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53"/>
  </p:notesMasterIdLst>
  <p:sldIdLst>
    <p:sldId id="1702" r:id="rId3"/>
    <p:sldId id="1698" r:id="rId4"/>
    <p:sldId id="258" r:id="rId5"/>
    <p:sldId id="1703" r:id="rId6"/>
    <p:sldId id="283" r:id="rId7"/>
    <p:sldId id="273" r:id="rId8"/>
    <p:sldId id="289" r:id="rId9"/>
    <p:sldId id="1704" r:id="rId10"/>
    <p:sldId id="274" r:id="rId11"/>
    <p:sldId id="1705" r:id="rId12"/>
    <p:sldId id="280" r:id="rId13"/>
    <p:sldId id="1708" r:id="rId14"/>
    <p:sldId id="1709" r:id="rId15"/>
    <p:sldId id="1710" r:id="rId16"/>
    <p:sldId id="1711" r:id="rId17"/>
    <p:sldId id="1706" r:id="rId18"/>
    <p:sldId id="1715" r:id="rId19"/>
    <p:sldId id="1713" r:id="rId20"/>
    <p:sldId id="1714" r:id="rId21"/>
    <p:sldId id="1716" r:id="rId22"/>
    <p:sldId id="1717" r:id="rId23"/>
    <p:sldId id="1718" r:id="rId24"/>
    <p:sldId id="1719" r:id="rId25"/>
    <p:sldId id="1720" r:id="rId26"/>
    <p:sldId id="1707" r:id="rId27"/>
    <p:sldId id="1721" r:id="rId28"/>
    <p:sldId id="1722" r:id="rId29"/>
    <p:sldId id="1723" r:id="rId30"/>
    <p:sldId id="1724" r:id="rId31"/>
    <p:sldId id="1725" r:id="rId32"/>
    <p:sldId id="1726" r:id="rId33"/>
    <p:sldId id="1727" r:id="rId34"/>
    <p:sldId id="1728" r:id="rId35"/>
    <p:sldId id="260" r:id="rId36"/>
    <p:sldId id="1729" r:id="rId37"/>
    <p:sldId id="1742" r:id="rId38"/>
    <p:sldId id="1730" r:id="rId39"/>
    <p:sldId id="1735" r:id="rId40"/>
    <p:sldId id="1736" r:id="rId41"/>
    <p:sldId id="1739" r:id="rId42"/>
    <p:sldId id="1740" r:id="rId43"/>
    <p:sldId id="1741" r:id="rId44"/>
    <p:sldId id="1743" r:id="rId45"/>
    <p:sldId id="1744" r:id="rId46"/>
    <p:sldId id="1745" r:id="rId47"/>
    <p:sldId id="1748" r:id="rId48"/>
    <p:sldId id="1746" r:id="rId49"/>
    <p:sldId id="1747" r:id="rId50"/>
    <p:sldId id="285" r:id="rId51"/>
    <p:sldId id="261" r:id="rId52"/>
  </p:sldIdLst>
  <p:sldSz cx="12192000" cy="6858000"/>
  <p:notesSz cx="6858000" cy="9144000"/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  <a:srgbClr val="BDB59F"/>
    <a:srgbClr val="A20000"/>
    <a:srgbClr val="A40000"/>
    <a:srgbClr val="9E0000"/>
    <a:srgbClr val="C7450B"/>
    <a:srgbClr val="E24E0C"/>
    <a:srgbClr val="DC6140"/>
    <a:srgbClr val="E60000"/>
    <a:srgbClr val="C967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96182" autoAdjust="0"/>
  </p:normalViewPr>
  <p:slideViewPr>
    <p:cSldViewPr snapToGrid="0">
      <p:cViewPr varScale="1">
        <p:scale>
          <a:sx n="86" d="100"/>
          <a:sy n="86" d="100"/>
        </p:scale>
        <p:origin x="394" y="53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1513" y="1995693"/>
            <a:ext cx="10848976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1513" y="1262494"/>
            <a:ext cx="10848976" cy="698591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7" name="íṧḷiḓê">
            <a:extLst>
              <a:ext uri="{FF2B5EF4-FFF2-40B4-BE49-F238E27FC236}">
                <a16:creationId xmlns:a16="http://schemas.microsoft.com/office/drawing/2014/main" id="{95F06BE5-E8CF-40AE-A970-C324655913F9}"/>
              </a:ext>
            </a:extLst>
          </p:cNvPr>
          <p:cNvSpPr/>
          <p:nvPr/>
        </p:nvSpPr>
        <p:spPr bwMode="auto">
          <a:xfrm>
            <a:off x="4047552" y="2957174"/>
            <a:ext cx="4096896" cy="4004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" name="iṧ1iḋè">
            <a:extLst>
              <a:ext uri="{FF2B5EF4-FFF2-40B4-BE49-F238E27FC236}">
                <a16:creationId xmlns:a16="http://schemas.microsoft.com/office/drawing/2014/main" id="{8A26FBCE-3393-41B7-82BE-824FE2C58E3F}"/>
              </a:ext>
            </a:extLst>
          </p:cNvPr>
          <p:cNvSpPr/>
          <p:nvPr/>
        </p:nvSpPr>
        <p:spPr bwMode="auto">
          <a:xfrm>
            <a:off x="156" y="2955605"/>
            <a:ext cx="12191843" cy="252716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673E966-9239-4089-B7D5-318B0032099B}"/>
              </a:ext>
            </a:extLst>
          </p:cNvPr>
          <p:cNvGrpSpPr/>
          <p:nvPr userDrawn="1"/>
        </p:nvGrpSpPr>
        <p:grpSpPr>
          <a:xfrm>
            <a:off x="4228434" y="3001884"/>
            <a:ext cx="3727445" cy="3800238"/>
            <a:chOff x="4228434" y="3001884"/>
            <a:chExt cx="3727445" cy="3800238"/>
          </a:xfrm>
        </p:grpSpPr>
        <p:sp>
          <p:nvSpPr>
            <p:cNvPr id="8" name="îşľïḓè">
              <a:extLst>
                <a:ext uri="{FF2B5EF4-FFF2-40B4-BE49-F238E27FC236}">
                  <a16:creationId xmlns:a16="http://schemas.microsoft.com/office/drawing/2014/main" id="{E7C449AC-A1CA-4A2F-B039-5B8A423E2232}"/>
                </a:ext>
              </a:extLst>
            </p:cNvPr>
            <p:cNvSpPr/>
            <p:nvPr/>
          </p:nvSpPr>
          <p:spPr bwMode="auto">
            <a:xfrm>
              <a:off x="5391536" y="6377293"/>
              <a:ext cx="1334727" cy="424829"/>
            </a:xfrm>
            <a:custGeom>
              <a:avLst/>
              <a:gdLst/>
              <a:ahLst/>
              <a:cxnLst>
                <a:cxn ang="0">
                  <a:pos x="768" y="275"/>
                </a:cxn>
                <a:cxn ang="0">
                  <a:pos x="97" y="275"/>
                </a:cxn>
                <a:cxn ang="0">
                  <a:pos x="0" y="179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844" y="0"/>
                </a:cxn>
                <a:cxn ang="0">
                  <a:pos x="864" y="20"/>
                </a:cxn>
                <a:cxn ang="0">
                  <a:pos x="864" y="179"/>
                </a:cxn>
                <a:cxn ang="0">
                  <a:pos x="768" y="275"/>
                </a:cxn>
              </a:cxnLst>
              <a:rect l="0" t="0" r="r" b="b"/>
              <a:pathLst>
                <a:path w="864" h="275">
                  <a:moveTo>
                    <a:pt x="768" y="275"/>
                  </a:moveTo>
                  <a:cubicBezTo>
                    <a:pt x="97" y="275"/>
                    <a:pt x="97" y="275"/>
                    <a:pt x="97" y="275"/>
                  </a:cubicBezTo>
                  <a:cubicBezTo>
                    <a:pt x="44" y="275"/>
                    <a:pt x="0" y="232"/>
                    <a:pt x="0" y="1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844" y="0"/>
                    <a:pt x="844" y="0"/>
                    <a:pt x="844" y="0"/>
                  </a:cubicBezTo>
                  <a:cubicBezTo>
                    <a:pt x="855" y="0"/>
                    <a:pt x="864" y="9"/>
                    <a:pt x="864" y="20"/>
                  </a:cubicBezTo>
                  <a:cubicBezTo>
                    <a:pt x="864" y="179"/>
                    <a:pt x="864" y="179"/>
                    <a:pt x="864" y="179"/>
                  </a:cubicBezTo>
                  <a:cubicBezTo>
                    <a:pt x="864" y="232"/>
                    <a:pt x="820" y="275"/>
                    <a:pt x="768" y="275"/>
                  </a:cubicBez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Sliḑé">
              <a:extLst>
                <a:ext uri="{FF2B5EF4-FFF2-40B4-BE49-F238E27FC236}">
                  <a16:creationId xmlns:a16="http://schemas.microsoft.com/office/drawing/2014/main" id="{BAF37BB7-169A-4533-A380-C9F64A6B5E19}"/>
                </a:ext>
              </a:extLst>
            </p:cNvPr>
            <p:cNvSpPr/>
            <p:nvPr/>
          </p:nvSpPr>
          <p:spPr bwMode="auto">
            <a:xfrm>
              <a:off x="5391536" y="6179469"/>
              <a:ext cx="1334727" cy="420279"/>
            </a:xfrm>
            <a:custGeom>
              <a:avLst/>
              <a:gdLst/>
              <a:ahLst/>
              <a:cxnLst>
                <a:cxn ang="0">
                  <a:pos x="768" y="272"/>
                </a:cxn>
                <a:cxn ang="0">
                  <a:pos x="97" y="272"/>
                </a:cxn>
                <a:cxn ang="0">
                  <a:pos x="0" y="176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844" y="0"/>
                </a:cxn>
                <a:cxn ang="0">
                  <a:pos x="864" y="20"/>
                </a:cxn>
                <a:cxn ang="0">
                  <a:pos x="864" y="176"/>
                </a:cxn>
                <a:cxn ang="0">
                  <a:pos x="768" y="272"/>
                </a:cxn>
              </a:cxnLst>
              <a:rect l="0" t="0" r="r" b="b"/>
              <a:pathLst>
                <a:path w="864" h="272">
                  <a:moveTo>
                    <a:pt x="768" y="272"/>
                  </a:moveTo>
                  <a:cubicBezTo>
                    <a:pt x="97" y="272"/>
                    <a:pt x="97" y="272"/>
                    <a:pt x="97" y="272"/>
                  </a:cubicBezTo>
                  <a:cubicBezTo>
                    <a:pt x="44" y="272"/>
                    <a:pt x="0" y="229"/>
                    <a:pt x="0" y="17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844" y="0"/>
                    <a:pt x="844" y="0"/>
                    <a:pt x="844" y="0"/>
                  </a:cubicBezTo>
                  <a:cubicBezTo>
                    <a:pt x="855" y="0"/>
                    <a:pt x="864" y="9"/>
                    <a:pt x="864" y="20"/>
                  </a:cubicBezTo>
                  <a:cubicBezTo>
                    <a:pt x="864" y="176"/>
                    <a:pt x="864" y="176"/>
                    <a:pt x="864" y="176"/>
                  </a:cubicBezTo>
                  <a:cubicBezTo>
                    <a:pt x="864" y="229"/>
                    <a:pt x="820" y="272"/>
                    <a:pt x="768" y="272"/>
                  </a:cubicBezTo>
                  <a:close/>
                </a:path>
              </a:pathLst>
            </a:custGeom>
            <a:solidFill>
              <a:srgbClr val="38383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sḻiḓè">
              <a:extLst>
                <a:ext uri="{FF2B5EF4-FFF2-40B4-BE49-F238E27FC236}">
                  <a16:creationId xmlns:a16="http://schemas.microsoft.com/office/drawing/2014/main" id="{82FAB328-EE72-4A67-B7F0-5DE56091CDC9}"/>
                </a:ext>
              </a:extLst>
            </p:cNvPr>
            <p:cNvSpPr/>
            <p:nvPr/>
          </p:nvSpPr>
          <p:spPr bwMode="auto">
            <a:xfrm>
              <a:off x="7188114" y="4976207"/>
              <a:ext cx="613398" cy="1206400"/>
            </a:xfrm>
            <a:custGeom>
              <a:avLst/>
              <a:gdLst/>
              <a:ahLst/>
              <a:cxnLst>
                <a:cxn ang="0">
                  <a:pos x="243" y="25"/>
                </a:cxn>
                <a:cxn ang="0">
                  <a:pos x="393" y="704"/>
                </a:cxn>
                <a:cxn ang="0">
                  <a:pos x="372" y="737"/>
                </a:cxn>
                <a:cxn ang="0">
                  <a:pos x="187" y="778"/>
                </a:cxn>
                <a:cxn ang="0">
                  <a:pos x="154" y="757"/>
                </a:cxn>
                <a:cxn ang="0">
                  <a:pos x="3" y="78"/>
                </a:cxn>
                <a:cxn ang="0">
                  <a:pos x="24" y="45"/>
                </a:cxn>
                <a:cxn ang="0">
                  <a:pos x="210" y="4"/>
                </a:cxn>
                <a:cxn ang="0">
                  <a:pos x="243" y="25"/>
                </a:cxn>
              </a:cxnLst>
              <a:rect l="0" t="0" r="r" b="b"/>
              <a:pathLst>
                <a:path w="397" h="781">
                  <a:moveTo>
                    <a:pt x="243" y="25"/>
                  </a:moveTo>
                  <a:cubicBezTo>
                    <a:pt x="393" y="704"/>
                    <a:pt x="393" y="704"/>
                    <a:pt x="393" y="704"/>
                  </a:cubicBezTo>
                  <a:cubicBezTo>
                    <a:pt x="397" y="719"/>
                    <a:pt x="387" y="733"/>
                    <a:pt x="372" y="737"/>
                  </a:cubicBezTo>
                  <a:cubicBezTo>
                    <a:pt x="187" y="778"/>
                    <a:pt x="187" y="778"/>
                    <a:pt x="187" y="778"/>
                  </a:cubicBezTo>
                  <a:cubicBezTo>
                    <a:pt x="172" y="781"/>
                    <a:pt x="157" y="772"/>
                    <a:pt x="154" y="757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0" y="63"/>
                    <a:pt x="9" y="48"/>
                    <a:pt x="24" y="45"/>
                  </a:cubicBezTo>
                  <a:cubicBezTo>
                    <a:pt x="210" y="4"/>
                    <a:pt x="210" y="4"/>
                    <a:pt x="210" y="4"/>
                  </a:cubicBezTo>
                  <a:cubicBezTo>
                    <a:pt x="224" y="0"/>
                    <a:pt x="239" y="10"/>
                    <a:pt x="243" y="25"/>
                  </a:cubicBez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ṥḻïḋe">
              <a:extLst>
                <a:ext uri="{FF2B5EF4-FFF2-40B4-BE49-F238E27FC236}">
                  <a16:creationId xmlns:a16="http://schemas.microsoft.com/office/drawing/2014/main" id="{6CA6CC9E-73AC-4A63-8700-D4AFD82D12C3}"/>
                </a:ext>
              </a:extLst>
            </p:cNvPr>
            <p:cNvSpPr/>
            <p:nvPr/>
          </p:nvSpPr>
          <p:spPr bwMode="auto">
            <a:xfrm>
              <a:off x="7415275" y="5376248"/>
              <a:ext cx="159076" cy="406317"/>
            </a:xfrm>
            <a:custGeom>
              <a:avLst/>
              <a:gdLst/>
              <a:ahLst/>
              <a:cxnLst>
                <a:cxn ang="0">
                  <a:pos x="463" y="0"/>
                </a:cxn>
                <a:cxn ang="0">
                  <a:pos x="1014" y="2491"/>
                </a:cxn>
                <a:cxn ang="0">
                  <a:pos x="551" y="2590"/>
                </a:cxn>
                <a:cxn ang="0">
                  <a:pos x="0" y="108"/>
                </a:cxn>
                <a:cxn ang="0">
                  <a:pos x="463" y="0"/>
                </a:cxn>
              </a:cxnLst>
              <a:rect l="0" t="0" r="r" b="b"/>
              <a:pathLst>
                <a:path w="1014" h="2590">
                  <a:moveTo>
                    <a:pt x="463" y="0"/>
                  </a:moveTo>
                  <a:lnTo>
                    <a:pt x="1014" y="2491"/>
                  </a:lnTo>
                  <a:lnTo>
                    <a:pt x="551" y="2590"/>
                  </a:lnTo>
                  <a:lnTo>
                    <a:pt x="0" y="108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ṣļíḑé">
              <a:extLst>
                <a:ext uri="{FF2B5EF4-FFF2-40B4-BE49-F238E27FC236}">
                  <a16:creationId xmlns:a16="http://schemas.microsoft.com/office/drawing/2014/main" id="{C87EAEE9-1640-44E2-B348-97241208BC29}"/>
                </a:ext>
              </a:extLst>
            </p:cNvPr>
            <p:cNvSpPr/>
            <p:nvPr/>
          </p:nvSpPr>
          <p:spPr bwMode="auto">
            <a:xfrm>
              <a:off x="6605779" y="5379385"/>
              <a:ext cx="248654" cy="804790"/>
            </a:xfrm>
            <a:custGeom>
              <a:avLst/>
              <a:gdLst/>
              <a:ahLst/>
              <a:cxnLst>
                <a:cxn ang="0">
                  <a:pos x="134" y="521"/>
                </a:cxn>
                <a:cxn ang="0">
                  <a:pos x="22" y="519"/>
                </a:cxn>
                <a:cxn ang="0">
                  <a:pos x="1" y="497"/>
                </a:cxn>
                <a:cxn ang="0">
                  <a:pos x="5" y="22"/>
                </a:cxn>
                <a:cxn ang="0">
                  <a:pos x="27" y="0"/>
                </a:cxn>
                <a:cxn ang="0">
                  <a:pos x="139" y="1"/>
                </a:cxn>
                <a:cxn ang="0">
                  <a:pos x="160" y="23"/>
                </a:cxn>
                <a:cxn ang="0">
                  <a:pos x="156" y="499"/>
                </a:cxn>
                <a:cxn ang="0">
                  <a:pos x="134" y="521"/>
                </a:cxn>
              </a:cxnLst>
              <a:rect l="0" t="0" r="r" b="b"/>
              <a:pathLst>
                <a:path w="161" h="521">
                  <a:moveTo>
                    <a:pt x="134" y="521"/>
                  </a:moveTo>
                  <a:cubicBezTo>
                    <a:pt x="22" y="519"/>
                    <a:pt x="22" y="519"/>
                    <a:pt x="22" y="519"/>
                  </a:cubicBezTo>
                  <a:cubicBezTo>
                    <a:pt x="10" y="519"/>
                    <a:pt x="0" y="509"/>
                    <a:pt x="1" y="497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10"/>
                    <a:pt x="15" y="0"/>
                    <a:pt x="27" y="0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51" y="1"/>
                    <a:pt x="161" y="11"/>
                    <a:pt x="160" y="23"/>
                  </a:cubicBezTo>
                  <a:cubicBezTo>
                    <a:pt x="156" y="499"/>
                    <a:pt x="156" y="499"/>
                    <a:pt x="156" y="499"/>
                  </a:cubicBezTo>
                  <a:cubicBezTo>
                    <a:pt x="156" y="511"/>
                    <a:pt x="146" y="521"/>
                    <a:pt x="134" y="521"/>
                  </a:cubicBez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ṧ1ïḍé">
              <a:extLst>
                <a:ext uri="{FF2B5EF4-FFF2-40B4-BE49-F238E27FC236}">
                  <a16:creationId xmlns:a16="http://schemas.microsoft.com/office/drawing/2014/main" id="{93CBF5BA-EA7D-4F6E-95BF-43BE5A48535A}"/>
                </a:ext>
              </a:extLst>
            </p:cNvPr>
            <p:cNvSpPr/>
            <p:nvPr/>
          </p:nvSpPr>
          <p:spPr bwMode="auto">
            <a:xfrm>
              <a:off x="5183043" y="5425666"/>
              <a:ext cx="267166" cy="807926"/>
            </a:xfrm>
            <a:custGeom>
              <a:avLst/>
              <a:gdLst/>
              <a:ahLst/>
              <a:cxnLst>
                <a:cxn ang="0">
                  <a:pos x="151" y="520"/>
                </a:cxn>
                <a:cxn ang="0">
                  <a:pos x="35" y="523"/>
                </a:cxn>
                <a:cxn ang="0">
                  <a:pos x="12" y="501"/>
                </a:cxn>
                <a:cxn ang="0">
                  <a:pos x="1" y="26"/>
                </a:cxn>
                <a:cxn ang="0">
                  <a:pos x="22" y="3"/>
                </a:cxn>
                <a:cxn ang="0">
                  <a:pos x="138" y="0"/>
                </a:cxn>
                <a:cxn ang="0">
                  <a:pos x="161" y="22"/>
                </a:cxn>
                <a:cxn ang="0">
                  <a:pos x="172" y="497"/>
                </a:cxn>
                <a:cxn ang="0">
                  <a:pos x="151" y="520"/>
                </a:cxn>
              </a:cxnLst>
              <a:rect l="0" t="0" r="r" b="b"/>
              <a:pathLst>
                <a:path w="173" h="523">
                  <a:moveTo>
                    <a:pt x="151" y="520"/>
                  </a:moveTo>
                  <a:cubicBezTo>
                    <a:pt x="35" y="523"/>
                    <a:pt x="35" y="523"/>
                    <a:pt x="35" y="523"/>
                  </a:cubicBezTo>
                  <a:cubicBezTo>
                    <a:pt x="23" y="523"/>
                    <a:pt x="12" y="513"/>
                    <a:pt x="12" y="50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14"/>
                    <a:pt x="10" y="4"/>
                    <a:pt x="22" y="3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50" y="0"/>
                    <a:pt x="160" y="10"/>
                    <a:pt x="161" y="22"/>
                  </a:cubicBezTo>
                  <a:cubicBezTo>
                    <a:pt x="172" y="497"/>
                    <a:pt x="172" y="497"/>
                    <a:pt x="172" y="497"/>
                  </a:cubicBezTo>
                  <a:cubicBezTo>
                    <a:pt x="173" y="509"/>
                    <a:pt x="163" y="519"/>
                    <a:pt x="151" y="520"/>
                  </a:cubicBez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ŝlíḍé">
              <a:extLst>
                <a:ext uri="{FF2B5EF4-FFF2-40B4-BE49-F238E27FC236}">
                  <a16:creationId xmlns:a16="http://schemas.microsoft.com/office/drawing/2014/main" id="{195F815D-F959-4A3F-9FD7-AD4CD3D94D99}"/>
                </a:ext>
              </a:extLst>
            </p:cNvPr>
            <p:cNvSpPr/>
            <p:nvPr/>
          </p:nvSpPr>
          <p:spPr bwMode="auto">
            <a:xfrm>
              <a:off x="5451778" y="5359305"/>
              <a:ext cx="1149297" cy="863462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7307" y="0"/>
                </a:cxn>
                <a:cxn ang="0">
                  <a:pos x="7326" y="5474"/>
                </a:cxn>
                <a:cxn ang="0">
                  <a:pos x="20" y="5504"/>
                </a:cxn>
                <a:cxn ang="0">
                  <a:pos x="0" y="19"/>
                </a:cxn>
              </a:cxnLst>
              <a:rect l="0" t="0" r="r" b="b"/>
              <a:pathLst>
                <a:path w="7326" h="5504">
                  <a:moveTo>
                    <a:pt x="0" y="19"/>
                  </a:moveTo>
                  <a:lnTo>
                    <a:pt x="7307" y="0"/>
                  </a:lnTo>
                  <a:lnTo>
                    <a:pt x="7326" y="5474"/>
                  </a:lnTo>
                  <a:lnTo>
                    <a:pt x="20" y="5504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şlidé">
              <a:extLst>
                <a:ext uri="{FF2B5EF4-FFF2-40B4-BE49-F238E27FC236}">
                  <a16:creationId xmlns:a16="http://schemas.microsoft.com/office/drawing/2014/main" id="{04F2D9AC-F409-4722-9DC1-544526983849}"/>
                </a:ext>
              </a:extLst>
            </p:cNvPr>
            <p:cNvSpPr/>
            <p:nvPr/>
          </p:nvSpPr>
          <p:spPr bwMode="auto">
            <a:xfrm>
              <a:off x="5348394" y="5221723"/>
              <a:ext cx="1382575" cy="950059"/>
            </a:xfrm>
            <a:custGeom>
              <a:avLst/>
              <a:gdLst/>
              <a:ahLst/>
              <a:cxnLst>
                <a:cxn ang="0">
                  <a:pos x="747" y="86"/>
                </a:cxn>
                <a:cxn ang="0">
                  <a:pos x="121" y="86"/>
                </a:cxn>
                <a:cxn ang="0">
                  <a:pos x="0" y="586"/>
                </a:cxn>
                <a:cxn ang="0">
                  <a:pos x="895" y="615"/>
                </a:cxn>
                <a:cxn ang="0">
                  <a:pos x="747" y="86"/>
                </a:cxn>
              </a:cxnLst>
              <a:rect l="0" t="0" r="r" b="b"/>
              <a:pathLst>
                <a:path w="895" h="615">
                  <a:moveTo>
                    <a:pt x="747" y="86"/>
                  </a:moveTo>
                  <a:cubicBezTo>
                    <a:pt x="504" y="17"/>
                    <a:pt x="376" y="0"/>
                    <a:pt x="121" y="86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895" y="615"/>
                    <a:pt x="895" y="615"/>
                    <a:pt x="895" y="615"/>
                  </a:cubicBezTo>
                  <a:lnTo>
                    <a:pt x="747" y="86"/>
                  </a:lnTo>
                  <a:close/>
                </a:path>
              </a:pathLst>
            </a:custGeom>
            <a:solidFill>
              <a:srgbClr val="DCDFE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śḻíḓe">
              <a:extLst>
                <a:ext uri="{FF2B5EF4-FFF2-40B4-BE49-F238E27FC236}">
                  <a16:creationId xmlns:a16="http://schemas.microsoft.com/office/drawing/2014/main" id="{84703A71-810F-4FCD-B57E-70712162F796}"/>
                </a:ext>
              </a:extLst>
            </p:cNvPr>
            <p:cNvSpPr/>
            <p:nvPr/>
          </p:nvSpPr>
          <p:spPr bwMode="auto">
            <a:xfrm>
              <a:off x="6025014" y="5248078"/>
              <a:ext cx="156" cy="9020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750"/>
                </a:cxn>
                <a:cxn ang="0">
                  <a:pos x="0" y="0"/>
                </a:cxn>
              </a:cxnLst>
              <a:rect l="0" t="0" r="r" b="b"/>
              <a:pathLst>
                <a:path h="5750">
                  <a:moveTo>
                    <a:pt x="0" y="0"/>
                  </a:moveTo>
                  <a:lnTo>
                    <a:pt x="0" y="5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FE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ṧļíḑe">
              <a:extLst>
                <a:ext uri="{FF2B5EF4-FFF2-40B4-BE49-F238E27FC236}">
                  <a16:creationId xmlns:a16="http://schemas.microsoft.com/office/drawing/2014/main" id="{768FA065-AD79-41F9-8DDA-6D4D70BD8D0D}"/>
                </a:ext>
              </a:extLst>
            </p:cNvPr>
            <p:cNvSpPr/>
            <p:nvPr/>
          </p:nvSpPr>
          <p:spPr bwMode="auto">
            <a:xfrm>
              <a:off x="6025014" y="5248078"/>
              <a:ext cx="156" cy="902054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ŝļîḓê">
              <a:extLst>
                <a:ext uri="{FF2B5EF4-FFF2-40B4-BE49-F238E27FC236}">
                  <a16:creationId xmlns:a16="http://schemas.microsoft.com/office/drawing/2014/main" id="{F3ADBC0B-75C5-41E6-B25C-FD449C1B45CD}"/>
                </a:ext>
              </a:extLst>
            </p:cNvPr>
            <p:cNvSpPr/>
            <p:nvPr/>
          </p:nvSpPr>
          <p:spPr bwMode="auto">
            <a:xfrm>
              <a:off x="6021876" y="5248078"/>
              <a:ext cx="6118" cy="902054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śḷíḓe">
              <a:extLst>
                <a:ext uri="{FF2B5EF4-FFF2-40B4-BE49-F238E27FC236}">
                  <a16:creationId xmlns:a16="http://schemas.microsoft.com/office/drawing/2014/main" id="{9BD7DA15-CF32-40C0-BA97-F9839A63F2B1}"/>
                </a:ext>
              </a:extLst>
            </p:cNvPr>
            <p:cNvSpPr/>
            <p:nvPr/>
          </p:nvSpPr>
          <p:spPr bwMode="auto">
            <a:xfrm>
              <a:off x="6021876" y="5248078"/>
              <a:ext cx="6118" cy="9020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750"/>
                </a:cxn>
                <a:cxn ang="0">
                  <a:pos x="39" y="5750"/>
                </a:cxn>
                <a:cxn ang="0">
                  <a:pos x="39" y="0"/>
                </a:cxn>
              </a:cxnLst>
              <a:rect l="0" t="0" r="r" b="b"/>
              <a:pathLst>
                <a:path w="39" h="5750">
                  <a:moveTo>
                    <a:pt x="0" y="0"/>
                  </a:moveTo>
                  <a:lnTo>
                    <a:pt x="0" y="5750"/>
                  </a:lnTo>
                  <a:lnTo>
                    <a:pt x="39" y="5750"/>
                  </a:lnTo>
                  <a:lnTo>
                    <a:pt x="3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$ļïḋè">
              <a:extLst>
                <a:ext uri="{FF2B5EF4-FFF2-40B4-BE49-F238E27FC236}">
                  <a16:creationId xmlns:a16="http://schemas.microsoft.com/office/drawing/2014/main" id="{EFE40064-0862-4680-82A9-B65741A67B62}"/>
                </a:ext>
              </a:extLst>
            </p:cNvPr>
            <p:cNvSpPr/>
            <p:nvPr/>
          </p:nvSpPr>
          <p:spPr bwMode="auto">
            <a:xfrm>
              <a:off x="7270004" y="3239870"/>
              <a:ext cx="685875" cy="590022"/>
            </a:xfrm>
            <a:custGeom>
              <a:avLst/>
              <a:gdLst/>
              <a:ahLst/>
              <a:cxnLst>
                <a:cxn ang="0">
                  <a:pos x="3309" y="3761"/>
                </a:cxn>
                <a:cxn ang="0">
                  <a:pos x="0" y="1802"/>
                </a:cxn>
                <a:cxn ang="0">
                  <a:pos x="1064" y="0"/>
                </a:cxn>
                <a:cxn ang="0">
                  <a:pos x="4372" y="1959"/>
                </a:cxn>
                <a:cxn ang="0">
                  <a:pos x="3309" y="3761"/>
                </a:cxn>
              </a:cxnLst>
              <a:rect l="0" t="0" r="r" b="b"/>
              <a:pathLst>
                <a:path w="4372" h="3761">
                  <a:moveTo>
                    <a:pt x="3309" y="3761"/>
                  </a:moveTo>
                  <a:lnTo>
                    <a:pt x="0" y="1802"/>
                  </a:lnTo>
                  <a:lnTo>
                    <a:pt x="1064" y="0"/>
                  </a:lnTo>
                  <a:lnTo>
                    <a:pt x="4372" y="1959"/>
                  </a:lnTo>
                  <a:lnTo>
                    <a:pt x="3309" y="3761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sḻïďé">
              <a:extLst>
                <a:ext uri="{FF2B5EF4-FFF2-40B4-BE49-F238E27FC236}">
                  <a16:creationId xmlns:a16="http://schemas.microsoft.com/office/drawing/2014/main" id="{73B7CA00-4744-4213-9BE2-676BA47F8C47}"/>
                </a:ext>
              </a:extLst>
            </p:cNvPr>
            <p:cNvSpPr/>
            <p:nvPr/>
          </p:nvSpPr>
          <p:spPr bwMode="auto">
            <a:xfrm>
              <a:off x="7799943" y="3574962"/>
              <a:ext cx="154370" cy="221042"/>
            </a:xfrm>
            <a:custGeom>
              <a:avLst/>
              <a:gdLst/>
              <a:ahLst/>
              <a:cxnLst>
                <a:cxn ang="0">
                  <a:pos x="77" y="9"/>
                </a:cxn>
                <a:cxn ang="0">
                  <a:pos x="88" y="55"/>
                </a:cxn>
                <a:cxn ang="0">
                  <a:pos x="83" y="82"/>
                </a:cxn>
                <a:cxn ang="0">
                  <a:pos x="56" y="111"/>
                </a:cxn>
                <a:cxn ang="0">
                  <a:pos x="5" y="130"/>
                </a:cxn>
                <a:cxn ang="0">
                  <a:pos x="0" y="137"/>
                </a:cxn>
                <a:cxn ang="0">
                  <a:pos x="8" y="142"/>
                </a:cxn>
                <a:cxn ang="0">
                  <a:pos x="75" y="111"/>
                </a:cxn>
                <a:cxn ang="0">
                  <a:pos x="94" y="87"/>
                </a:cxn>
                <a:cxn ang="0">
                  <a:pos x="100" y="55"/>
                </a:cxn>
                <a:cxn ang="0">
                  <a:pos x="88" y="4"/>
                </a:cxn>
                <a:cxn ang="0">
                  <a:pos x="81" y="1"/>
                </a:cxn>
                <a:cxn ang="0">
                  <a:pos x="77" y="9"/>
                </a:cxn>
              </a:cxnLst>
              <a:rect l="0" t="0" r="r" b="b"/>
              <a:pathLst>
                <a:path w="100" h="143">
                  <a:moveTo>
                    <a:pt x="77" y="9"/>
                  </a:moveTo>
                  <a:cubicBezTo>
                    <a:pt x="85" y="27"/>
                    <a:pt x="88" y="42"/>
                    <a:pt x="88" y="55"/>
                  </a:cubicBezTo>
                  <a:cubicBezTo>
                    <a:pt x="88" y="65"/>
                    <a:pt x="87" y="74"/>
                    <a:pt x="83" y="82"/>
                  </a:cubicBezTo>
                  <a:cubicBezTo>
                    <a:pt x="78" y="93"/>
                    <a:pt x="69" y="103"/>
                    <a:pt x="56" y="111"/>
                  </a:cubicBezTo>
                  <a:cubicBezTo>
                    <a:pt x="43" y="119"/>
                    <a:pt x="25" y="125"/>
                    <a:pt x="5" y="130"/>
                  </a:cubicBezTo>
                  <a:cubicBezTo>
                    <a:pt x="2" y="131"/>
                    <a:pt x="0" y="134"/>
                    <a:pt x="0" y="137"/>
                  </a:cubicBezTo>
                  <a:cubicBezTo>
                    <a:pt x="1" y="141"/>
                    <a:pt x="4" y="143"/>
                    <a:pt x="8" y="142"/>
                  </a:cubicBezTo>
                  <a:cubicBezTo>
                    <a:pt x="36" y="135"/>
                    <a:pt x="59" y="125"/>
                    <a:pt x="75" y="111"/>
                  </a:cubicBezTo>
                  <a:cubicBezTo>
                    <a:pt x="83" y="104"/>
                    <a:pt x="90" y="96"/>
                    <a:pt x="94" y="87"/>
                  </a:cubicBezTo>
                  <a:cubicBezTo>
                    <a:pt x="98" y="77"/>
                    <a:pt x="100" y="67"/>
                    <a:pt x="100" y="55"/>
                  </a:cubicBezTo>
                  <a:cubicBezTo>
                    <a:pt x="100" y="40"/>
                    <a:pt x="96" y="23"/>
                    <a:pt x="88" y="4"/>
                  </a:cubicBezTo>
                  <a:cubicBezTo>
                    <a:pt x="87" y="1"/>
                    <a:pt x="84" y="0"/>
                    <a:pt x="81" y="1"/>
                  </a:cubicBezTo>
                  <a:cubicBezTo>
                    <a:pt x="78" y="2"/>
                    <a:pt x="76" y="6"/>
                    <a:pt x="77" y="9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S1iḑé">
              <a:extLst>
                <a:ext uri="{FF2B5EF4-FFF2-40B4-BE49-F238E27FC236}">
                  <a16:creationId xmlns:a16="http://schemas.microsoft.com/office/drawing/2014/main" id="{10CE7E98-9F61-4A9A-931C-81D3F8841DD9}"/>
                </a:ext>
              </a:extLst>
            </p:cNvPr>
            <p:cNvSpPr/>
            <p:nvPr/>
          </p:nvSpPr>
          <p:spPr bwMode="auto">
            <a:xfrm>
              <a:off x="7277693" y="3270775"/>
              <a:ext cx="149975" cy="219317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51" y="9"/>
                </a:cxn>
                <a:cxn ang="0">
                  <a:pos x="12" y="39"/>
                </a:cxn>
                <a:cxn ang="0">
                  <a:pos x="0" y="86"/>
                </a:cxn>
                <a:cxn ang="0">
                  <a:pos x="8" y="137"/>
                </a:cxn>
                <a:cxn ang="0">
                  <a:pos x="16" y="142"/>
                </a:cxn>
                <a:cxn ang="0">
                  <a:pos x="20" y="134"/>
                </a:cxn>
                <a:cxn ang="0">
                  <a:pos x="12" y="86"/>
                </a:cxn>
                <a:cxn ang="0">
                  <a:pos x="17" y="57"/>
                </a:cxn>
                <a:cxn ang="0">
                  <a:pos x="41" y="27"/>
                </a:cxn>
                <a:cxn ang="0">
                  <a:pos x="91" y="12"/>
                </a:cxn>
                <a:cxn ang="0">
                  <a:pos x="97" y="6"/>
                </a:cxn>
                <a:cxn ang="0">
                  <a:pos x="90" y="0"/>
                </a:cxn>
              </a:cxnLst>
              <a:rect l="0" t="0" r="r" b="b"/>
              <a:pathLst>
                <a:path w="97" h="142">
                  <a:moveTo>
                    <a:pt x="90" y="0"/>
                  </a:moveTo>
                  <a:cubicBezTo>
                    <a:pt x="75" y="2"/>
                    <a:pt x="62" y="5"/>
                    <a:pt x="51" y="9"/>
                  </a:cubicBezTo>
                  <a:cubicBezTo>
                    <a:pt x="34" y="16"/>
                    <a:pt x="21" y="26"/>
                    <a:pt x="12" y="39"/>
                  </a:cubicBezTo>
                  <a:cubicBezTo>
                    <a:pt x="4" y="52"/>
                    <a:pt x="0" y="68"/>
                    <a:pt x="0" y="86"/>
                  </a:cubicBezTo>
                  <a:cubicBezTo>
                    <a:pt x="0" y="102"/>
                    <a:pt x="3" y="119"/>
                    <a:pt x="8" y="137"/>
                  </a:cubicBezTo>
                  <a:cubicBezTo>
                    <a:pt x="9" y="141"/>
                    <a:pt x="13" y="142"/>
                    <a:pt x="16" y="142"/>
                  </a:cubicBezTo>
                  <a:cubicBezTo>
                    <a:pt x="19" y="141"/>
                    <a:pt x="21" y="137"/>
                    <a:pt x="20" y="134"/>
                  </a:cubicBezTo>
                  <a:cubicBezTo>
                    <a:pt x="15" y="116"/>
                    <a:pt x="12" y="100"/>
                    <a:pt x="12" y="86"/>
                  </a:cubicBezTo>
                  <a:cubicBezTo>
                    <a:pt x="12" y="75"/>
                    <a:pt x="14" y="66"/>
                    <a:pt x="17" y="57"/>
                  </a:cubicBezTo>
                  <a:cubicBezTo>
                    <a:pt x="21" y="45"/>
                    <a:pt x="29" y="35"/>
                    <a:pt x="41" y="27"/>
                  </a:cubicBezTo>
                  <a:cubicBezTo>
                    <a:pt x="53" y="20"/>
                    <a:pt x="70" y="14"/>
                    <a:pt x="91" y="12"/>
                  </a:cubicBezTo>
                  <a:cubicBezTo>
                    <a:pt x="95" y="12"/>
                    <a:pt x="97" y="9"/>
                    <a:pt x="97" y="6"/>
                  </a:cubicBezTo>
                  <a:cubicBezTo>
                    <a:pt x="96" y="2"/>
                    <a:pt x="94" y="0"/>
                    <a:pt x="90" y="0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ş1íḑê">
              <a:extLst>
                <a:ext uri="{FF2B5EF4-FFF2-40B4-BE49-F238E27FC236}">
                  <a16:creationId xmlns:a16="http://schemas.microsoft.com/office/drawing/2014/main" id="{EBF2BE18-7387-416F-A4A5-0E262F5C5913}"/>
                </a:ext>
              </a:extLst>
            </p:cNvPr>
            <p:cNvSpPr/>
            <p:nvPr/>
          </p:nvSpPr>
          <p:spPr bwMode="auto">
            <a:xfrm>
              <a:off x="7390489" y="3480835"/>
              <a:ext cx="369293" cy="233279"/>
            </a:xfrm>
            <a:custGeom>
              <a:avLst/>
              <a:gdLst/>
              <a:ahLst/>
              <a:cxnLst>
                <a:cxn ang="0">
                  <a:pos x="2265" y="1487"/>
                </a:cxn>
                <a:cxn ang="0">
                  <a:pos x="0" y="148"/>
                </a:cxn>
                <a:cxn ang="0">
                  <a:pos x="89" y="0"/>
                </a:cxn>
                <a:cxn ang="0">
                  <a:pos x="2354" y="1339"/>
                </a:cxn>
                <a:cxn ang="0">
                  <a:pos x="2265" y="1487"/>
                </a:cxn>
              </a:cxnLst>
              <a:rect l="0" t="0" r="r" b="b"/>
              <a:pathLst>
                <a:path w="2354" h="1487">
                  <a:moveTo>
                    <a:pt x="2265" y="1487"/>
                  </a:moveTo>
                  <a:lnTo>
                    <a:pt x="0" y="148"/>
                  </a:lnTo>
                  <a:lnTo>
                    <a:pt x="89" y="0"/>
                  </a:lnTo>
                  <a:lnTo>
                    <a:pt x="2354" y="1339"/>
                  </a:lnTo>
                  <a:lnTo>
                    <a:pt x="2265" y="1487"/>
                  </a:lnTo>
                  <a:close/>
                </a:path>
              </a:pathLst>
            </a:custGeom>
            <a:solidFill>
              <a:srgbClr val="D9DDDE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ṧľïḋe">
              <a:extLst>
                <a:ext uri="{FF2B5EF4-FFF2-40B4-BE49-F238E27FC236}">
                  <a16:creationId xmlns:a16="http://schemas.microsoft.com/office/drawing/2014/main" id="{9FCAB39A-B63F-4C51-9B40-F596C47F2D42}"/>
                </a:ext>
              </a:extLst>
            </p:cNvPr>
            <p:cNvSpPr/>
            <p:nvPr/>
          </p:nvSpPr>
          <p:spPr bwMode="auto">
            <a:xfrm>
              <a:off x="7427670" y="3417456"/>
              <a:ext cx="369137" cy="233279"/>
            </a:xfrm>
            <a:custGeom>
              <a:avLst/>
              <a:gdLst/>
              <a:ahLst/>
              <a:cxnLst>
                <a:cxn ang="0">
                  <a:pos x="2274" y="1487"/>
                </a:cxn>
                <a:cxn ang="0">
                  <a:pos x="0" y="148"/>
                </a:cxn>
                <a:cxn ang="0">
                  <a:pos x="88" y="0"/>
                </a:cxn>
                <a:cxn ang="0">
                  <a:pos x="2353" y="1339"/>
                </a:cxn>
                <a:cxn ang="0">
                  <a:pos x="2274" y="1487"/>
                </a:cxn>
              </a:cxnLst>
              <a:rect l="0" t="0" r="r" b="b"/>
              <a:pathLst>
                <a:path w="2353" h="1487">
                  <a:moveTo>
                    <a:pt x="2274" y="1487"/>
                  </a:moveTo>
                  <a:lnTo>
                    <a:pt x="0" y="148"/>
                  </a:lnTo>
                  <a:lnTo>
                    <a:pt x="88" y="0"/>
                  </a:lnTo>
                  <a:lnTo>
                    <a:pt x="2353" y="1339"/>
                  </a:lnTo>
                  <a:lnTo>
                    <a:pt x="2274" y="1487"/>
                  </a:lnTo>
                  <a:close/>
                </a:path>
              </a:pathLst>
            </a:custGeom>
            <a:solidFill>
              <a:srgbClr val="D9DDDE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ṧļíḍè">
              <a:extLst>
                <a:ext uri="{FF2B5EF4-FFF2-40B4-BE49-F238E27FC236}">
                  <a16:creationId xmlns:a16="http://schemas.microsoft.com/office/drawing/2014/main" id="{EAA80B2F-640E-4C5E-8100-07FC63ABE028}"/>
                </a:ext>
              </a:extLst>
            </p:cNvPr>
            <p:cNvSpPr/>
            <p:nvPr/>
          </p:nvSpPr>
          <p:spPr bwMode="auto">
            <a:xfrm>
              <a:off x="7466262" y="3354077"/>
              <a:ext cx="367568" cy="234848"/>
            </a:xfrm>
            <a:custGeom>
              <a:avLst/>
              <a:gdLst/>
              <a:ahLst/>
              <a:cxnLst>
                <a:cxn ang="0">
                  <a:pos x="2265" y="1497"/>
                </a:cxn>
                <a:cxn ang="0">
                  <a:pos x="0" y="148"/>
                </a:cxn>
                <a:cxn ang="0">
                  <a:pos x="79" y="0"/>
                </a:cxn>
                <a:cxn ang="0">
                  <a:pos x="2343" y="1349"/>
                </a:cxn>
                <a:cxn ang="0">
                  <a:pos x="2265" y="1497"/>
                </a:cxn>
              </a:cxnLst>
              <a:rect l="0" t="0" r="r" b="b"/>
              <a:pathLst>
                <a:path w="2343" h="1497">
                  <a:moveTo>
                    <a:pt x="2265" y="1497"/>
                  </a:moveTo>
                  <a:lnTo>
                    <a:pt x="0" y="148"/>
                  </a:lnTo>
                  <a:lnTo>
                    <a:pt x="79" y="0"/>
                  </a:lnTo>
                  <a:lnTo>
                    <a:pt x="2343" y="1349"/>
                  </a:lnTo>
                  <a:lnTo>
                    <a:pt x="2265" y="1497"/>
                  </a:lnTo>
                  <a:close/>
                </a:path>
              </a:pathLst>
            </a:custGeom>
            <a:solidFill>
              <a:srgbClr val="D9DDDE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šļíďé">
              <a:extLst>
                <a:ext uri="{FF2B5EF4-FFF2-40B4-BE49-F238E27FC236}">
                  <a16:creationId xmlns:a16="http://schemas.microsoft.com/office/drawing/2014/main" id="{FA192921-13B3-4F2C-922B-4D13F94E26C9}"/>
                </a:ext>
              </a:extLst>
            </p:cNvPr>
            <p:cNvSpPr/>
            <p:nvPr/>
          </p:nvSpPr>
          <p:spPr bwMode="auto">
            <a:xfrm>
              <a:off x="4341075" y="3001884"/>
              <a:ext cx="774043" cy="865187"/>
            </a:xfrm>
            <a:custGeom>
              <a:avLst/>
              <a:gdLst/>
              <a:ahLst/>
              <a:cxnLst>
                <a:cxn ang="0">
                  <a:pos x="3329" y="5515"/>
                </a:cxn>
                <a:cxn ang="0">
                  <a:pos x="0" y="4274"/>
                </a:cxn>
                <a:cxn ang="0">
                  <a:pos x="1605" y="0"/>
                </a:cxn>
                <a:cxn ang="0">
                  <a:pos x="4934" y="1251"/>
                </a:cxn>
                <a:cxn ang="0">
                  <a:pos x="3329" y="5515"/>
                </a:cxn>
              </a:cxnLst>
              <a:rect l="0" t="0" r="r" b="b"/>
              <a:pathLst>
                <a:path w="4934" h="5515">
                  <a:moveTo>
                    <a:pt x="3329" y="5515"/>
                  </a:moveTo>
                  <a:lnTo>
                    <a:pt x="0" y="4274"/>
                  </a:lnTo>
                  <a:lnTo>
                    <a:pt x="1605" y="0"/>
                  </a:lnTo>
                  <a:lnTo>
                    <a:pt x="4934" y="1251"/>
                  </a:lnTo>
                  <a:lnTo>
                    <a:pt x="3329" y="5515"/>
                  </a:lnTo>
                  <a:close/>
                </a:path>
              </a:pathLst>
            </a:custGeom>
            <a:solidFill>
              <a:srgbClr val="FF677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ṣliḍé">
              <a:extLst>
                <a:ext uri="{FF2B5EF4-FFF2-40B4-BE49-F238E27FC236}">
                  <a16:creationId xmlns:a16="http://schemas.microsoft.com/office/drawing/2014/main" id="{F99004FF-4CB4-42B3-BF39-BEAEFA16C6CA}"/>
                </a:ext>
              </a:extLst>
            </p:cNvPr>
            <p:cNvSpPr/>
            <p:nvPr/>
          </p:nvSpPr>
          <p:spPr bwMode="auto">
            <a:xfrm>
              <a:off x="4341075" y="3001884"/>
              <a:ext cx="344507" cy="704386"/>
            </a:xfrm>
            <a:custGeom>
              <a:avLst/>
              <a:gdLst/>
              <a:ahLst/>
              <a:cxnLst>
                <a:cxn ang="0">
                  <a:pos x="591" y="4490"/>
                </a:cxn>
                <a:cxn ang="0">
                  <a:pos x="0" y="4274"/>
                </a:cxn>
                <a:cxn ang="0">
                  <a:pos x="1605" y="0"/>
                </a:cxn>
                <a:cxn ang="0">
                  <a:pos x="2196" y="217"/>
                </a:cxn>
                <a:cxn ang="0">
                  <a:pos x="591" y="4490"/>
                </a:cxn>
              </a:cxnLst>
              <a:rect l="0" t="0" r="r" b="b"/>
              <a:pathLst>
                <a:path w="2196" h="4490">
                  <a:moveTo>
                    <a:pt x="591" y="4490"/>
                  </a:moveTo>
                  <a:lnTo>
                    <a:pt x="0" y="4274"/>
                  </a:lnTo>
                  <a:lnTo>
                    <a:pt x="1605" y="0"/>
                  </a:lnTo>
                  <a:lnTo>
                    <a:pt x="2196" y="217"/>
                  </a:lnTo>
                  <a:lnTo>
                    <a:pt x="591" y="4490"/>
                  </a:ln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s1íďè">
              <a:extLst>
                <a:ext uri="{FF2B5EF4-FFF2-40B4-BE49-F238E27FC236}">
                  <a16:creationId xmlns:a16="http://schemas.microsoft.com/office/drawing/2014/main" id="{3B4D2BB8-A2E7-4B43-B32D-0418D7081DDA}"/>
                </a:ext>
              </a:extLst>
            </p:cNvPr>
            <p:cNvSpPr/>
            <p:nvPr/>
          </p:nvSpPr>
          <p:spPr bwMode="auto">
            <a:xfrm>
              <a:off x="4373548" y="3023533"/>
              <a:ext cx="841971" cy="899073"/>
            </a:xfrm>
            <a:custGeom>
              <a:avLst/>
              <a:gdLst/>
              <a:ahLst/>
              <a:cxnLst>
                <a:cxn ang="0">
                  <a:pos x="3072" y="5731"/>
                </a:cxn>
                <a:cxn ang="0">
                  <a:pos x="0" y="3939"/>
                </a:cxn>
                <a:cxn ang="0">
                  <a:pos x="2295" y="0"/>
                </a:cxn>
                <a:cxn ang="0">
                  <a:pos x="5367" y="1792"/>
                </a:cxn>
                <a:cxn ang="0">
                  <a:pos x="3072" y="5731"/>
                </a:cxn>
              </a:cxnLst>
              <a:rect l="0" t="0" r="r" b="b"/>
              <a:pathLst>
                <a:path w="5367" h="5731">
                  <a:moveTo>
                    <a:pt x="3072" y="5731"/>
                  </a:moveTo>
                  <a:lnTo>
                    <a:pt x="0" y="3939"/>
                  </a:lnTo>
                  <a:lnTo>
                    <a:pt x="2295" y="0"/>
                  </a:lnTo>
                  <a:lnTo>
                    <a:pt x="5367" y="1792"/>
                  </a:lnTo>
                  <a:lnTo>
                    <a:pt x="3072" y="5731"/>
                  </a:ln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ṥļîdè">
              <a:extLst>
                <a:ext uri="{FF2B5EF4-FFF2-40B4-BE49-F238E27FC236}">
                  <a16:creationId xmlns:a16="http://schemas.microsoft.com/office/drawing/2014/main" id="{611AA483-574D-4AAC-A41B-1A8F7E8B53F6}"/>
                </a:ext>
              </a:extLst>
            </p:cNvPr>
            <p:cNvSpPr/>
            <p:nvPr/>
          </p:nvSpPr>
          <p:spPr bwMode="auto">
            <a:xfrm>
              <a:off x="4373548" y="3023533"/>
              <a:ext cx="446478" cy="667364"/>
            </a:xfrm>
            <a:custGeom>
              <a:avLst/>
              <a:gdLst/>
              <a:ahLst/>
              <a:cxnLst>
                <a:cxn ang="0">
                  <a:pos x="542" y="4254"/>
                </a:cxn>
                <a:cxn ang="0">
                  <a:pos x="0" y="3939"/>
                </a:cxn>
                <a:cxn ang="0">
                  <a:pos x="2295" y="0"/>
                </a:cxn>
                <a:cxn ang="0">
                  <a:pos x="2846" y="315"/>
                </a:cxn>
                <a:cxn ang="0">
                  <a:pos x="542" y="4254"/>
                </a:cxn>
              </a:cxnLst>
              <a:rect l="0" t="0" r="r" b="b"/>
              <a:pathLst>
                <a:path w="2846" h="4254">
                  <a:moveTo>
                    <a:pt x="542" y="4254"/>
                  </a:moveTo>
                  <a:lnTo>
                    <a:pt x="0" y="3939"/>
                  </a:lnTo>
                  <a:lnTo>
                    <a:pt x="2295" y="0"/>
                  </a:lnTo>
                  <a:lnTo>
                    <a:pt x="2846" y="315"/>
                  </a:lnTo>
                  <a:lnTo>
                    <a:pt x="542" y="4254"/>
                  </a:lnTo>
                  <a:close/>
                </a:path>
              </a:pathLst>
            </a:custGeom>
            <a:solidFill>
              <a:srgbClr val="009FA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šḻïďe">
              <a:extLst>
                <a:ext uri="{FF2B5EF4-FFF2-40B4-BE49-F238E27FC236}">
                  <a16:creationId xmlns:a16="http://schemas.microsoft.com/office/drawing/2014/main" id="{E44188D8-C36F-4414-9C7E-0621CC85B6ED}"/>
                </a:ext>
              </a:extLst>
            </p:cNvPr>
            <p:cNvSpPr/>
            <p:nvPr/>
          </p:nvSpPr>
          <p:spPr bwMode="auto">
            <a:xfrm>
              <a:off x="5794716" y="3534801"/>
              <a:ext cx="602573" cy="261203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ṣļïḍé">
              <a:extLst>
                <a:ext uri="{FF2B5EF4-FFF2-40B4-BE49-F238E27FC236}">
                  <a16:creationId xmlns:a16="http://schemas.microsoft.com/office/drawing/2014/main" id="{0C6F6242-5712-4836-9C66-39ED240C25A8}"/>
                </a:ext>
              </a:extLst>
            </p:cNvPr>
            <p:cNvSpPr/>
            <p:nvPr/>
          </p:nvSpPr>
          <p:spPr bwMode="auto">
            <a:xfrm>
              <a:off x="4918860" y="3290855"/>
              <a:ext cx="2354285" cy="365997"/>
            </a:xfrm>
            <a:custGeom>
              <a:avLst/>
              <a:gdLst/>
              <a:ahLst/>
              <a:cxnLst>
                <a:cxn ang="0">
                  <a:pos x="1360" y="237"/>
                </a:cxn>
                <a:cxn ang="0">
                  <a:pos x="147" y="237"/>
                </a:cxn>
                <a:cxn ang="0">
                  <a:pos x="6" y="15"/>
                </a:cxn>
                <a:cxn ang="0">
                  <a:pos x="0" y="0"/>
                </a:cxn>
                <a:cxn ang="0">
                  <a:pos x="1524" y="0"/>
                </a:cxn>
                <a:cxn ang="0">
                  <a:pos x="1524" y="3"/>
                </a:cxn>
                <a:cxn ang="0">
                  <a:pos x="1521" y="11"/>
                </a:cxn>
                <a:cxn ang="0">
                  <a:pos x="1518" y="15"/>
                </a:cxn>
                <a:cxn ang="0">
                  <a:pos x="1360" y="237"/>
                </a:cxn>
              </a:cxnLst>
              <a:rect l="0" t="0" r="r" b="b"/>
              <a:pathLst>
                <a:path w="1524" h="237">
                  <a:moveTo>
                    <a:pt x="1360" y="237"/>
                  </a:moveTo>
                  <a:cubicBezTo>
                    <a:pt x="147" y="237"/>
                    <a:pt x="147" y="237"/>
                    <a:pt x="147" y="23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24" y="0"/>
                    <a:pt x="1524" y="0"/>
                    <a:pt x="1524" y="0"/>
                  </a:cubicBezTo>
                  <a:cubicBezTo>
                    <a:pt x="1524" y="3"/>
                    <a:pt x="1524" y="3"/>
                    <a:pt x="1524" y="3"/>
                  </a:cubicBezTo>
                  <a:cubicBezTo>
                    <a:pt x="1524" y="5"/>
                    <a:pt x="1523" y="8"/>
                    <a:pt x="1521" y="11"/>
                  </a:cubicBezTo>
                  <a:cubicBezTo>
                    <a:pt x="1518" y="15"/>
                    <a:pt x="1518" y="15"/>
                    <a:pt x="1518" y="15"/>
                  </a:cubicBezTo>
                  <a:lnTo>
                    <a:pt x="1360" y="237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ş1íḑê">
              <a:extLst>
                <a:ext uri="{FF2B5EF4-FFF2-40B4-BE49-F238E27FC236}">
                  <a16:creationId xmlns:a16="http://schemas.microsoft.com/office/drawing/2014/main" id="{7951295F-42A5-4C76-8F17-899DF074118B}"/>
                </a:ext>
              </a:extLst>
            </p:cNvPr>
            <p:cNvSpPr/>
            <p:nvPr/>
          </p:nvSpPr>
          <p:spPr bwMode="auto">
            <a:xfrm>
              <a:off x="4965295" y="3313917"/>
              <a:ext cx="2261412" cy="327563"/>
            </a:xfrm>
            <a:custGeom>
              <a:avLst/>
              <a:gdLst/>
              <a:ahLst/>
              <a:cxnLst>
                <a:cxn ang="0">
                  <a:pos x="1319" y="2088"/>
                </a:cxn>
                <a:cxn ang="0">
                  <a:pos x="0" y="0"/>
                </a:cxn>
                <a:cxn ang="0">
                  <a:pos x="14415" y="0"/>
                </a:cxn>
                <a:cxn ang="0">
                  <a:pos x="12938" y="2088"/>
                </a:cxn>
                <a:cxn ang="0">
                  <a:pos x="1319" y="2088"/>
                </a:cxn>
              </a:cxnLst>
              <a:rect l="0" t="0" r="r" b="b"/>
              <a:pathLst>
                <a:path w="14415" h="2088">
                  <a:moveTo>
                    <a:pt x="1319" y="2088"/>
                  </a:moveTo>
                  <a:lnTo>
                    <a:pt x="0" y="0"/>
                  </a:lnTo>
                  <a:lnTo>
                    <a:pt x="14415" y="0"/>
                  </a:lnTo>
                  <a:lnTo>
                    <a:pt x="12938" y="2088"/>
                  </a:lnTo>
                  <a:lnTo>
                    <a:pt x="1319" y="2088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ŝlîďe">
              <a:extLst>
                <a:ext uri="{FF2B5EF4-FFF2-40B4-BE49-F238E27FC236}">
                  <a16:creationId xmlns:a16="http://schemas.microsoft.com/office/drawing/2014/main" id="{08846AD7-7108-4644-9C4F-D5CA99FE0183}"/>
                </a:ext>
              </a:extLst>
            </p:cNvPr>
            <p:cNvSpPr/>
            <p:nvPr/>
          </p:nvSpPr>
          <p:spPr bwMode="auto">
            <a:xfrm>
              <a:off x="5227911" y="3332586"/>
              <a:ext cx="1895413" cy="290383"/>
            </a:xfrm>
            <a:custGeom>
              <a:avLst/>
              <a:gdLst/>
              <a:ahLst/>
              <a:cxnLst>
                <a:cxn ang="0">
                  <a:pos x="10890" y="1851"/>
                </a:cxn>
                <a:cxn ang="0">
                  <a:pos x="12082" y="0"/>
                </a:cxn>
                <a:cxn ang="0">
                  <a:pos x="0" y="1851"/>
                </a:cxn>
                <a:cxn ang="0">
                  <a:pos x="10890" y="1851"/>
                </a:cxn>
              </a:cxnLst>
              <a:rect l="0" t="0" r="r" b="b"/>
              <a:pathLst>
                <a:path w="12082" h="1851">
                  <a:moveTo>
                    <a:pt x="10890" y="1851"/>
                  </a:moveTo>
                  <a:lnTo>
                    <a:pt x="12082" y="0"/>
                  </a:lnTo>
                  <a:lnTo>
                    <a:pt x="0" y="1851"/>
                  </a:lnTo>
                  <a:lnTo>
                    <a:pt x="10890" y="1851"/>
                  </a:lnTo>
                  <a:close/>
                </a:path>
              </a:pathLst>
            </a:custGeom>
            <a:solidFill>
              <a:srgbClr val="009FA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ṥḻidê">
              <a:extLst>
                <a:ext uri="{FF2B5EF4-FFF2-40B4-BE49-F238E27FC236}">
                  <a16:creationId xmlns:a16="http://schemas.microsoft.com/office/drawing/2014/main" id="{CC8398C6-4BAF-4BAA-8D1E-48B1764FD9A7}"/>
                </a:ext>
              </a:extLst>
            </p:cNvPr>
            <p:cNvSpPr/>
            <p:nvPr/>
          </p:nvSpPr>
          <p:spPr bwMode="auto">
            <a:xfrm>
              <a:off x="5062560" y="3332585"/>
              <a:ext cx="2060764" cy="290383"/>
            </a:xfrm>
            <a:custGeom>
              <a:avLst/>
              <a:gdLst/>
              <a:ahLst/>
              <a:cxnLst>
                <a:cxn ang="0">
                  <a:pos x="1054" y="1851"/>
                </a:cxn>
                <a:cxn ang="0">
                  <a:pos x="13136" y="0"/>
                </a:cxn>
                <a:cxn ang="0">
                  <a:pos x="0" y="0"/>
                </a:cxn>
                <a:cxn ang="0">
                  <a:pos x="1054" y="1851"/>
                </a:cxn>
              </a:cxnLst>
              <a:rect l="0" t="0" r="r" b="b"/>
              <a:pathLst>
                <a:path w="13136" h="1851">
                  <a:moveTo>
                    <a:pt x="1054" y="1851"/>
                  </a:moveTo>
                  <a:lnTo>
                    <a:pt x="13136" y="0"/>
                  </a:lnTo>
                  <a:lnTo>
                    <a:pt x="0" y="0"/>
                  </a:lnTo>
                  <a:lnTo>
                    <a:pt x="1054" y="1851"/>
                  </a:ln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şḷiḍê">
              <a:extLst>
                <a:ext uri="{FF2B5EF4-FFF2-40B4-BE49-F238E27FC236}">
                  <a16:creationId xmlns:a16="http://schemas.microsoft.com/office/drawing/2014/main" id="{FF26F792-16C5-40BE-9C14-8422214BB7E1}"/>
                </a:ext>
              </a:extLst>
            </p:cNvPr>
            <p:cNvSpPr/>
            <p:nvPr/>
          </p:nvSpPr>
          <p:spPr bwMode="auto">
            <a:xfrm>
              <a:off x="4918860" y="3199707"/>
              <a:ext cx="2354285" cy="103385"/>
            </a:xfrm>
            <a:custGeom>
              <a:avLst/>
              <a:gdLst/>
              <a:ahLst/>
              <a:cxnLst>
                <a:cxn ang="0">
                  <a:pos x="1516" y="67"/>
                </a:cxn>
                <a:cxn ang="0">
                  <a:pos x="9" y="67"/>
                </a:cxn>
                <a:cxn ang="0">
                  <a:pos x="0" y="59"/>
                </a:cxn>
                <a:cxn ang="0">
                  <a:pos x="0" y="9"/>
                </a:cxn>
                <a:cxn ang="0">
                  <a:pos x="9" y="0"/>
                </a:cxn>
                <a:cxn ang="0">
                  <a:pos x="1516" y="0"/>
                </a:cxn>
                <a:cxn ang="0">
                  <a:pos x="1524" y="9"/>
                </a:cxn>
                <a:cxn ang="0">
                  <a:pos x="1524" y="59"/>
                </a:cxn>
                <a:cxn ang="0">
                  <a:pos x="1516" y="67"/>
                </a:cxn>
              </a:cxnLst>
              <a:rect l="0" t="0" r="r" b="b"/>
              <a:pathLst>
                <a:path w="1524" h="67">
                  <a:moveTo>
                    <a:pt x="1516" y="67"/>
                  </a:moveTo>
                  <a:cubicBezTo>
                    <a:pt x="9" y="67"/>
                    <a:pt x="9" y="67"/>
                    <a:pt x="9" y="67"/>
                  </a:cubicBezTo>
                  <a:cubicBezTo>
                    <a:pt x="4" y="67"/>
                    <a:pt x="0" y="64"/>
                    <a:pt x="0" y="5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16" y="0"/>
                    <a:pt x="1516" y="0"/>
                    <a:pt x="1516" y="0"/>
                  </a:cubicBezTo>
                  <a:cubicBezTo>
                    <a:pt x="1520" y="0"/>
                    <a:pt x="1524" y="4"/>
                    <a:pt x="1524" y="9"/>
                  </a:cubicBezTo>
                  <a:cubicBezTo>
                    <a:pt x="1524" y="59"/>
                    <a:pt x="1524" y="59"/>
                    <a:pt x="1524" y="59"/>
                  </a:cubicBezTo>
                  <a:cubicBezTo>
                    <a:pt x="1524" y="64"/>
                    <a:pt x="1520" y="67"/>
                    <a:pt x="1516" y="67"/>
                  </a:cubicBez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šḷidê">
              <a:extLst>
                <a:ext uri="{FF2B5EF4-FFF2-40B4-BE49-F238E27FC236}">
                  <a16:creationId xmlns:a16="http://schemas.microsoft.com/office/drawing/2014/main" id="{A15D4C8E-FD3E-41B8-BF16-FF296CD30CB3}"/>
                </a:ext>
              </a:extLst>
            </p:cNvPr>
            <p:cNvSpPr/>
            <p:nvPr/>
          </p:nvSpPr>
          <p:spPr bwMode="auto">
            <a:xfrm>
              <a:off x="7492461" y="4560632"/>
              <a:ext cx="174606" cy="157507"/>
            </a:xfrm>
            <a:custGeom>
              <a:avLst/>
              <a:gdLst/>
              <a:ahLst/>
              <a:cxnLst>
                <a:cxn ang="0">
                  <a:pos x="101" y="86"/>
                </a:cxn>
                <a:cxn ang="0">
                  <a:pos x="40" y="64"/>
                </a:cxn>
                <a:cxn ang="0">
                  <a:pos x="7" y="9"/>
                </a:cxn>
                <a:cxn ang="0">
                  <a:pos x="68" y="31"/>
                </a:cxn>
                <a:cxn ang="0">
                  <a:pos x="101" y="86"/>
                </a:cxn>
              </a:cxnLst>
              <a:rect l="0" t="0" r="r" b="b"/>
              <a:pathLst>
                <a:path w="113" h="102">
                  <a:moveTo>
                    <a:pt x="101" y="86"/>
                  </a:moveTo>
                  <a:cubicBezTo>
                    <a:pt x="88" y="102"/>
                    <a:pt x="66" y="85"/>
                    <a:pt x="40" y="64"/>
                  </a:cubicBezTo>
                  <a:cubicBezTo>
                    <a:pt x="15" y="42"/>
                    <a:pt x="0" y="18"/>
                    <a:pt x="7" y="9"/>
                  </a:cubicBezTo>
                  <a:cubicBezTo>
                    <a:pt x="15" y="0"/>
                    <a:pt x="42" y="10"/>
                    <a:pt x="68" y="31"/>
                  </a:cubicBezTo>
                  <a:cubicBezTo>
                    <a:pt x="93" y="52"/>
                    <a:pt x="113" y="69"/>
                    <a:pt x="101" y="86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$ḷíḋe">
              <a:extLst>
                <a:ext uri="{FF2B5EF4-FFF2-40B4-BE49-F238E27FC236}">
                  <a16:creationId xmlns:a16="http://schemas.microsoft.com/office/drawing/2014/main" id="{0A4A976B-2889-4A1B-AB20-43DA238A664A}"/>
                </a:ext>
              </a:extLst>
            </p:cNvPr>
            <p:cNvSpPr/>
            <p:nvPr/>
          </p:nvSpPr>
          <p:spPr bwMode="auto">
            <a:xfrm>
              <a:off x="7254633" y="4321079"/>
              <a:ext cx="361450" cy="361605"/>
            </a:xfrm>
            <a:custGeom>
              <a:avLst/>
              <a:gdLst/>
              <a:ahLst/>
              <a:cxnLst>
                <a:cxn ang="0">
                  <a:pos x="197" y="183"/>
                </a:cxn>
                <a:cxn ang="0">
                  <a:pos x="50" y="197"/>
                </a:cxn>
                <a:cxn ang="0">
                  <a:pos x="37" y="50"/>
                </a:cxn>
                <a:cxn ang="0">
                  <a:pos x="183" y="37"/>
                </a:cxn>
                <a:cxn ang="0">
                  <a:pos x="197" y="183"/>
                </a:cxn>
              </a:cxnLst>
              <a:rect l="0" t="0" r="r" b="b"/>
              <a:pathLst>
                <a:path w="234" h="234">
                  <a:moveTo>
                    <a:pt x="197" y="183"/>
                  </a:moveTo>
                  <a:cubicBezTo>
                    <a:pt x="160" y="228"/>
                    <a:pt x="95" y="234"/>
                    <a:pt x="50" y="197"/>
                  </a:cubicBezTo>
                  <a:cubicBezTo>
                    <a:pt x="6" y="160"/>
                    <a:pt x="0" y="95"/>
                    <a:pt x="37" y="50"/>
                  </a:cubicBezTo>
                  <a:cubicBezTo>
                    <a:pt x="74" y="6"/>
                    <a:pt x="139" y="0"/>
                    <a:pt x="183" y="37"/>
                  </a:cubicBezTo>
                  <a:cubicBezTo>
                    <a:pt x="228" y="74"/>
                    <a:pt x="234" y="139"/>
                    <a:pt x="197" y="183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ṧḻïḋè">
              <a:extLst>
                <a:ext uri="{FF2B5EF4-FFF2-40B4-BE49-F238E27FC236}">
                  <a16:creationId xmlns:a16="http://schemas.microsoft.com/office/drawing/2014/main" id="{EE514151-C745-43DE-9D80-C3452C8CF05C}"/>
                </a:ext>
              </a:extLst>
            </p:cNvPr>
            <p:cNvSpPr/>
            <p:nvPr/>
          </p:nvSpPr>
          <p:spPr bwMode="auto">
            <a:xfrm>
              <a:off x="7263889" y="4330491"/>
              <a:ext cx="342938" cy="342939"/>
            </a:xfrm>
            <a:custGeom>
              <a:avLst/>
              <a:gdLst/>
              <a:ahLst/>
              <a:cxnLst>
                <a:cxn ang="0">
                  <a:pos x="191" y="177"/>
                </a:cxn>
                <a:cxn ang="0">
                  <a:pos x="185" y="173"/>
                </a:cxn>
                <a:cxn ang="0">
                  <a:pos x="111" y="208"/>
                </a:cxn>
                <a:cxn ang="0">
                  <a:pos x="49" y="185"/>
                </a:cxn>
                <a:cxn ang="0">
                  <a:pos x="14" y="111"/>
                </a:cxn>
                <a:cxn ang="0">
                  <a:pos x="37" y="49"/>
                </a:cxn>
                <a:cxn ang="0">
                  <a:pos x="111" y="14"/>
                </a:cxn>
                <a:cxn ang="0">
                  <a:pos x="173" y="37"/>
                </a:cxn>
                <a:cxn ang="0">
                  <a:pos x="208" y="111"/>
                </a:cxn>
                <a:cxn ang="0">
                  <a:pos x="185" y="173"/>
                </a:cxn>
                <a:cxn ang="0">
                  <a:pos x="191" y="177"/>
                </a:cxn>
                <a:cxn ang="0">
                  <a:pos x="196" y="182"/>
                </a:cxn>
                <a:cxn ang="0">
                  <a:pos x="222" y="111"/>
                </a:cxn>
                <a:cxn ang="0">
                  <a:pos x="182" y="25"/>
                </a:cxn>
                <a:cxn ang="0">
                  <a:pos x="111" y="0"/>
                </a:cxn>
                <a:cxn ang="0">
                  <a:pos x="25" y="40"/>
                </a:cxn>
                <a:cxn ang="0">
                  <a:pos x="0" y="111"/>
                </a:cxn>
                <a:cxn ang="0">
                  <a:pos x="40" y="196"/>
                </a:cxn>
                <a:cxn ang="0">
                  <a:pos x="111" y="222"/>
                </a:cxn>
                <a:cxn ang="0">
                  <a:pos x="196" y="182"/>
                </a:cxn>
                <a:cxn ang="0">
                  <a:pos x="191" y="177"/>
                </a:cxn>
              </a:cxnLst>
              <a:rect l="0" t="0" r="r" b="b"/>
              <a:pathLst>
                <a:path w="222" h="222">
                  <a:moveTo>
                    <a:pt x="191" y="177"/>
                  </a:moveTo>
                  <a:cubicBezTo>
                    <a:pt x="185" y="173"/>
                    <a:pt x="185" y="173"/>
                    <a:pt x="185" y="173"/>
                  </a:cubicBezTo>
                  <a:cubicBezTo>
                    <a:pt x="166" y="196"/>
                    <a:pt x="139" y="208"/>
                    <a:pt x="111" y="208"/>
                  </a:cubicBezTo>
                  <a:cubicBezTo>
                    <a:pt x="89" y="208"/>
                    <a:pt x="67" y="200"/>
                    <a:pt x="49" y="185"/>
                  </a:cubicBezTo>
                  <a:cubicBezTo>
                    <a:pt x="26" y="166"/>
                    <a:pt x="14" y="139"/>
                    <a:pt x="14" y="111"/>
                  </a:cubicBezTo>
                  <a:cubicBezTo>
                    <a:pt x="14" y="89"/>
                    <a:pt x="21" y="67"/>
                    <a:pt x="37" y="49"/>
                  </a:cubicBezTo>
                  <a:cubicBezTo>
                    <a:pt x="56" y="26"/>
                    <a:pt x="83" y="14"/>
                    <a:pt x="111" y="14"/>
                  </a:cubicBezTo>
                  <a:cubicBezTo>
                    <a:pt x="133" y="14"/>
                    <a:pt x="155" y="22"/>
                    <a:pt x="173" y="37"/>
                  </a:cubicBezTo>
                  <a:cubicBezTo>
                    <a:pt x="196" y="56"/>
                    <a:pt x="208" y="83"/>
                    <a:pt x="208" y="111"/>
                  </a:cubicBezTo>
                  <a:cubicBezTo>
                    <a:pt x="208" y="133"/>
                    <a:pt x="200" y="155"/>
                    <a:pt x="185" y="173"/>
                  </a:cubicBezTo>
                  <a:cubicBezTo>
                    <a:pt x="191" y="177"/>
                    <a:pt x="191" y="177"/>
                    <a:pt x="191" y="177"/>
                  </a:cubicBezTo>
                  <a:cubicBezTo>
                    <a:pt x="196" y="182"/>
                    <a:pt x="196" y="182"/>
                    <a:pt x="196" y="182"/>
                  </a:cubicBezTo>
                  <a:cubicBezTo>
                    <a:pt x="214" y="161"/>
                    <a:pt x="222" y="136"/>
                    <a:pt x="222" y="111"/>
                  </a:cubicBezTo>
                  <a:cubicBezTo>
                    <a:pt x="222" y="79"/>
                    <a:pt x="208" y="47"/>
                    <a:pt x="182" y="25"/>
                  </a:cubicBezTo>
                  <a:cubicBezTo>
                    <a:pt x="161" y="8"/>
                    <a:pt x="136" y="0"/>
                    <a:pt x="111" y="0"/>
                  </a:cubicBezTo>
                  <a:cubicBezTo>
                    <a:pt x="79" y="0"/>
                    <a:pt x="47" y="13"/>
                    <a:pt x="25" y="40"/>
                  </a:cubicBezTo>
                  <a:cubicBezTo>
                    <a:pt x="8" y="61"/>
                    <a:pt x="0" y="86"/>
                    <a:pt x="0" y="111"/>
                  </a:cubicBezTo>
                  <a:cubicBezTo>
                    <a:pt x="0" y="143"/>
                    <a:pt x="13" y="175"/>
                    <a:pt x="40" y="196"/>
                  </a:cubicBezTo>
                  <a:cubicBezTo>
                    <a:pt x="60" y="214"/>
                    <a:pt x="86" y="222"/>
                    <a:pt x="111" y="222"/>
                  </a:cubicBezTo>
                  <a:cubicBezTo>
                    <a:pt x="143" y="222"/>
                    <a:pt x="174" y="209"/>
                    <a:pt x="196" y="182"/>
                  </a:cubicBezTo>
                  <a:lnTo>
                    <a:pt x="191" y="177"/>
                  </a:lnTo>
                  <a:close/>
                </a:path>
              </a:pathLst>
            </a:custGeom>
            <a:solidFill>
              <a:srgbClr val="C9D3E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S1ïdè">
              <a:extLst>
                <a:ext uri="{FF2B5EF4-FFF2-40B4-BE49-F238E27FC236}">
                  <a16:creationId xmlns:a16="http://schemas.microsoft.com/office/drawing/2014/main" id="{2BFBF8D0-0B81-43BF-8882-D363DC17BC97}"/>
                </a:ext>
              </a:extLst>
            </p:cNvPr>
            <p:cNvSpPr/>
            <p:nvPr/>
          </p:nvSpPr>
          <p:spPr bwMode="auto">
            <a:xfrm>
              <a:off x="7254633" y="4321079"/>
              <a:ext cx="361450" cy="361605"/>
            </a:xfrm>
            <a:custGeom>
              <a:avLst/>
              <a:gdLst/>
              <a:ahLst/>
              <a:cxnLst>
                <a:cxn ang="0">
                  <a:pos x="197" y="183"/>
                </a:cxn>
                <a:cxn ang="0">
                  <a:pos x="50" y="197"/>
                </a:cxn>
                <a:cxn ang="0">
                  <a:pos x="37" y="50"/>
                </a:cxn>
                <a:cxn ang="0">
                  <a:pos x="183" y="37"/>
                </a:cxn>
                <a:cxn ang="0">
                  <a:pos x="197" y="183"/>
                </a:cxn>
              </a:cxnLst>
              <a:rect l="0" t="0" r="r" b="b"/>
              <a:pathLst>
                <a:path w="234" h="234">
                  <a:moveTo>
                    <a:pt x="197" y="183"/>
                  </a:moveTo>
                  <a:cubicBezTo>
                    <a:pt x="160" y="228"/>
                    <a:pt x="95" y="234"/>
                    <a:pt x="50" y="197"/>
                  </a:cubicBezTo>
                  <a:cubicBezTo>
                    <a:pt x="6" y="160"/>
                    <a:pt x="0" y="95"/>
                    <a:pt x="37" y="50"/>
                  </a:cubicBezTo>
                  <a:cubicBezTo>
                    <a:pt x="74" y="6"/>
                    <a:pt x="139" y="0"/>
                    <a:pt x="183" y="37"/>
                  </a:cubicBezTo>
                  <a:cubicBezTo>
                    <a:pt x="228" y="74"/>
                    <a:pt x="234" y="139"/>
                    <a:pt x="197" y="183"/>
                  </a:cubicBezTo>
                  <a:close/>
                </a:path>
              </a:pathLst>
            </a:custGeom>
            <a:solidFill>
              <a:srgbClr val="60381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šľîdè">
              <a:extLst>
                <a:ext uri="{FF2B5EF4-FFF2-40B4-BE49-F238E27FC236}">
                  <a16:creationId xmlns:a16="http://schemas.microsoft.com/office/drawing/2014/main" id="{87DB591C-6FEC-4D61-AEF5-F7A77D01D351}"/>
                </a:ext>
              </a:extLst>
            </p:cNvPr>
            <p:cNvSpPr/>
            <p:nvPr/>
          </p:nvSpPr>
          <p:spPr bwMode="auto">
            <a:xfrm>
              <a:off x="7266868" y="4333473"/>
              <a:ext cx="336819" cy="336819"/>
            </a:xfrm>
            <a:custGeom>
              <a:avLst/>
              <a:gdLst/>
              <a:ahLst/>
              <a:cxnLst>
                <a:cxn ang="0">
                  <a:pos x="189" y="175"/>
                </a:cxn>
                <a:cxn ang="0">
                  <a:pos x="185" y="172"/>
                </a:cxn>
                <a:cxn ang="0">
                  <a:pos x="109" y="208"/>
                </a:cxn>
                <a:cxn ang="0">
                  <a:pos x="45" y="185"/>
                </a:cxn>
                <a:cxn ang="0">
                  <a:pos x="10" y="109"/>
                </a:cxn>
                <a:cxn ang="0">
                  <a:pos x="33" y="46"/>
                </a:cxn>
                <a:cxn ang="0">
                  <a:pos x="109" y="10"/>
                </a:cxn>
                <a:cxn ang="0">
                  <a:pos x="172" y="33"/>
                </a:cxn>
                <a:cxn ang="0">
                  <a:pos x="208" y="109"/>
                </a:cxn>
                <a:cxn ang="0">
                  <a:pos x="185" y="172"/>
                </a:cxn>
                <a:cxn ang="0">
                  <a:pos x="189" y="175"/>
                </a:cxn>
                <a:cxn ang="0">
                  <a:pos x="193" y="179"/>
                </a:cxn>
                <a:cxn ang="0">
                  <a:pos x="218" y="109"/>
                </a:cxn>
                <a:cxn ang="0">
                  <a:pos x="178" y="25"/>
                </a:cxn>
                <a:cxn ang="0">
                  <a:pos x="109" y="0"/>
                </a:cxn>
                <a:cxn ang="0">
                  <a:pos x="25" y="39"/>
                </a:cxn>
                <a:cxn ang="0">
                  <a:pos x="0" y="109"/>
                </a:cxn>
                <a:cxn ang="0">
                  <a:pos x="39" y="193"/>
                </a:cxn>
                <a:cxn ang="0">
                  <a:pos x="109" y="218"/>
                </a:cxn>
                <a:cxn ang="0">
                  <a:pos x="193" y="179"/>
                </a:cxn>
                <a:cxn ang="0">
                  <a:pos x="189" y="175"/>
                </a:cxn>
              </a:cxnLst>
              <a:rect l="0" t="0" r="r" b="b"/>
              <a:pathLst>
                <a:path w="218" h="218">
                  <a:moveTo>
                    <a:pt x="189" y="175"/>
                  </a:moveTo>
                  <a:cubicBezTo>
                    <a:pt x="185" y="172"/>
                    <a:pt x="185" y="172"/>
                    <a:pt x="185" y="172"/>
                  </a:cubicBezTo>
                  <a:cubicBezTo>
                    <a:pt x="165" y="196"/>
                    <a:pt x="137" y="208"/>
                    <a:pt x="109" y="208"/>
                  </a:cubicBezTo>
                  <a:cubicBezTo>
                    <a:pt x="86" y="208"/>
                    <a:pt x="64" y="201"/>
                    <a:pt x="45" y="185"/>
                  </a:cubicBezTo>
                  <a:cubicBezTo>
                    <a:pt x="22" y="166"/>
                    <a:pt x="10" y="137"/>
                    <a:pt x="10" y="109"/>
                  </a:cubicBezTo>
                  <a:cubicBezTo>
                    <a:pt x="10" y="87"/>
                    <a:pt x="17" y="64"/>
                    <a:pt x="33" y="46"/>
                  </a:cubicBezTo>
                  <a:cubicBezTo>
                    <a:pt x="52" y="22"/>
                    <a:pt x="80" y="10"/>
                    <a:pt x="109" y="10"/>
                  </a:cubicBezTo>
                  <a:cubicBezTo>
                    <a:pt x="131" y="10"/>
                    <a:pt x="154" y="17"/>
                    <a:pt x="172" y="33"/>
                  </a:cubicBezTo>
                  <a:cubicBezTo>
                    <a:pt x="196" y="52"/>
                    <a:pt x="208" y="81"/>
                    <a:pt x="208" y="109"/>
                  </a:cubicBezTo>
                  <a:cubicBezTo>
                    <a:pt x="208" y="131"/>
                    <a:pt x="200" y="154"/>
                    <a:pt x="185" y="172"/>
                  </a:cubicBezTo>
                  <a:cubicBezTo>
                    <a:pt x="189" y="175"/>
                    <a:pt x="189" y="175"/>
                    <a:pt x="189" y="175"/>
                  </a:cubicBezTo>
                  <a:cubicBezTo>
                    <a:pt x="193" y="179"/>
                    <a:pt x="193" y="179"/>
                    <a:pt x="193" y="179"/>
                  </a:cubicBezTo>
                  <a:cubicBezTo>
                    <a:pt x="209" y="158"/>
                    <a:pt x="218" y="134"/>
                    <a:pt x="218" y="109"/>
                  </a:cubicBezTo>
                  <a:cubicBezTo>
                    <a:pt x="218" y="78"/>
                    <a:pt x="204" y="47"/>
                    <a:pt x="178" y="25"/>
                  </a:cubicBezTo>
                  <a:cubicBezTo>
                    <a:pt x="158" y="8"/>
                    <a:pt x="133" y="0"/>
                    <a:pt x="109" y="0"/>
                  </a:cubicBezTo>
                  <a:cubicBezTo>
                    <a:pt x="78" y="0"/>
                    <a:pt x="47" y="14"/>
                    <a:pt x="25" y="39"/>
                  </a:cubicBezTo>
                  <a:cubicBezTo>
                    <a:pt x="8" y="60"/>
                    <a:pt x="0" y="84"/>
                    <a:pt x="0" y="109"/>
                  </a:cubicBezTo>
                  <a:cubicBezTo>
                    <a:pt x="0" y="140"/>
                    <a:pt x="13" y="171"/>
                    <a:pt x="39" y="193"/>
                  </a:cubicBezTo>
                  <a:cubicBezTo>
                    <a:pt x="60" y="210"/>
                    <a:pt x="84" y="218"/>
                    <a:pt x="109" y="218"/>
                  </a:cubicBezTo>
                  <a:cubicBezTo>
                    <a:pt x="140" y="218"/>
                    <a:pt x="171" y="204"/>
                    <a:pt x="193" y="179"/>
                  </a:cubicBezTo>
                  <a:lnTo>
                    <a:pt x="189" y="175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sľiḑé">
              <a:extLst>
                <a:ext uri="{FF2B5EF4-FFF2-40B4-BE49-F238E27FC236}">
                  <a16:creationId xmlns:a16="http://schemas.microsoft.com/office/drawing/2014/main" id="{01A61C21-62C1-45C4-BC86-64B6864EBAD1}"/>
                </a:ext>
              </a:extLst>
            </p:cNvPr>
            <p:cNvSpPr/>
            <p:nvPr/>
          </p:nvSpPr>
          <p:spPr bwMode="auto">
            <a:xfrm>
              <a:off x="7276282" y="4424619"/>
              <a:ext cx="330545" cy="258066"/>
            </a:xfrm>
            <a:custGeom>
              <a:avLst/>
              <a:gdLst/>
              <a:ahLst/>
              <a:cxnLst>
                <a:cxn ang="0">
                  <a:pos x="194" y="0"/>
                </a:cxn>
                <a:cxn ang="0">
                  <a:pos x="171" y="79"/>
                </a:cxn>
                <a:cxn ang="0">
                  <a:pos x="24" y="92"/>
                </a:cxn>
                <a:cxn ang="0">
                  <a:pos x="0" y="62"/>
                </a:cxn>
                <a:cxn ang="0">
                  <a:pos x="36" y="130"/>
                </a:cxn>
                <a:cxn ang="0">
                  <a:pos x="183" y="116"/>
                </a:cxn>
                <a:cxn ang="0">
                  <a:pos x="194" y="0"/>
                </a:cxn>
              </a:cxnLst>
              <a:rect l="0" t="0" r="r" b="b"/>
              <a:pathLst>
                <a:path w="214" h="167">
                  <a:moveTo>
                    <a:pt x="194" y="0"/>
                  </a:moveTo>
                  <a:cubicBezTo>
                    <a:pt x="197" y="27"/>
                    <a:pt x="190" y="56"/>
                    <a:pt x="171" y="79"/>
                  </a:cubicBezTo>
                  <a:cubicBezTo>
                    <a:pt x="134" y="123"/>
                    <a:pt x="69" y="129"/>
                    <a:pt x="24" y="92"/>
                  </a:cubicBezTo>
                  <a:cubicBezTo>
                    <a:pt x="14" y="83"/>
                    <a:pt x="6" y="73"/>
                    <a:pt x="0" y="62"/>
                  </a:cubicBezTo>
                  <a:cubicBezTo>
                    <a:pt x="3" y="87"/>
                    <a:pt x="15" y="112"/>
                    <a:pt x="36" y="130"/>
                  </a:cubicBezTo>
                  <a:cubicBezTo>
                    <a:pt x="81" y="167"/>
                    <a:pt x="146" y="161"/>
                    <a:pt x="183" y="116"/>
                  </a:cubicBezTo>
                  <a:cubicBezTo>
                    <a:pt x="211" y="83"/>
                    <a:pt x="214" y="37"/>
                    <a:pt x="194" y="0"/>
                  </a:cubicBezTo>
                  <a:close/>
                </a:path>
              </a:pathLst>
            </a:custGeom>
            <a:solidFill>
              <a:srgbClr val="C69C6D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ṡļíḑé">
              <a:extLst>
                <a:ext uri="{FF2B5EF4-FFF2-40B4-BE49-F238E27FC236}">
                  <a16:creationId xmlns:a16="http://schemas.microsoft.com/office/drawing/2014/main" id="{C8FB7897-9F03-4B53-998F-54328F74FAD6}"/>
                </a:ext>
              </a:extLst>
            </p:cNvPr>
            <p:cNvSpPr/>
            <p:nvPr/>
          </p:nvSpPr>
          <p:spPr bwMode="auto">
            <a:xfrm>
              <a:off x="7266868" y="4333473"/>
              <a:ext cx="336819" cy="336819"/>
            </a:xfrm>
            <a:custGeom>
              <a:avLst/>
              <a:gdLst/>
              <a:ahLst/>
              <a:cxnLst>
                <a:cxn ang="0">
                  <a:pos x="189" y="175"/>
                </a:cxn>
                <a:cxn ang="0">
                  <a:pos x="185" y="172"/>
                </a:cxn>
                <a:cxn ang="0">
                  <a:pos x="109" y="208"/>
                </a:cxn>
                <a:cxn ang="0">
                  <a:pos x="45" y="185"/>
                </a:cxn>
                <a:cxn ang="0">
                  <a:pos x="10" y="109"/>
                </a:cxn>
                <a:cxn ang="0">
                  <a:pos x="33" y="46"/>
                </a:cxn>
                <a:cxn ang="0">
                  <a:pos x="109" y="10"/>
                </a:cxn>
                <a:cxn ang="0">
                  <a:pos x="172" y="33"/>
                </a:cxn>
                <a:cxn ang="0">
                  <a:pos x="208" y="109"/>
                </a:cxn>
                <a:cxn ang="0">
                  <a:pos x="185" y="172"/>
                </a:cxn>
                <a:cxn ang="0">
                  <a:pos x="189" y="175"/>
                </a:cxn>
                <a:cxn ang="0">
                  <a:pos x="193" y="179"/>
                </a:cxn>
                <a:cxn ang="0">
                  <a:pos x="218" y="109"/>
                </a:cxn>
                <a:cxn ang="0">
                  <a:pos x="178" y="25"/>
                </a:cxn>
                <a:cxn ang="0">
                  <a:pos x="109" y="0"/>
                </a:cxn>
                <a:cxn ang="0">
                  <a:pos x="25" y="39"/>
                </a:cxn>
                <a:cxn ang="0">
                  <a:pos x="0" y="109"/>
                </a:cxn>
                <a:cxn ang="0">
                  <a:pos x="39" y="193"/>
                </a:cxn>
                <a:cxn ang="0">
                  <a:pos x="109" y="218"/>
                </a:cxn>
                <a:cxn ang="0">
                  <a:pos x="193" y="179"/>
                </a:cxn>
                <a:cxn ang="0">
                  <a:pos x="189" y="175"/>
                </a:cxn>
              </a:cxnLst>
              <a:rect l="0" t="0" r="r" b="b"/>
              <a:pathLst>
                <a:path w="218" h="218">
                  <a:moveTo>
                    <a:pt x="189" y="175"/>
                  </a:moveTo>
                  <a:cubicBezTo>
                    <a:pt x="185" y="172"/>
                    <a:pt x="185" y="172"/>
                    <a:pt x="185" y="172"/>
                  </a:cubicBezTo>
                  <a:cubicBezTo>
                    <a:pt x="165" y="196"/>
                    <a:pt x="137" y="208"/>
                    <a:pt x="109" y="208"/>
                  </a:cubicBezTo>
                  <a:cubicBezTo>
                    <a:pt x="86" y="208"/>
                    <a:pt x="64" y="201"/>
                    <a:pt x="45" y="185"/>
                  </a:cubicBezTo>
                  <a:cubicBezTo>
                    <a:pt x="22" y="166"/>
                    <a:pt x="10" y="137"/>
                    <a:pt x="10" y="109"/>
                  </a:cubicBezTo>
                  <a:cubicBezTo>
                    <a:pt x="10" y="87"/>
                    <a:pt x="17" y="64"/>
                    <a:pt x="33" y="46"/>
                  </a:cubicBezTo>
                  <a:cubicBezTo>
                    <a:pt x="52" y="22"/>
                    <a:pt x="80" y="10"/>
                    <a:pt x="109" y="10"/>
                  </a:cubicBezTo>
                  <a:cubicBezTo>
                    <a:pt x="131" y="10"/>
                    <a:pt x="154" y="17"/>
                    <a:pt x="172" y="33"/>
                  </a:cubicBezTo>
                  <a:cubicBezTo>
                    <a:pt x="196" y="52"/>
                    <a:pt x="208" y="81"/>
                    <a:pt x="208" y="109"/>
                  </a:cubicBezTo>
                  <a:cubicBezTo>
                    <a:pt x="208" y="131"/>
                    <a:pt x="200" y="154"/>
                    <a:pt x="185" y="172"/>
                  </a:cubicBezTo>
                  <a:cubicBezTo>
                    <a:pt x="189" y="175"/>
                    <a:pt x="189" y="175"/>
                    <a:pt x="189" y="175"/>
                  </a:cubicBezTo>
                  <a:cubicBezTo>
                    <a:pt x="193" y="179"/>
                    <a:pt x="193" y="179"/>
                    <a:pt x="193" y="179"/>
                  </a:cubicBezTo>
                  <a:cubicBezTo>
                    <a:pt x="209" y="158"/>
                    <a:pt x="218" y="134"/>
                    <a:pt x="218" y="109"/>
                  </a:cubicBezTo>
                  <a:cubicBezTo>
                    <a:pt x="218" y="78"/>
                    <a:pt x="204" y="47"/>
                    <a:pt x="178" y="25"/>
                  </a:cubicBezTo>
                  <a:cubicBezTo>
                    <a:pt x="158" y="8"/>
                    <a:pt x="133" y="0"/>
                    <a:pt x="109" y="0"/>
                  </a:cubicBezTo>
                  <a:cubicBezTo>
                    <a:pt x="78" y="0"/>
                    <a:pt x="47" y="14"/>
                    <a:pt x="25" y="39"/>
                  </a:cubicBezTo>
                  <a:cubicBezTo>
                    <a:pt x="8" y="60"/>
                    <a:pt x="0" y="84"/>
                    <a:pt x="0" y="109"/>
                  </a:cubicBezTo>
                  <a:cubicBezTo>
                    <a:pt x="0" y="140"/>
                    <a:pt x="13" y="171"/>
                    <a:pt x="39" y="193"/>
                  </a:cubicBezTo>
                  <a:cubicBezTo>
                    <a:pt x="60" y="210"/>
                    <a:pt x="84" y="218"/>
                    <a:pt x="109" y="218"/>
                  </a:cubicBezTo>
                  <a:cubicBezTo>
                    <a:pt x="140" y="218"/>
                    <a:pt x="171" y="204"/>
                    <a:pt x="193" y="179"/>
                  </a:cubicBezTo>
                  <a:lnTo>
                    <a:pt x="189" y="175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ṩlïďè">
              <a:extLst>
                <a:ext uri="{FF2B5EF4-FFF2-40B4-BE49-F238E27FC236}">
                  <a16:creationId xmlns:a16="http://schemas.microsoft.com/office/drawing/2014/main" id="{B45D249E-5EB6-406F-9E3C-4BCD269D15DD}"/>
                </a:ext>
              </a:extLst>
            </p:cNvPr>
            <p:cNvSpPr/>
            <p:nvPr/>
          </p:nvSpPr>
          <p:spPr bwMode="auto">
            <a:xfrm>
              <a:off x="6902438" y="4452386"/>
              <a:ext cx="27768" cy="126757"/>
            </a:xfrm>
            <a:custGeom>
              <a:avLst/>
              <a:gdLst/>
              <a:ahLst/>
              <a:cxnLst>
                <a:cxn ang="0">
                  <a:pos x="0" y="808"/>
                </a:cxn>
                <a:cxn ang="0">
                  <a:pos x="177" y="788"/>
                </a:cxn>
                <a:cxn ang="0">
                  <a:pos x="108" y="0"/>
                </a:cxn>
                <a:cxn ang="0">
                  <a:pos x="0" y="808"/>
                </a:cxn>
              </a:cxnLst>
              <a:rect l="0" t="0" r="r" b="b"/>
              <a:pathLst>
                <a:path w="177" h="808">
                  <a:moveTo>
                    <a:pt x="0" y="808"/>
                  </a:moveTo>
                  <a:lnTo>
                    <a:pt x="177" y="788"/>
                  </a:lnTo>
                  <a:lnTo>
                    <a:pt x="108" y="0"/>
                  </a:lnTo>
                  <a:lnTo>
                    <a:pt x="0" y="808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şḷíďè">
              <a:extLst>
                <a:ext uri="{FF2B5EF4-FFF2-40B4-BE49-F238E27FC236}">
                  <a16:creationId xmlns:a16="http://schemas.microsoft.com/office/drawing/2014/main" id="{48D47822-7D14-4863-952F-775D0CA93732}"/>
                </a:ext>
              </a:extLst>
            </p:cNvPr>
            <p:cNvSpPr/>
            <p:nvPr/>
          </p:nvSpPr>
          <p:spPr bwMode="auto">
            <a:xfrm>
              <a:off x="6919381" y="4450974"/>
              <a:ext cx="40161" cy="1250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"/>
                </a:cxn>
                <a:cxn ang="0">
                  <a:pos x="69" y="797"/>
                </a:cxn>
                <a:cxn ang="0">
                  <a:pos x="256" y="778"/>
                </a:cxn>
                <a:cxn ang="0">
                  <a:pos x="0" y="0"/>
                </a:cxn>
              </a:cxnLst>
              <a:rect l="0" t="0" r="r" b="b"/>
              <a:pathLst>
                <a:path w="256" h="797">
                  <a:moveTo>
                    <a:pt x="0" y="0"/>
                  </a:moveTo>
                  <a:lnTo>
                    <a:pt x="0" y="9"/>
                  </a:lnTo>
                  <a:lnTo>
                    <a:pt x="69" y="797"/>
                  </a:lnTo>
                  <a:lnTo>
                    <a:pt x="256" y="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şḷíḓe">
              <a:extLst>
                <a:ext uri="{FF2B5EF4-FFF2-40B4-BE49-F238E27FC236}">
                  <a16:creationId xmlns:a16="http://schemas.microsoft.com/office/drawing/2014/main" id="{283FF132-CBCD-4DFD-9696-59CB9D1FCB25}"/>
                </a:ext>
              </a:extLst>
            </p:cNvPr>
            <p:cNvSpPr/>
            <p:nvPr/>
          </p:nvSpPr>
          <p:spPr bwMode="auto">
            <a:xfrm>
              <a:off x="6913264" y="4423050"/>
              <a:ext cx="10668" cy="44867"/>
            </a:xfrm>
            <a:custGeom>
              <a:avLst/>
              <a:gdLst/>
              <a:ahLst/>
              <a:cxnLst>
                <a:cxn ang="0">
                  <a:pos x="7" y="25"/>
                </a:cxn>
                <a:cxn ang="0">
                  <a:pos x="6" y="29"/>
                </a:cxn>
                <a:cxn ang="0">
                  <a:pos x="4" y="29"/>
                </a:cxn>
                <a:cxn ang="0">
                  <a:pos x="2" y="25"/>
                </a:cxn>
                <a:cxn ang="0">
                  <a:pos x="0" y="4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4"/>
                </a:cxn>
                <a:cxn ang="0">
                  <a:pos x="7" y="25"/>
                </a:cxn>
              </a:cxnLst>
              <a:rect l="0" t="0" r="r" b="b"/>
              <a:pathLst>
                <a:path w="7" h="29">
                  <a:moveTo>
                    <a:pt x="7" y="25"/>
                  </a:moveTo>
                  <a:cubicBezTo>
                    <a:pt x="7" y="27"/>
                    <a:pt x="7" y="29"/>
                    <a:pt x="6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9"/>
                    <a:pt x="2" y="27"/>
                    <a:pt x="2" y="2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2"/>
                    <a:pt x="5" y="4"/>
                  </a:cubicBezTo>
                  <a:lnTo>
                    <a:pt x="7" y="25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ṩ1íḍe">
              <a:extLst>
                <a:ext uri="{FF2B5EF4-FFF2-40B4-BE49-F238E27FC236}">
                  <a16:creationId xmlns:a16="http://schemas.microsoft.com/office/drawing/2014/main" id="{16B5BDF0-A97D-45EF-AE8A-26AC5F4705C4}"/>
                </a:ext>
              </a:extLst>
            </p:cNvPr>
            <p:cNvSpPr/>
            <p:nvPr/>
          </p:nvSpPr>
          <p:spPr bwMode="auto">
            <a:xfrm>
              <a:off x="6899302" y="4565183"/>
              <a:ext cx="69499" cy="420279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1" y="11"/>
                </a:cxn>
                <a:cxn ang="0">
                  <a:pos x="24" y="263"/>
                </a:cxn>
                <a:cxn ang="0">
                  <a:pos x="32" y="271"/>
                </a:cxn>
                <a:cxn ang="0">
                  <a:pos x="45" y="270"/>
                </a:cxn>
                <a:cxn ang="0">
                  <a:pos x="20" y="0"/>
                </a:cxn>
                <a:cxn ang="0">
                  <a:pos x="6" y="2"/>
                </a:cxn>
              </a:cxnLst>
              <a:rect l="0" t="0" r="r" b="b"/>
              <a:pathLst>
                <a:path w="45" h="272">
                  <a:moveTo>
                    <a:pt x="6" y="2"/>
                  </a:moveTo>
                  <a:cubicBezTo>
                    <a:pt x="3" y="2"/>
                    <a:pt x="0" y="6"/>
                    <a:pt x="1" y="11"/>
                  </a:cubicBezTo>
                  <a:cubicBezTo>
                    <a:pt x="24" y="263"/>
                    <a:pt x="24" y="263"/>
                    <a:pt x="24" y="263"/>
                  </a:cubicBezTo>
                  <a:cubicBezTo>
                    <a:pt x="25" y="268"/>
                    <a:pt x="28" y="272"/>
                    <a:pt x="32" y="271"/>
                  </a:cubicBezTo>
                  <a:cubicBezTo>
                    <a:pt x="45" y="270"/>
                    <a:pt x="45" y="270"/>
                    <a:pt x="45" y="27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s1iḑê">
              <a:extLst>
                <a:ext uri="{FF2B5EF4-FFF2-40B4-BE49-F238E27FC236}">
                  <a16:creationId xmlns:a16="http://schemas.microsoft.com/office/drawing/2014/main" id="{0D148CE5-C035-44AE-B1C1-F12F6365FCFD}"/>
                </a:ext>
              </a:extLst>
            </p:cNvPr>
            <p:cNvSpPr/>
            <p:nvPr/>
          </p:nvSpPr>
          <p:spPr bwMode="auto">
            <a:xfrm>
              <a:off x="6930207" y="4563614"/>
              <a:ext cx="67929" cy="418711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0" y="1"/>
                </a:cxn>
                <a:cxn ang="0">
                  <a:pos x="25" y="271"/>
                </a:cxn>
                <a:cxn ang="0">
                  <a:pos x="25" y="271"/>
                </a:cxn>
                <a:cxn ang="0">
                  <a:pos x="39" y="270"/>
                </a:cxn>
                <a:cxn ang="0">
                  <a:pos x="44" y="260"/>
                </a:cxn>
                <a:cxn ang="0">
                  <a:pos x="20" y="8"/>
                </a:cxn>
                <a:cxn ang="0">
                  <a:pos x="13" y="0"/>
                </a:cxn>
              </a:cxnLst>
              <a:rect l="0" t="0" r="r" b="b"/>
              <a:pathLst>
                <a:path w="44" h="271">
                  <a:moveTo>
                    <a:pt x="1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5" y="271"/>
                    <a:pt x="25" y="271"/>
                    <a:pt x="25" y="271"/>
                  </a:cubicBezTo>
                  <a:cubicBezTo>
                    <a:pt x="25" y="271"/>
                    <a:pt x="25" y="271"/>
                    <a:pt x="25" y="271"/>
                  </a:cubicBezTo>
                  <a:cubicBezTo>
                    <a:pt x="39" y="270"/>
                    <a:pt x="39" y="270"/>
                    <a:pt x="39" y="270"/>
                  </a:cubicBezTo>
                  <a:cubicBezTo>
                    <a:pt x="42" y="269"/>
                    <a:pt x="44" y="265"/>
                    <a:pt x="44" y="260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3"/>
                    <a:pt x="17" y="0"/>
                    <a:pt x="13" y="0"/>
                  </a:cubicBezTo>
                  <a:close/>
                </a:path>
              </a:pathLst>
            </a:custGeom>
            <a:solidFill>
              <a:srgbClr val="009FA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ṣľíḑé">
              <a:extLst>
                <a:ext uri="{FF2B5EF4-FFF2-40B4-BE49-F238E27FC236}">
                  <a16:creationId xmlns:a16="http://schemas.microsoft.com/office/drawing/2014/main" id="{D0F308F8-20E0-4A2B-B4B7-30F3A80C9846}"/>
                </a:ext>
              </a:extLst>
            </p:cNvPr>
            <p:cNvSpPr/>
            <p:nvPr/>
          </p:nvSpPr>
          <p:spPr bwMode="auto">
            <a:xfrm>
              <a:off x="7131011" y="4775243"/>
              <a:ext cx="430947" cy="540762"/>
            </a:xfrm>
            <a:custGeom>
              <a:avLst/>
              <a:gdLst/>
              <a:ahLst/>
              <a:cxnLst>
                <a:cxn ang="0">
                  <a:pos x="159" y="346"/>
                </a:cxn>
                <a:cxn ang="0">
                  <a:pos x="21" y="300"/>
                </a:cxn>
                <a:cxn ang="0">
                  <a:pos x="5" y="266"/>
                </a:cxn>
                <a:cxn ang="0">
                  <a:pos x="86" y="21"/>
                </a:cxn>
                <a:cxn ang="0">
                  <a:pos x="120" y="4"/>
                </a:cxn>
                <a:cxn ang="0">
                  <a:pos x="258" y="50"/>
                </a:cxn>
                <a:cxn ang="0">
                  <a:pos x="274" y="84"/>
                </a:cxn>
                <a:cxn ang="0">
                  <a:pos x="192" y="329"/>
                </a:cxn>
                <a:cxn ang="0">
                  <a:pos x="159" y="346"/>
                </a:cxn>
              </a:cxnLst>
              <a:rect l="0" t="0" r="r" b="b"/>
              <a:pathLst>
                <a:path w="279" h="350">
                  <a:moveTo>
                    <a:pt x="159" y="346"/>
                  </a:moveTo>
                  <a:cubicBezTo>
                    <a:pt x="21" y="300"/>
                    <a:pt x="21" y="300"/>
                    <a:pt x="21" y="300"/>
                  </a:cubicBezTo>
                  <a:cubicBezTo>
                    <a:pt x="8" y="295"/>
                    <a:pt x="0" y="280"/>
                    <a:pt x="5" y="266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91" y="7"/>
                    <a:pt x="106" y="0"/>
                    <a:pt x="120" y="4"/>
                  </a:cubicBezTo>
                  <a:cubicBezTo>
                    <a:pt x="258" y="50"/>
                    <a:pt x="258" y="50"/>
                    <a:pt x="258" y="50"/>
                  </a:cubicBezTo>
                  <a:cubicBezTo>
                    <a:pt x="271" y="55"/>
                    <a:pt x="279" y="70"/>
                    <a:pt x="274" y="84"/>
                  </a:cubicBezTo>
                  <a:cubicBezTo>
                    <a:pt x="192" y="329"/>
                    <a:pt x="192" y="329"/>
                    <a:pt x="192" y="329"/>
                  </a:cubicBezTo>
                  <a:cubicBezTo>
                    <a:pt x="188" y="343"/>
                    <a:pt x="173" y="350"/>
                    <a:pt x="159" y="346"/>
                  </a:cubicBez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ṥḻiḓe">
              <a:extLst>
                <a:ext uri="{FF2B5EF4-FFF2-40B4-BE49-F238E27FC236}">
                  <a16:creationId xmlns:a16="http://schemas.microsoft.com/office/drawing/2014/main" id="{7A970898-728A-4EAD-9BA3-DEE3658E1396}"/>
                </a:ext>
              </a:extLst>
            </p:cNvPr>
            <p:cNvSpPr/>
            <p:nvPr/>
          </p:nvSpPr>
          <p:spPr bwMode="auto">
            <a:xfrm>
              <a:off x="7387509" y="4829366"/>
              <a:ext cx="52398" cy="30905"/>
            </a:xfrm>
            <a:custGeom>
              <a:avLst/>
              <a:gdLst/>
              <a:ahLst/>
              <a:cxnLst>
                <a:cxn ang="0">
                  <a:pos x="26" y="19"/>
                </a:cxn>
                <a:cxn ang="0">
                  <a:pos x="4" y="11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8" y="1"/>
                </a:cxn>
                <a:cxn ang="0">
                  <a:pos x="30" y="8"/>
                </a:cxn>
                <a:cxn ang="0">
                  <a:pos x="33" y="15"/>
                </a:cxn>
                <a:cxn ang="0">
                  <a:pos x="33" y="15"/>
                </a:cxn>
                <a:cxn ang="0">
                  <a:pos x="26" y="19"/>
                </a:cxn>
              </a:cxnLst>
              <a:rect l="0" t="0" r="r" b="b"/>
              <a:pathLst>
                <a:path w="34" h="20">
                  <a:moveTo>
                    <a:pt x="26" y="19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1" y="10"/>
                    <a:pt x="0" y="7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1"/>
                    <a:pt x="5" y="0"/>
                    <a:pt x="8" y="1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3" y="9"/>
                    <a:pt x="34" y="12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2" y="18"/>
                    <a:pt x="29" y="20"/>
                    <a:pt x="26" y="1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ṣlïḋé">
              <a:extLst>
                <a:ext uri="{FF2B5EF4-FFF2-40B4-BE49-F238E27FC236}">
                  <a16:creationId xmlns:a16="http://schemas.microsoft.com/office/drawing/2014/main" id="{0F45F5C9-51EC-496D-85AB-2D79910D02AD}"/>
                </a:ext>
              </a:extLst>
            </p:cNvPr>
            <p:cNvSpPr/>
            <p:nvPr/>
          </p:nvSpPr>
          <p:spPr bwMode="auto">
            <a:xfrm>
              <a:off x="7260750" y="5237252"/>
              <a:ext cx="34042" cy="26199"/>
            </a:xfrm>
            <a:custGeom>
              <a:avLst/>
              <a:gdLst/>
              <a:ahLst/>
              <a:cxnLst>
                <a:cxn ang="0">
                  <a:pos x="13" y="16"/>
                </a:cxn>
                <a:cxn ang="0">
                  <a:pos x="6" y="14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10" y="1"/>
                </a:cxn>
                <a:cxn ang="0">
                  <a:pos x="17" y="4"/>
                </a:cxn>
                <a:cxn ang="0">
                  <a:pos x="21" y="12"/>
                </a:cxn>
                <a:cxn ang="0">
                  <a:pos x="21" y="12"/>
                </a:cxn>
                <a:cxn ang="0">
                  <a:pos x="13" y="16"/>
                </a:cxn>
              </a:cxnLst>
              <a:rect l="0" t="0" r="r" b="b"/>
              <a:pathLst>
                <a:path w="22" h="17">
                  <a:moveTo>
                    <a:pt x="13" y="16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2" y="12"/>
                    <a:pt x="0" y="9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2"/>
                    <a:pt x="6" y="0"/>
                    <a:pt x="10" y="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0" y="5"/>
                    <a:pt x="22" y="8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0" y="15"/>
                    <a:pt x="16" y="17"/>
                    <a:pt x="13" y="1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šļíde">
              <a:extLst>
                <a:ext uri="{FF2B5EF4-FFF2-40B4-BE49-F238E27FC236}">
                  <a16:creationId xmlns:a16="http://schemas.microsoft.com/office/drawing/2014/main" id="{E6BBA087-6AE3-4FAF-BE20-882D6464FE18}"/>
                </a:ext>
              </a:extLst>
            </p:cNvPr>
            <p:cNvSpPr/>
            <p:nvPr/>
          </p:nvSpPr>
          <p:spPr bwMode="auto">
            <a:xfrm>
              <a:off x="7171172" y="4827797"/>
              <a:ext cx="346075" cy="349213"/>
            </a:xfrm>
            <a:custGeom>
              <a:avLst/>
              <a:gdLst/>
              <a:ahLst/>
              <a:cxnLst>
                <a:cxn ang="0">
                  <a:pos x="218" y="46"/>
                </a:cxn>
                <a:cxn ang="0">
                  <a:pos x="87" y="2"/>
                </a:cxn>
                <a:cxn ang="0">
                  <a:pos x="72" y="11"/>
                </a:cxn>
                <a:cxn ang="0">
                  <a:pos x="2" y="222"/>
                </a:cxn>
                <a:cxn ang="0">
                  <a:pos x="0" y="226"/>
                </a:cxn>
                <a:cxn ang="0">
                  <a:pos x="224" y="50"/>
                </a:cxn>
                <a:cxn ang="0">
                  <a:pos x="218" y="46"/>
                </a:cxn>
              </a:cxnLst>
              <a:rect l="0" t="0" r="r" b="b"/>
              <a:pathLst>
                <a:path w="224" h="226">
                  <a:moveTo>
                    <a:pt x="218" y="46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0" y="0"/>
                    <a:pt x="74" y="4"/>
                    <a:pt x="72" y="11"/>
                  </a:cubicBezTo>
                  <a:cubicBezTo>
                    <a:pt x="2" y="222"/>
                    <a:pt x="2" y="222"/>
                    <a:pt x="2" y="222"/>
                  </a:cubicBezTo>
                  <a:cubicBezTo>
                    <a:pt x="1" y="223"/>
                    <a:pt x="0" y="224"/>
                    <a:pt x="0" y="226"/>
                  </a:cubicBezTo>
                  <a:cubicBezTo>
                    <a:pt x="224" y="50"/>
                    <a:pt x="224" y="50"/>
                    <a:pt x="224" y="50"/>
                  </a:cubicBezTo>
                  <a:cubicBezTo>
                    <a:pt x="223" y="48"/>
                    <a:pt x="220" y="46"/>
                    <a:pt x="218" y="46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S1iḋê">
              <a:extLst>
                <a:ext uri="{FF2B5EF4-FFF2-40B4-BE49-F238E27FC236}">
                  <a16:creationId xmlns:a16="http://schemas.microsoft.com/office/drawing/2014/main" id="{4E7FE048-DBE9-4FF0-BA4F-BD2B5E56939B}"/>
                </a:ext>
              </a:extLst>
            </p:cNvPr>
            <p:cNvSpPr/>
            <p:nvPr/>
          </p:nvSpPr>
          <p:spPr bwMode="auto">
            <a:xfrm>
              <a:off x="7171172" y="4903571"/>
              <a:ext cx="352194" cy="363018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0" y="176"/>
                </a:cxn>
                <a:cxn ang="0">
                  <a:pos x="8" y="189"/>
                </a:cxn>
                <a:cxn ang="0">
                  <a:pos x="139" y="233"/>
                </a:cxn>
                <a:cxn ang="0">
                  <a:pos x="156" y="224"/>
                </a:cxn>
                <a:cxn ang="0">
                  <a:pos x="226" y="13"/>
                </a:cxn>
                <a:cxn ang="0">
                  <a:pos x="224" y="0"/>
                </a:cxn>
              </a:cxnLst>
              <a:rect l="0" t="0" r="r" b="b"/>
              <a:pathLst>
                <a:path w="228" h="235">
                  <a:moveTo>
                    <a:pt x="224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82"/>
                    <a:pt x="3" y="187"/>
                    <a:pt x="8" y="189"/>
                  </a:cubicBezTo>
                  <a:cubicBezTo>
                    <a:pt x="139" y="233"/>
                    <a:pt x="139" y="233"/>
                    <a:pt x="139" y="233"/>
                  </a:cubicBezTo>
                  <a:cubicBezTo>
                    <a:pt x="146" y="235"/>
                    <a:pt x="153" y="231"/>
                    <a:pt x="156" y="224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8" y="9"/>
                    <a:pt x="227" y="4"/>
                    <a:pt x="224" y="0"/>
                  </a:cubicBez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ŝľïḑè">
              <a:extLst>
                <a:ext uri="{FF2B5EF4-FFF2-40B4-BE49-F238E27FC236}">
                  <a16:creationId xmlns:a16="http://schemas.microsoft.com/office/drawing/2014/main" id="{B5FCDA60-D3A1-4785-BED5-E60E1BC018F2}"/>
                </a:ext>
              </a:extLst>
            </p:cNvPr>
            <p:cNvSpPr/>
            <p:nvPr/>
          </p:nvSpPr>
          <p:spPr bwMode="auto">
            <a:xfrm>
              <a:off x="6527026" y="4532866"/>
              <a:ext cx="117345" cy="126602"/>
            </a:xfrm>
            <a:custGeom>
              <a:avLst/>
              <a:gdLst/>
              <a:ahLst/>
              <a:cxnLst>
                <a:cxn ang="0">
                  <a:pos x="6" y="78"/>
                </a:cxn>
                <a:cxn ang="0">
                  <a:pos x="4" y="63"/>
                </a:cxn>
                <a:cxn ang="0">
                  <a:pos x="52" y="6"/>
                </a:cxn>
                <a:cxn ang="0">
                  <a:pos x="70" y="4"/>
                </a:cxn>
                <a:cxn ang="0">
                  <a:pos x="70" y="5"/>
                </a:cxn>
                <a:cxn ang="0">
                  <a:pos x="72" y="23"/>
                </a:cxn>
                <a:cxn ang="0">
                  <a:pos x="33" y="69"/>
                </a:cxn>
                <a:cxn ang="0">
                  <a:pos x="32" y="68"/>
                </a:cxn>
                <a:cxn ang="0">
                  <a:pos x="70" y="21"/>
                </a:cxn>
                <a:cxn ang="0">
                  <a:pos x="69" y="7"/>
                </a:cxn>
                <a:cxn ang="0">
                  <a:pos x="69" y="6"/>
                </a:cxn>
                <a:cxn ang="0">
                  <a:pos x="54" y="8"/>
                </a:cxn>
                <a:cxn ang="0">
                  <a:pos x="6" y="65"/>
                </a:cxn>
                <a:cxn ang="0">
                  <a:pos x="8" y="76"/>
                </a:cxn>
                <a:cxn ang="0">
                  <a:pos x="20" y="75"/>
                </a:cxn>
                <a:cxn ang="0">
                  <a:pos x="57" y="30"/>
                </a:cxn>
                <a:cxn ang="0">
                  <a:pos x="57" y="20"/>
                </a:cxn>
                <a:cxn ang="0">
                  <a:pos x="57" y="20"/>
                </a:cxn>
                <a:cxn ang="0">
                  <a:pos x="47" y="22"/>
                </a:cxn>
                <a:cxn ang="0">
                  <a:pos x="19" y="56"/>
                </a:cxn>
                <a:cxn ang="0">
                  <a:pos x="17" y="55"/>
                </a:cxn>
                <a:cxn ang="0">
                  <a:pos x="45" y="20"/>
                </a:cxn>
                <a:cxn ang="0">
                  <a:pos x="59" y="18"/>
                </a:cxn>
                <a:cxn ang="0">
                  <a:pos x="59" y="18"/>
                </a:cxn>
                <a:cxn ang="0">
                  <a:pos x="59" y="32"/>
                </a:cxn>
                <a:cxn ang="0">
                  <a:pos x="22" y="77"/>
                </a:cxn>
                <a:cxn ang="0">
                  <a:pos x="6" y="78"/>
                </a:cxn>
              </a:cxnLst>
              <a:rect l="0" t="0" r="r" b="b"/>
              <a:pathLst>
                <a:path w="76" h="82">
                  <a:moveTo>
                    <a:pt x="6" y="78"/>
                  </a:moveTo>
                  <a:cubicBezTo>
                    <a:pt x="3" y="75"/>
                    <a:pt x="0" y="69"/>
                    <a:pt x="4" y="63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7" y="1"/>
                    <a:pt x="65" y="0"/>
                    <a:pt x="70" y="4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6" y="9"/>
                    <a:pt x="76" y="17"/>
                    <a:pt x="72" y="23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4" y="17"/>
                    <a:pt x="73" y="10"/>
                    <a:pt x="69" y="7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4" y="3"/>
                    <a:pt x="57" y="3"/>
                    <a:pt x="54" y="8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3" y="69"/>
                    <a:pt x="5" y="74"/>
                    <a:pt x="8" y="76"/>
                  </a:cubicBezTo>
                  <a:cubicBezTo>
                    <a:pt x="12" y="79"/>
                    <a:pt x="17" y="79"/>
                    <a:pt x="20" y="75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60" y="27"/>
                    <a:pt x="60" y="22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4" y="17"/>
                    <a:pt x="50" y="18"/>
                    <a:pt x="47" y="22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9" y="16"/>
                    <a:pt x="55" y="15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3" y="21"/>
                    <a:pt x="63" y="27"/>
                    <a:pt x="59" y="32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18" y="81"/>
                    <a:pt x="11" y="82"/>
                    <a:pt x="6" y="78"/>
                  </a:cubicBez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ṥľiḋè">
              <a:extLst>
                <a:ext uri="{FF2B5EF4-FFF2-40B4-BE49-F238E27FC236}">
                  <a16:creationId xmlns:a16="http://schemas.microsoft.com/office/drawing/2014/main" id="{29ED8F41-4743-4D6F-AF6C-03648CC1203A}"/>
                </a:ext>
              </a:extLst>
            </p:cNvPr>
            <p:cNvSpPr/>
            <p:nvPr/>
          </p:nvSpPr>
          <p:spPr bwMode="auto">
            <a:xfrm>
              <a:off x="6682965" y="4586832"/>
              <a:ext cx="145269" cy="86596"/>
            </a:xfrm>
            <a:custGeom>
              <a:avLst/>
              <a:gdLst/>
              <a:ahLst/>
              <a:cxnLst>
                <a:cxn ang="0">
                  <a:pos x="2" y="48"/>
                </a:cxn>
                <a:cxn ang="0">
                  <a:pos x="7" y="34"/>
                </a:cxn>
                <a:cxn ang="0">
                  <a:pos x="75" y="3"/>
                </a:cxn>
                <a:cxn ang="0">
                  <a:pos x="91" y="10"/>
                </a:cxn>
                <a:cxn ang="0">
                  <a:pos x="92" y="10"/>
                </a:cxn>
                <a:cxn ang="0">
                  <a:pos x="85" y="27"/>
                </a:cxn>
                <a:cxn ang="0">
                  <a:pos x="30" y="52"/>
                </a:cxn>
                <a:cxn ang="0">
                  <a:pos x="29" y="50"/>
                </a:cxn>
                <a:cxn ang="0">
                  <a:pos x="84" y="25"/>
                </a:cxn>
                <a:cxn ang="0">
                  <a:pos x="90" y="11"/>
                </a:cxn>
                <a:cxn ang="0">
                  <a:pos x="89" y="11"/>
                </a:cxn>
                <a:cxn ang="0">
                  <a:pos x="76" y="5"/>
                </a:cxn>
                <a:cxn ang="0">
                  <a:pos x="8" y="36"/>
                </a:cxn>
                <a:cxn ang="0">
                  <a:pos x="4" y="47"/>
                </a:cxn>
                <a:cxn ang="0">
                  <a:pos x="15" y="51"/>
                </a:cxn>
                <a:cxn ang="0">
                  <a:pos x="69" y="27"/>
                </a:cxn>
                <a:cxn ang="0">
                  <a:pos x="73" y="18"/>
                </a:cxn>
                <a:cxn ang="0">
                  <a:pos x="73" y="18"/>
                </a:cxn>
                <a:cxn ang="0">
                  <a:pos x="63" y="15"/>
                </a:cxn>
                <a:cxn ang="0">
                  <a:pos x="23" y="33"/>
                </a:cxn>
                <a:cxn ang="0">
                  <a:pos x="22" y="31"/>
                </a:cxn>
                <a:cxn ang="0">
                  <a:pos x="62" y="13"/>
                </a:cxn>
                <a:cxn ang="0">
                  <a:pos x="75" y="17"/>
                </a:cxn>
                <a:cxn ang="0">
                  <a:pos x="76" y="17"/>
                </a:cxn>
                <a:cxn ang="0">
                  <a:pos x="69" y="29"/>
                </a:cxn>
                <a:cxn ang="0">
                  <a:pos x="16" y="53"/>
                </a:cxn>
                <a:cxn ang="0">
                  <a:pos x="2" y="48"/>
                </a:cxn>
              </a:cxnLst>
              <a:rect l="0" t="0" r="r" b="b"/>
              <a:pathLst>
                <a:path w="94" h="56">
                  <a:moveTo>
                    <a:pt x="2" y="48"/>
                  </a:moveTo>
                  <a:cubicBezTo>
                    <a:pt x="0" y="44"/>
                    <a:pt x="0" y="37"/>
                    <a:pt x="7" y="34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81" y="0"/>
                    <a:pt x="89" y="3"/>
                    <a:pt x="91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4" y="16"/>
                    <a:pt x="92" y="24"/>
                    <a:pt x="85" y="27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90" y="22"/>
                    <a:pt x="92" y="16"/>
                    <a:pt x="90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7" y="5"/>
                    <a:pt x="81" y="3"/>
                    <a:pt x="76" y="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2" y="38"/>
                    <a:pt x="3" y="44"/>
                    <a:pt x="4" y="47"/>
                  </a:cubicBezTo>
                  <a:cubicBezTo>
                    <a:pt x="6" y="51"/>
                    <a:pt x="11" y="53"/>
                    <a:pt x="15" y="51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73" y="25"/>
                    <a:pt x="75" y="21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4"/>
                    <a:pt x="67" y="13"/>
                    <a:pt x="63" y="15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7" y="11"/>
                    <a:pt x="73" y="12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21"/>
                    <a:pt x="75" y="27"/>
                    <a:pt x="69" y="29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1" y="56"/>
                    <a:pt x="5" y="53"/>
                    <a:pt x="2" y="48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$ḷïḑê">
              <a:extLst>
                <a:ext uri="{FF2B5EF4-FFF2-40B4-BE49-F238E27FC236}">
                  <a16:creationId xmlns:a16="http://schemas.microsoft.com/office/drawing/2014/main" id="{3FD7A0EE-816F-40A3-BE51-961A85CD84D9}"/>
                </a:ext>
              </a:extLst>
            </p:cNvPr>
            <p:cNvSpPr/>
            <p:nvPr/>
          </p:nvSpPr>
          <p:spPr bwMode="auto">
            <a:xfrm>
              <a:off x="5488958" y="5076609"/>
              <a:ext cx="91146" cy="152801"/>
            </a:xfrm>
            <a:custGeom>
              <a:avLst/>
              <a:gdLst/>
              <a:ahLst/>
              <a:cxnLst>
                <a:cxn ang="0">
                  <a:pos x="30" y="23"/>
                </a:cxn>
                <a:cxn ang="0">
                  <a:pos x="43" y="69"/>
                </a:cxn>
                <a:cxn ang="0">
                  <a:pos x="44" y="68"/>
                </a:cxn>
                <a:cxn ang="0">
                  <a:pos x="43" y="69"/>
                </a:cxn>
                <a:cxn ang="0">
                  <a:pos x="43" y="70"/>
                </a:cxn>
                <a:cxn ang="0">
                  <a:pos x="43" y="71"/>
                </a:cxn>
                <a:cxn ang="0">
                  <a:pos x="42" y="71"/>
                </a:cxn>
                <a:cxn ang="0">
                  <a:pos x="41" y="70"/>
                </a:cxn>
                <a:cxn ang="0">
                  <a:pos x="39" y="71"/>
                </a:cxn>
                <a:cxn ang="0">
                  <a:pos x="41" y="70"/>
                </a:cxn>
                <a:cxn ang="0">
                  <a:pos x="5" y="21"/>
                </a:cxn>
                <a:cxn ang="0">
                  <a:pos x="5" y="21"/>
                </a:cxn>
                <a:cxn ang="0">
                  <a:pos x="3" y="17"/>
                </a:cxn>
                <a:cxn ang="0">
                  <a:pos x="4" y="15"/>
                </a:cxn>
                <a:cxn ang="0">
                  <a:pos x="27" y="4"/>
                </a:cxn>
                <a:cxn ang="0">
                  <a:pos x="28" y="3"/>
                </a:cxn>
                <a:cxn ang="0">
                  <a:pos x="32" y="5"/>
                </a:cxn>
                <a:cxn ang="0">
                  <a:pos x="34" y="10"/>
                </a:cxn>
                <a:cxn ang="0">
                  <a:pos x="34" y="10"/>
                </a:cxn>
                <a:cxn ang="0">
                  <a:pos x="55" y="91"/>
                </a:cxn>
                <a:cxn ang="0">
                  <a:pos x="57" y="91"/>
                </a:cxn>
                <a:cxn ang="0">
                  <a:pos x="55" y="91"/>
                </a:cxn>
                <a:cxn ang="0">
                  <a:pos x="55" y="93"/>
                </a:cxn>
                <a:cxn ang="0">
                  <a:pos x="55" y="95"/>
                </a:cxn>
                <a:cxn ang="0">
                  <a:pos x="54" y="95"/>
                </a:cxn>
                <a:cxn ang="0">
                  <a:pos x="51" y="94"/>
                </a:cxn>
                <a:cxn ang="0">
                  <a:pos x="50" y="95"/>
                </a:cxn>
                <a:cxn ang="0">
                  <a:pos x="51" y="94"/>
                </a:cxn>
                <a:cxn ang="0">
                  <a:pos x="5" y="35"/>
                </a:cxn>
                <a:cxn ang="0">
                  <a:pos x="3" y="37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54" y="99"/>
                </a:cxn>
                <a:cxn ang="0">
                  <a:pos x="57" y="97"/>
                </a:cxn>
                <a:cxn ang="0">
                  <a:pos x="59" y="93"/>
                </a:cxn>
                <a:cxn ang="0">
                  <a:pos x="58" y="90"/>
                </a:cxn>
                <a:cxn ang="0">
                  <a:pos x="58" y="90"/>
                </a:cxn>
                <a:cxn ang="0">
                  <a:pos x="37" y="9"/>
                </a:cxn>
                <a:cxn ang="0">
                  <a:pos x="36" y="9"/>
                </a:cxn>
                <a:cxn ang="0">
                  <a:pos x="37" y="9"/>
                </a:cxn>
                <a:cxn ang="0">
                  <a:pos x="34" y="3"/>
                </a:cxn>
                <a:cxn ang="0">
                  <a:pos x="28" y="0"/>
                </a:cxn>
                <a:cxn ang="0">
                  <a:pos x="25" y="1"/>
                </a:cxn>
                <a:cxn ang="0">
                  <a:pos x="3" y="12"/>
                </a:cxn>
                <a:cxn ang="0">
                  <a:pos x="0" y="17"/>
                </a:cxn>
                <a:cxn ang="0">
                  <a:pos x="2" y="23"/>
                </a:cxn>
                <a:cxn ang="0">
                  <a:pos x="3" y="22"/>
                </a:cxn>
                <a:cxn ang="0">
                  <a:pos x="2" y="23"/>
                </a:cxn>
                <a:cxn ang="0">
                  <a:pos x="38" y="72"/>
                </a:cxn>
                <a:cxn ang="0">
                  <a:pos x="38" y="72"/>
                </a:cxn>
                <a:cxn ang="0">
                  <a:pos x="42" y="74"/>
                </a:cxn>
                <a:cxn ang="0">
                  <a:pos x="45" y="73"/>
                </a:cxn>
                <a:cxn ang="0">
                  <a:pos x="46" y="70"/>
                </a:cxn>
                <a:cxn ang="0">
                  <a:pos x="46" y="68"/>
                </a:cxn>
                <a:cxn ang="0">
                  <a:pos x="46" y="68"/>
                </a:cxn>
                <a:cxn ang="0">
                  <a:pos x="33" y="22"/>
                </a:cxn>
                <a:cxn ang="0">
                  <a:pos x="30" y="23"/>
                </a:cxn>
              </a:cxnLst>
              <a:rect l="0" t="0" r="r" b="b"/>
              <a:pathLst>
                <a:path w="59" h="99">
                  <a:moveTo>
                    <a:pt x="30" y="23"/>
                  </a:moveTo>
                  <a:cubicBezTo>
                    <a:pt x="43" y="69"/>
                    <a:pt x="43" y="69"/>
                    <a:pt x="43" y="69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70"/>
                  </a:cubicBezTo>
                  <a:cubicBezTo>
                    <a:pt x="43" y="70"/>
                    <a:pt x="43" y="71"/>
                    <a:pt x="43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1"/>
                    <a:pt x="42" y="71"/>
                    <a:pt x="41" y="70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19"/>
                    <a:pt x="3" y="18"/>
                    <a:pt x="3" y="17"/>
                  </a:cubicBezTo>
                  <a:cubicBezTo>
                    <a:pt x="3" y="16"/>
                    <a:pt x="3" y="15"/>
                    <a:pt x="4" y="15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3"/>
                    <a:pt x="28" y="3"/>
                    <a:pt x="28" y="3"/>
                  </a:cubicBezTo>
                  <a:cubicBezTo>
                    <a:pt x="29" y="3"/>
                    <a:pt x="31" y="4"/>
                    <a:pt x="32" y="5"/>
                  </a:cubicBezTo>
                  <a:cubicBezTo>
                    <a:pt x="33" y="6"/>
                    <a:pt x="34" y="8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5" y="92"/>
                    <a:pt x="55" y="92"/>
                    <a:pt x="55" y="93"/>
                  </a:cubicBezTo>
                  <a:cubicBezTo>
                    <a:pt x="55" y="94"/>
                    <a:pt x="55" y="94"/>
                    <a:pt x="55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3" y="95"/>
                    <a:pt x="52" y="95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50" y="98"/>
                    <a:pt x="52" y="99"/>
                    <a:pt x="54" y="99"/>
                  </a:cubicBezTo>
                  <a:cubicBezTo>
                    <a:pt x="55" y="99"/>
                    <a:pt x="56" y="98"/>
                    <a:pt x="57" y="97"/>
                  </a:cubicBezTo>
                  <a:cubicBezTo>
                    <a:pt x="58" y="96"/>
                    <a:pt x="59" y="94"/>
                    <a:pt x="59" y="93"/>
                  </a:cubicBezTo>
                  <a:cubicBezTo>
                    <a:pt x="59" y="92"/>
                    <a:pt x="59" y="91"/>
                    <a:pt x="58" y="90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6"/>
                    <a:pt x="36" y="4"/>
                    <a:pt x="34" y="3"/>
                  </a:cubicBezTo>
                  <a:cubicBezTo>
                    <a:pt x="33" y="1"/>
                    <a:pt x="31" y="0"/>
                    <a:pt x="28" y="0"/>
                  </a:cubicBezTo>
                  <a:cubicBezTo>
                    <a:pt x="27" y="0"/>
                    <a:pt x="26" y="0"/>
                    <a:pt x="25" y="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3"/>
                    <a:pt x="0" y="15"/>
                    <a:pt x="0" y="17"/>
                  </a:cubicBezTo>
                  <a:cubicBezTo>
                    <a:pt x="0" y="19"/>
                    <a:pt x="0" y="21"/>
                    <a:pt x="2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9" y="73"/>
                    <a:pt x="41" y="74"/>
                    <a:pt x="42" y="74"/>
                  </a:cubicBezTo>
                  <a:cubicBezTo>
                    <a:pt x="44" y="74"/>
                    <a:pt x="45" y="74"/>
                    <a:pt x="45" y="73"/>
                  </a:cubicBezTo>
                  <a:cubicBezTo>
                    <a:pt x="46" y="72"/>
                    <a:pt x="46" y="71"/>
                    <a:pt x="46" y="70"/>
                  </a:cubicBezTo>
                  <a:cubicBezTo>
                    <a:pt x="46" y="69"/>
                    <a:pt x="46" y="69"/>
                    <a:pt x="46" y="68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0" y="23"/>
                    <a:pt x="30" y="23"/>
                    <a:pt x="30" y="23"/>
                  </a:cubicBez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ṥḻíḍé">
              <a:extLst>
                <a:ext uri="{FF2B5EF4-FFF2-40B4-BE49-F238E27FC236}">
                  <a16:creationId xmlns:a16="http://schemas.microsoft.com/office/drawing/2014/main" id="{889596EC-EA1A-430A-BD9A-AF8845AD5810}"/>
                </a:ext>
              </a:extLst>
            </p:cNvPr>
            <p:cNvSpPr/>
            <p:nvPr/>
          </p:nvSpPr>
          <p:spPr bwMode="auto">
            <a:xfrm>
              <a:off x="4855479" y="4382889"/>
              <a:ext cx="247240" cy="273440"/>
            </a:xfrm>
            <a:custGeom>
              <a:avLst/>
              <a:gdLst/>
              <a:ahLst/>
              <a:cxnLst>
                <a:cxn ang="0">
                  <a:pos x="148" y="55"/>
                </a:cxn>
                <a:cxn ang="0">
                  <a:pos x="145" y="59"/>
                </a:cxn>
                <a:cxn ang="0">
                  <a:pos x="149" y="65"/>
                </a:cxn>
                <a:cxn ang="0">
                  <a:pos x="150" y="73"/>
                </a:cxn>
                <a:cxn ang="0">
                  <a:pos x="148" y="82"/>
                </a:cxn>
                <a:cxn ang="0">
                  <a:pos x="105" y="158"/>
                </a:cxn>
                <a:cxn ang="0">
                  <a:pos x="98" y="165"/>
                </a:cxn>
                <a:cxn ang="0">
                  <a:pos x="88" y="168"/>
                </a:cxn>
                <a:cxn ang="0">
                  <a:pos x="84" y="167"/>
                </a:cxn>
                <a:cxn ang="0">
                  <a:pos x="14" y="141"/>
                </a:cxn>
                <a:cxn ang="0">
                  <a:pos x="14" y="141"/>
                </a:cxn>
                <a:cxn ang="0">
                  <a:pos x="10" y="139"/>
                </a:cxn>
                <a:cxn ang="0">
                  <a:pos x="9" y="134"/>
                </a:cxn>
                <a:cxn ang="0">
                  <a:pos x="12" y="125"/>
                </a:cxn>
                <a:cxn ang="0">
                  <a:pos x="72" y="17"/>
                </a:cxn>
                <a:cxn ang="0">
                  <a:pos x="78" y="11"/>
                </a:cxn>
                <a:cxn ang="0">
                  <a:pos x="83" y="10"/>
                </a:cxn>
                <a:cxn ang="0">
                  <a:pos x="87" y="11"/>
                </a:cxn>
                <a:cxn ang="0">
                  <a:pos x="145" y="59"/>
                </a:cxn>
                <a:cxn ang="0">
                  <a:pos x="145" y="59"/>
                </a:cxn>
                <a:cxn ang="0">
                  <a:pos x="148" y="55"/>
                </a:cxn>
                <a:cxn ang="0">
                  <a:pos x="151" y="52"/>
                </a:cxn>
                <a:cxn ang="0">
                  <a:pos x="93" y="4"/>
                </a:cxn>
                <a:cxn ang="0">
                  <a:pos x="93" y="4"/>
                </a:cxn>
                <a:cxn ang="0">
                  <a:pos x="83" y="0"/>
                </a:cxn>
                <a:cxn ang="0">
                  <a:pos x="72" y="4"/>
                </a:cxn>
                <a:cxn ang="0">
                  <a:pos x="64" y="13"/>
                </a:cxn>
                <a:cxn ang="0">
                  <a:pos x="3" y="121"/>
                </a:cxn>
                <a:cxn ang="0">
                  <a:pos x="0" y="134"/>
                </a:cxn>
                <a:cxn ang="0">
                  <a:pos x="3" y="144"/>
                </a:cxn>
                <a:cxn ang="0">
                  <a:pos x="11" y="150"/>
                </a:cxn>
                <a:cxn ang="0">
                  <a:pos x="80" y="176"/>
                </a:cxn>
                <a:cxn ang="0">
                  <a:pos x="80" y="176"/>
                </a:cxn>
                <a:cxn ang="0">
                  <a:pos x="88" y="177"/>
                </a:cxn>
                <a:cxn ang="0">
                  <a:pos x="102" y="173"/>
                </a:cxn>
                <a:cxn ang="0">
                  <a:pos x="113" y="163"/>
                </a:cxn>
                <a:cxn ang="0">
                  <a:pos x="156" y="87"/>
                </a:cxn>
                <a:cxn ang="0">
                  <a:pos x="160" y="73"/>
                </a:cxn>
                <a:cxn ang="0">
                  <a:pos x="157" y="61"/>
                </a:cxn>
                <a:cxn ang="0">
                  <a:pos x="151" y="52"/>
                </a:cxn>
                <a:cxn ang="0">
                  <a:pos x="151" y="52"/>
                </a:cxn>
                <a:cxn ang="0">
                  <a:pos x="148" y="55"/>
                </a:cxn>
              </a:cxnLst>
              <a:rect l="0" t="0" r="r" b="b"/>
              <a:pathLst>
                <a:path w="160" h="177">
                  <a:moveTo>
                    <a:pt x="148" y="55"/>
                  </a:moveTo>
                  <a:cubicBezTo>
                    <a:pt x="145" y="59"/>
                    <a:pt x="145" y="59"/>
                    <a:pt x="145" y="59"/>
                  </a:cubicBezTo>
                  <a:cubicBezTo>
                    <a:pt x="146" y="60"/>
                    <a:pt x="148" y="62"/>
                    <a:pt x="149" y="65"/>
                  </a:cubicBezTo>
                  <a:cubicBezTo>
                    <a:pt x="150" y="67"/>
                    <a:pt x="150" y="70"/>
                    <a:pt x="150" y="73"/>
                  </a:cubicBezTo>
                  <a:cubicBezTo>
                    <a:pt x="150" y="76"/>
                    <a:pt x="149" y="79"/>
                    <a:pt x="148" y="82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3" y="161"/>
                    <a:pt x="101" y="163"/>
                    <a:pt x="98" y="165"/>
                  </a:cubicBezTo>
                  <a:cubicBezTo>
                    <a:pt x="95" y="167"/>
                    <a:pt x="91" y="168"/>
                    <a:pt x="88" y="168"/>
                  </a:cubicBezTo>
                  <a:cubicBezTo>
                    <a:pt x="86" y="168"/>
                    <a:pt x="85" y="167"/>
                    <a:pt x="84" y="167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2" y="141"/>
                    <a:pt x="11" y="140"/>
                    <a:pt x="10" y="139"/>
                  </a:cubicBezTo>
                  <a:cubicBezTo>
                    <a:pt x="10" y="137"/>
                    <a:pt x="9" y="136"/>
                    <a:pt x="9" y="134"/>
                  </a:cubicBezTo>
                  <a:cubicBezTo>
                    <a:pt x="9" y="131"/>
                    <a:pt x="10" y="128"/>
                    <a:pt x="12" y="125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4" y="15"/>
                    <a:pt x="76" y="13"/>
                    <a:pt x="78" y="11"/>
                  </a:cubicBezTo>
                  <a:cubicBezTo>
                    <a:pt x="79" y="10"/>
                    <a:pt x="81" y="10"/>
                    <a:pt x="83" y="10"/>
                  </a:cubicBezTo>
                  <a:cubicBezTo>
                    <a:pt x="84" y="10"/>
                    <a:pt x="86" y="10"/>
                    <a:pt x="87" y="11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0" y="2"/>
                    <a:pt x="86" y="0"/>
                    <a:pt x="83" y="0"/>
                  </a:cubicBezTo>
                  <a:cubicBezTo>
                    <a:pt x="79" y="0"/>
                    <a:pt x="75" y="2"/>
                    <a:pt x="72" y="4"/>
                  </a:cubicBezTo>
                  <a:cubicBezTo>
                    <a:pt x="69" y="6"/>
                    <a:pt x="66" y="9"/>
                    <a:pt x="64" y="13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1" y="125"/>
                    <a:pt x="0" y="129"/>
                    <a:pt x="0" y="134"/>
                  </a:cubicBezTo>
                  <a:cubicBezTo>
                    <a:pt x="0" y="137"/>
                    <a:pt x="1" y="141"/>
                    <a:pt x="3" y="144"/>
                  </a:cubicBezTo>
                  <a:cubicBezTo>
                    <a:pt x="4" y="147"/>
                    <a:pt x="7" y="149"/>
                    <a:pt x="11" y="150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3" y="177"/>
                    <a:pt x="85" y="177"/>
                    <a:pt x="88" y="177"/>
                  </a:cubicBezTo>
                  <a:cubicBezTo>
                    <a:pt x="93" y="177"/>
                    <a:pt x="98" y="176"/>
                    <a:pt x="102" y="173"/>
                  </a:cubicBezTo>
                  <a:cubicBezTo>
                    <a:pt x="107" y="171"/>
                    <a:pt x="111" y="167"/>
                    <a:pt x="113" y="163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8" y="82"/>
                    <a:pt x="160" y="78"/>
                    <a:pt x="160" y="73"/>
                  </a:cubicBezTo>
                  <a:cubicBezTo>
                    <a:pt x="160" y="69"/>
                    <a:pt x="159" y="65"/>
                    <a:pt x="157" y="61"/>
                  </a:cubicBezTo>
                  <a:cubicBezTo>
                    <a:pt x="156" y="57"/>
                    <a:pt x="154" y="54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8" y="55"/>
                    <a:pt x="148" y="55"/>
                    <a:pt x="148" y="55"/>
                  </a:cubicBezTo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śļíḓé">
              <a:extLst>
                <a:ext uri="{FF2B5EF4-FFF2-40B4-BE49-F238E27FC236}">
                  <a16:creationId xmlns:a16="http://schemas.microsoft.com/office/drawing/2014/main" id="{91BF6250-9994-4BDA-8C26-DEC41D2D8CB4}"/>
                </a:ext>
              </a:extLst>
            </p:cNvPr>
            <p:cNvSpPr/>
            <p:nvPr/>
          </p:nvSpPr>
          <p:spPr bwMode="auto">
            <a:xfrm>
              <a:off x="4997611" y="4129530"/>
              <a:ext cx="247240" cy="273440"/>
            </a:xfrm>
            <a:custGeom>
              <a:avLst/>
              <a:gdLst/>
              <a:ahLst/>
              <a:cxnLst>
                <a:cxn ang="0">
                  <a:pos x="148" y="55"/>
                </a:cxn>
                <a:cxn ang="0">
                  <a:pos x="145" y="59"/>
                </a:cxn>
                <a:cxn ang="0">
                  <a:pos x="149" y="65"/>
                </a:cxn>
                <a:cxn ang="0">
                  <a:pos x="151" y="73"/>
                </a:cxn>
                <a:cxn ang="0">
                  <a:pos x="148" y="82"/>
                </a:cxn>
                <a:cxn ang="0">
                  <a:pos x="106" y="158"/>
                </a:cxn>
                <a:cxn ang="0">
                  <a:pos x="98" y="165"/>
                </a:cxn>
                <a:cxn ang="0">
                  <a:pos x="89" y="168"/>
                </a:cxn>
                <a:cxn ang="0">
                  <a:pos x="84" y="167"/>
                </a:cxn>
                <a:cxn ang="0">
                  <a:pos x="84" y="167"/>
                </a:cxn>
                <a:cxn ang="0">
                  <a:pos x="15" y="141"/>
                </a:cxn>
                <a:cxn ang="0">
                  <a:pos x="15" y="141"/>
                </a:cxn>
                <a:cxn ang="0">
                  <a:pos x="11" y="138"/>
                </a:cxn>
                <a:cxn ang="0">
                  <a:pos x="10" y="134"/>
                </a:cxn>
                <a:cxn ang="0">
                  <a:pos x="12" y="125"/>
                </a:cxn>
                <a:cxn ang="0">
                  <a:pos x="73" y="17"/>
                </a:cxn>
                <a:cxn ang="0">
                  <a:pos x="78" y="11"/>
                </a:cxn>
                <a:cxn ang="0">
                  <a:pos x="83" y="9"/>
                </a:cxn>
                <a:cxn ang="0">
                  <a:pos x="88" y="11"/>
                </a:cxn>
                <a:cxn ang="0">
                  <a:pos x="88" y="11"/>
                </a:cxn>
                <a:cxn ang="0">
                  <a:pos x="145" y="59"/>
                </a:cxn>
                <a:cxn ang="0">
                  <a:pos x="145" y="59"/>
                </a:cxn>
                <a:cxn ang="0">
                  <a:pos x="148" y="55"/>
                </a:cxn>
                <a:cxn ang="0">
                  <a:pos x="151" y="52"/>
                </a:cxn>
                <a:cxn ang="0">
                  <a:pos x="94" y="4"/>
                </a:cxn>
                <a:cxn ang="0">
                  <a:pos x="94" y="4"/>
                </a:cxn>
                <a:cxn ang="0">
                  <a:pos x="83" y="0"/>
                </a:cxn>
                <a:cxn ang="0">
                  <a:pos x="73" y="4"/>
                </a:cxn>
                <a:cxn ang="0">
                  <a:pos x="65" y="13"/>
                </a:cxn>
                <a:cxn ang="0">
                  <a:pos x="4" y="120"/>
                </a:cxn>
                <a:cxn ang="0">
                  <a:pos x="0" y="134"/>
                </a:cxn>
                <a:cxn ang="0">
                  <a:pos x="3" y="144"/>
                </a:cxn>
                <a:cxn ang="0">
                  <a:pos x="11" y="150"/>
                </a:cxn>
                <a:cxn ang="0">
                  <a:pos x="81" y="176"/>
                </a:cxn>
                <a:cxn ang="0">
                  <a:pos x="81" y="176"/>
                </a:cxn>
                <a:cxn ang="0">
                  <a:pos x="89" y="177"/>
                </a:cxn>
                <a:cxn ang="0">
                  <a:pos x="103" y="173"/>
                </a:cxn>
                <a:cxn ang="0">
                  <a:pos x="114" y="163"/>
                </a:cxn>
                <a:cxn ang="0">
                  <a:pos x="157" y="87"/>
                </a:cxn>
                <a:cxn ang="0">
                  <a:pos x="160" y="73"/>
                </a:cxn>
                <a:cxn ang="0">
                  <a:pos x="158" y="61"/>
                </a:cxn>
                <a:cxn ang="0">
                  <a:pos x="151" y="52"/>
                </a:cxn>
                <a:cxn ang="0">
                  <a:pos x="151" y="52"/>
                </a:cxn>
                <a:cxn ang="0">
                  <a:pos x="148" y="55"/>
                </a:cxn>
              </a:cxnLst>
              <a:rect l="0" t="0" r="r" b="b"/>
              <a:pathLst>
                <a:path w="160" h="177">
                  <a:moveTo>
                    <a:pt x="148" y="55"/>
                  </a:moveTo>
                  <a:cubicBezTo>
                    <a:pt x="145" y="59"/>
                    <a:pt x="145" y="59"/>
                    <a:pt x="145" y="59"/>
                  </a:cubicBezTo>
                  <a:cubicBezTo>
                    <a:pt x="147" y="60"/>
                    <a:pt x="148" y="62"/>
                    <a:pt x="149" y="65"/>
                  </a:cubicBezTo>
                  <a:cubicBezTo>
                    <a:pt x="150" y="67"/>
                    <a:pt x="151" y="70"/>
                    <a:pt x="151" y="73"/>
                  </a:cubicBezTo>
                  <a:cubicBezTo>
                    <a:pt x="151" y="76"/>
                    <a:pt x="150" y="79"/>
                    <a:pt x="148" y="82"/>
                  </a:cubicBezTo>
                  <a:cubicBezTo>
                    <a:pt x="106" y="158"/>
                    <a:pt x="106" y="158"/>
                    <a:pt x="106" y="158"/>
                  </a:cubicBezTo>
                  <a:cubicBezTo>
                    <a:pt x="104" y="161"/>
                    <a:pt x="101" y="163"/>
                    <a:pt x="98" y="165"/>
                  </a:cubicBezTo>
                  <a:cubicBezTo>
                    <a:pt x="95" y="167"/>
                    <a:pt x="92" y="168"/>
                    <a:pt x="89" y="168"/>
                  </a:cubicBezTo>
                  <a:cubicBezTo>
                    <a:pt x="87" y="168"/>
                    <a:pt x="86" y="167"/>
                    <a:pt x="84" y="167"/>
                  </a:cubicBezTo>
                  <a:cubicBezTo>
                    <a:pt x="84" y="167"/>
                    <a:pt x="84" y="167"/>
                    <a:pt x="84" y="167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3" y="141"/>
                    <a:pt x="12" y="140"/>
                    <a:pt x="11" y="138"/>
                  </a:cubicBezTo>
                  <a:cubicBezTo>
                    <a:pt x="10" y="137"/>
                    <a:pt x="10" y="136"/>
                    <a:pt x="10" y="134"/>
                  </a:cubicBezTo>
                  <a:cubicBezTo>
                    <a:pt x="10" y="131"/>
                    <a:pt x="10" y="128"/>
                    <a:pt x="12" y="125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5" y="15"/>
                    <a:pt x="76" y="13"/>
                    <a:pt x="78" y="11"/>
                  </a:cubicBezTo>
                  <a:cubicBezTo>
                    <a:pt x="80" y="10"/>
                    <a:pt x="82" y="9"/>
                    <a:pt x="83" y="9"/>
                  </a:cubicBezTo>
                  <a:cubicBezTo>
                    <a:pt x="85" y="10"/>
                    <a:pt x="86" y="10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1" y="1"/>
                    <a:pt x="87" y="0"/>
                    <a:pt x="83" y="0"/>
                  </a:cubicBezTo>
                  <a:cubicBezTo>
                    <a:pt x="80" y="0"/>
                    <a:pt x="76" y="1"/>
                    <a:pt x="73" y="4"/>
                  </a:cubicBezTo>
                  <a:cubicBezTo>
                    <a:pt x="70" y="6"/>
                    <a:pt x="67" y="9"/>
                    <a:pt x="65" y="13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2" y="125"/>
                    <a:pt x="0" y="129"/>
                    <a:pt x="0" y="134"/>
                  </a:cubicBezTo>
                  <a:cubicBezTo>
                    <a:pt x="0" y="137"/>
                    <a:pt x="1" y="141"/>
                    <a:pt x="3" y="144"/>
                  </a:cubicBezTo>
                  <a:cubicBezTo>
                    <a:pt x="5" y="146"/>
                    <a:pt x="8" y="149"/>
                    <a:pt x="11" y="150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3" y="177"/>
                    <a:pt x="86" y="177"/>
                    <a:pt x="89" y="177"/>
                  </a:cubicBezTo>
                  <a:cubicBezTo>
                    <a:pt x="93" y="177"/>
                    <a:pt x="98" y="176"/>
                    <a:pt x="103" y="173"/>
                  </a:cubicBezTo>
                  <a:cubicBezTo>
                    <a:pt x="107" y="171"/>
                    <a:pt x="111" y="167"/>
                    <a:pt x="114" y="163"/>
                  </a:cubicBezTo>
                  <a:cubicBezTo>
                    <a:pt x="157" y="87"/>
                    <a:pt x="157" y="87"/>
                    <a:pt x="157" y="87"/>
                  </a:cubicBezTo>
                  <a:cubicBezTo>
                    <a:pt x="159" y="82"/>
                    <a:pt x="160" y="77"/>
                    <a:pt x="160" y="73"/>
                  </a:cubicBezTo>
                  <a:cubicBezTo>
                    <a:pt x="160" y="69"/>
                    <a:pt x="159" y="65"/>
                    <a:pt x="158" y="61"/>
                  </a:cubicBezTo>
                  <a:cubicBezTo>
                    <a:pt x="156" y="57"/>
                    <a:pt x="154" y="54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8" y="55"/>
                    <a:pt x="148" y="55"/>
                    <a:pt x="148" y="55"/>
                  </a:cubicBezTo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îšliďe">
              <a:extLst>
                <a:ext uri="{FF2B5EF4-FFF2-40B4-BE49-F238E27FC236}">
                  <a16:creationId xmlns:a16="http://schemas.microsoft.com/office/drawing/2014/main" id="{C6496EF5-3088-4A97-B03B-592F872907FD}"/>
                </a:ext>
              </a:extLst>
            </p:cNvPr>
            <p:cNvSpPr/>
            <p:nvPr/>
          </p:nvSpPr>
          <p:spPr bwMode="auto">
            <a:xfrm>
              <a:off x="5006869" y="4359828"/>
              <a:ext cx="41730" cy="57104"/>
            </a:xfrm>
            <a:custGeom>
              <a:avLst/>
              <a:gdLst/>
              <a:ahLst/>
              <a:cxnLst>
                <a:cxn ang="0">
                  <a:pos x="79" y="364"/>
                </a:cxn>
                <a:cxn ang="0">
                  <a:pos x="266" y="39"/>
                </a:cxn>
                <a:cxn ang="0">
                  <a:pos x="188" y="0"/>
                </a:cxn>
                <a:cxn ang="0">
                  <a:pos x="0" y="315"/>
                </a:cxn>
                <a:cxn ang="0">
                  <a:pos x="79" y="364"/>
                </a:cxn>
              </a:cxnLst>
              <a:rect l="0" t="0" r="r" b="b"/>
              <a:pathLst>
                <a:path w="266" h="364">
                  <a:moveTo>
                    <a:pt x="79" y="364"/>
                  </a:moveTo>
                  <a:lnTo>
                    <a:pt x="266" y="39"/>
                  </a:lnTo>
                  <a:lnTo>
                    <a:pt x="188" y="0"/>
                  </a:lnTo>
                  <a:lnTo>
                    <a:pt x="0" y="315"/>
                  </a:lnTo>
                  <a:lnTo>
                    <a:pt x="79" y="36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ṧḻïďé">
              <a:extLst>
                <a:ext uri="{FF2B5EF4-FFF2-40B4-BE49-F238E27FC236}">
                  <a16:creationId xmlns:a16="http://schemas.microsoft.com/office/drawing/2014/main" id="{C6D25193-793B-473D-88F0-BD6C063E4513}"/>
                </a:ext>
              </a:extLst>
            </p:cNvPr>
            <p:cNvSpPr/>
            <p:nvPr/>
          </p:nvSpPr>
          <p:spPr bwMode="auto">
            <a:xfrm>
              <a:off x="5006869" y="4359828"/>
              <a:ext cx="41730" cy="57104"/>
            </a:xfrm>
            <a:custGeom>
              <a:avLst/>
              <a:gdLst/>
              <a:ahLst/>
              <a:cxnLst>
                <a:cxn ang="0">
                  <a:pos x="79" y="364"/>
                </a:cxn>
                <a:cxn ang="0">
                  <a:pos x="266" y="39"/>
                </a:cxn>
                <a:cxn ang="0">
                  <a:pos x="188" y="0"/>
                </a:cxn>
                <a:cxn ang="0">
                  <a:pos x="0" y="315"/>
                </a:cxn>
                <a:cxn ang="0">
                  <a:pos x="79" y="364"/>
                </a:cxn>
              </a:cxnLst>
              <a:rect l="0" t="0" r="r" b="b"/>
              <a:pathLst>
                <a:path w="266" h="364">
                  <a:moveTo>
                    <a:pt x="79" y="364"/>
                  </a:moveTo>
                  <a:lnTo>
                    <a:pt x="266" y="39"/>
                  </a:lnTo>
                  <a:lnTo>
                    <a:pt x="188" y="0"/>
                  </a:lnTo>
                  <a:lnTo>
                    <a:pt x="0" y="315"/>
                  </a:lnTo>
                  <a:lnTo>
                    <a:pt x="79" y="36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ṣļíḋê">
              <a:extLst>
                <a:ext uri="{FF2B5EF4-FFF2-40B4-BE49-F238E27FC236}">
                  <a16:creationId xmlns:a16="http://schemas.microsoft.com/office/drawing/2014/main" id="{DD4347E1-1B1E-40DC-88B1-270AA0872CD8}"/>
                </a:ext>
              </a:extLst>
            </p:cNvPr>
            <p:cNvSpPr/>
            <p:nvPr/>
          </p:nvSpPr>
          <p:spPr bwMode="auto">
            <a:xfrm>
              <a:off x="4914310" y="4168278"/>
              <a:ext cx="265597" cy="460284"/>
            </a:xfrm>
            <a:custGeom>
              <a:avLst/>
              <a:gdLst/>
              <a:ahLst/>
              <a:cxnLst>
                <a:cxn ang="0">
                  <a:pos x="59" y="2934"/>
                </a:cxn>
                <a:cxn ang="0">
                  <a:pos x="1693" y="39"/>
                </a:cxn>
                <a:cxn ang="0">
                  <a:pos x="1634" y="0"/>
                </a:cxn>
                <a:cxn ang="0">
                  <a:pos x="0" y="2895"/>
                </a:cxn>
                <a:cxn ang="0">
                  <a:pos x="59" y="2934"/>
                </a:cxn>
              </a:cxnLst>
              <a:rect l="0" t="0" r="r" b="b"/>
              <a:pathLst>
                <a:path w="1693" h="2934">
                  <a:moveTo>
                    <a:pt x="59" y="2934"/>
                  </a:moveTo>
                  <a:lnTo>
                    <a:pt x="1693" y="39"/>
                  </a:lnTo>
                  <a:lnTo>
                    <a:pt x="1634" y="0"/>
                  </a:lnTo>
                  <a:lnTo>
                    <a:pt x="0" y="2895"/>
                  </a:lnTo>
                  <a:lnTo>
                    <a:pt x="59" y="293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ṧľiḋé">
              <a:extLst>
                <a:ext uri="{FF2B5EF4-FFF2-40B4-BE49-F238E27FC236}">
                  <a16:creationId xmlns:a16="http://schemas.microsoft.com/office/drawing/2014/main" id="{AFCD8E2B-DC49-40BF-8139-A7BBFDA06C3E}"/>
                </a:ext>
              </a:extLst>
            </p:cNvPr>
            <p:cNvSpPr/>
            <p:nvPr/>
          </p:nvSpPr>
          <p:spPr bwMode="auto">
            <a:xfrm>
              <a:off x="4914310" y="4168278"/>
              <a:ext cx="265597" cy="460284"/>
            </a:xfrm>
            <a:custGeom>
              <a:avLst/>
              <a:gdLst/>
              <a:ahLst/>
              <a:cxnLst>
                <a:cxn ang="0">
                  <a:pos x="59" y="2934"/>
                </a:cxn>
                <a:cxn ang="0">
                  <a:pos x="1693" y="39"/>
                </a:cxn>
                <a:cxn ang="0">
                  <a:pos x="1634" y="0"/>
                </a:cxn>
                <a:cxn ang="0">
                  <a:pos x="0" y="2895"/>
                </a:cxn>
                <a:cxn ang="0">
                  <a:pos x="59" y="2934"/>
                </a:cxn>
              </a:cxnLst>
              <a:rect l="0" t="0" r="r" b="b"/>
              <a:pathLst>
                <a:path w="1693" h="2934">
                  <a:moveTo>
                    <a:pt x="59" y="2934"/>
                  </a:moveTo>
                  <a:lnTo>
                    <a:pt x="1693" y="39"/>
                  </a:lnTo>
                  <a:lnTo>
                    <a:pt x="1634" y="0"/>
                  </a:lnTo>
                  <a:lnTo>
                    <a:pt x="0" y="2895"/>
                  </a:lnTo>
                  <a:lnTo>
                    <a:pt x="59" y="293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ṧľîḓè">
              <a:extLst>
                <a:ext uri="{FF2B5EF4-FFF2-40B4-BE49-F238E27FC236}">
                  <a16:creationId xmlns:a16="http://schemas.microsoft.com/office/drawing/2014/main" id="{221765A4-470E-48C7-B9CB-1C2433085963}"/>
                </a:ext>
              </a:extLst>
            </p:cNvPr>
            <p:cNvSpPr/>
            <p:nvPr/>
          </p:nvSpPr>
          <p:spPr bwMode="auto">
            <a:xfrm>
              <a:off x="5115115" y="4192908"/>
              <a:ext cx="72635" cy="75772"/>
            </a:xfrm>
            <a:custGeom>
              <a:avLst/>
              <a:gdLst/>
              <a:ahLst/>
              <a:cxnLst>
                <a:cxn ang="0">
                  <a:pos x="463" y="59"/>
                </a:cxn>
                <a:cxn ang="0">
                  <a:pos x="0" y="483"/>
                </a:cxn>
                <a:cxn ang="0">
                  <a:pos x="394" y="0"/>
                </a:cxn>
                <a:cxn ang="0">
                  <a:pos x="463" y="59"/>
                </a:cxn>
              </a:cxnLst>
              <a:rect l="0" t="0" r="r" b="b"/>
              <a:pathLst>
                <a:path w="463" h="483">
                  <a:moveTo>
                    <a:pt x="463" y="59"/>
                  </a:moveTo>
                  <a:lnTo>
                    <a:pt x="0" y="483"/>
                  </a:lnTo>
                  <a:lnTo>
                    <a:pt x="394" y="0"/>
                  </a:lnTo>
                  <a:lnTo>
                    <a:pt x="463" y="59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ŝḷïḑè">
              <a:extLst>
                <a:ext uri="{FF2B5EF4-FFF2-40B4-BE49-F238E27FC236}">
                  <a16:creationId xmlns:a16="http://schemas.microsoft.com/office/drawing/2014/main" id="{ED75FF54-00B7-472D-A2C5-424991737613}"/>
                </a:ext>
              </a:extLst>
            </p:cNvPr>
            <p:cNvSpPr/>
            <p:nvPr/>
          </p:nvSpPr>
          <p:spPr bwMode="auto">
            <a:xfrm>
              <a:off x="5115115" y="4192908"/>
              <a:ext cx="72635" cy="75772"/>
            </a:xfrm>
            <a:custGeom>
              <a:avLst/>
              <a:gdLst/>
              <a:ahLst/>
              <a:cxnLst>
                <a:cxn ang="0">
                  <a:pos x="463" y="59"/>
                </a:cxn>
                <a:cxn ang="0">
                  <a:pos x="0" y="483"/>
                </a:cxn>
                <a:cxn ang="0">
                  <a:pos x="394" y="0"/>
                </a:cxn>
                <a:cxn ang="0">
                  <a:pos x="463" y="59"/>
                </a:cxn>
              </a:cxnLst>
              <a:rect l="0" t="0" r="r" b="b"/>
              <a:pathLst>
                <a:path w="463" h="483">
                  <a:moveTo>
                    <a:pt x="463" y="59"/>
                  </a:moveTo>
                  <a:lnTo>
                    <a:pt x="0" y="483"/>
                  </a:lnTo>
                  <a:lnTo>
                    <a:pt x="394" y="0"/>
                  </a:lnTo>
                  <a:lnTo>
                    <a:pt x="463" y="59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$lîdê">
              <a:extLst>
                <a:ext uri="{FF2B5EF4-FFF2-40B4-BE49-F238E27FC236}">
                  <a16:creationId xmlns:a16="http://schemas.microsoft.com/office/drawing/2014/main" id="{817D6EFF-1C74-49DB-8E09-89105B7AF7EB}"/>
                </a:ext>
              </a:extLst>
            </p:cNvPr>
            <p:cNvSpPr/>
            <p:nvPr/>
          </p:nvSpPr>
          <p:spPr bwMode="auto">
            <a:xfrm>
              <a:off x="4937371" y="4523452"/>
              <a:ext cx="34042" cy="97422"/>
            </a:xfrm>
            <a:custGeom>
              <a:avLst/>
              <a:gdLst/>
              <a:ahLst/>
              <a:cxnLst>
                <a:cxn ang="0">
                  <a:pos x="0" y="591"/>
                </a:cxn>
                <a:cxn ang="0">
                  <a:pos x="217" y="0"/>
                </a:cxn>
                <a:cxn ang="0">
                  <a:pos x="89" y="621"/>
                </a:cxn>
                <a:cxn ang="0">
                  <a:pos x="0" y="591"/>
                </a:cxn>
              </a:cxnLst>
              <a:rect l="0" t="0" r="r" b="b"/>
              <a:pathLst>
                <a:path w="217" h="621">
                  <a:moveTo>
                    <a:pt x="0" y="591"/>
                  </a:moveTo>
                  <a:lnTo>
                    <a:pt x="217" y="0"/>
                  </a:lnTo>
                  <a:lnTo>
                    <a:pt x="89" y="621"/>
                  </a:lnTo>
                  <a:lnTo>
                    <a:pt x="0" y="591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şļídé">
              <a:extLst>
                <a:ext uri="{FF2B5EF4-FFF2-40B4-BE49-F238E27FC236}">
                  <a16:creationId xmlns:a16="http://schemas.microsoft.com/office/drawing/2014/main" id="{9E7F08DE-7DFB-4A95-9121-533F612EB603}"/>
                </a:ext>
              </a:extLst>
            </p:cNvPr>
            <p:cNvSpPr/>
            <p:nvPr/>
          </p:nvSpPr>
          <p:spPr bwMode="auto">
            <a:xfrm>
              <a:off x="4937371" y="4523452"/>
              <a:ext cx="34042" cy="97422"/>
            </a:xfrm>
            <a:custGeom>
              <a:avLst/>
              <a:gdLst/>
              <a:ahLst/>
              <a:cxnLst>
                <a:cxn ang="0">
                  <a:pos x="0" y="591"/>
                </a:cxn>
                <a:cxn ang="0">
                  <a:pos x="217" y="0"/>
                </a:cxn>
                <a:cxn ang="0">
                  <a:pos x="89" y="621"/>
                </a:cxn>
                <a:cxn ang="0">
                  <a:pos x="0" y="591"/>
                </a:cxn>
              </a:cxnLst>
              <a:rect l="0" t="0" r="r" b="b"/>
              <a:pathLst>
                <a:path w="217" h="621">
                  <a:moveTo>
                    <a:pt x="0" y="591"/>
                  </a:moveTo>
                  <a:lnTo>
                    <a:pt x="217" y="0"/>
                  </a:lnTo>
                  <a:lnTo>
                    <a:pt x="89" y="621"/>
                  </a:lnTo>
                  <a:lnTo>
                    <a:pt x="0" y="591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ş1îďê">
              <a:extLst>
                <a:ext uri="{FF2B5EF4-FFF2-40B4-BE49-F238E27FC236}">
                  <a16:creationId xmlns:a16="http://schemas.microsoft.com/office/drawing/2014/main" id="{1EA0289E-2073-4CC0-BAED-B356E8771DE1}"/>
                </a:ext>
              </a:extLst>
            </p:cNvPr>
            <p:cNvSpPr/>
            <p:nvPr/>
          </p:nvSpPr>
          <p:spPr bwMode="auto">
            <a:xfrm>
              <a:off x="4869441" y="4520471"/>
              <a:ext cx="38592" cy="92715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3" y="36"/>
                </a:cxn>
                <a:cxn ang="0">
                  <a:pos x="0" y="45"/>
                </a:cxn>
                <a:cxn ang="0">
                  <a:pos x="1" y="50"/>
                </a:cxn>
                <a:cxn ang="0">
                  <a:pos x="5" y="52"/>
                </a:cxn>
                <a:cxn ang="0">
                  <a:pos x="5" y="52"/>
                </a:cxn>
                <a:cxn ang="0">
                  <a:pos x="25" y="60"/>
                </a:cxn>
                <a:cxn ang="0">
                  <a:pos x="23" y="0"/>
                </a:cxn>
              </a:cxnLst>
              <a:rect l="0" t="0" r="r" b="b"/>
              <a:pathLst>
                <a:path w="25" h="60">
                  <a:moveTo>
                    <a:pt x="23" y="0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1" y="39"/>
                    <a:pt x="0" y="42"/>
                    <a:pt x="0" y="45"/>
                  </a:cubicBezTo>
                  <a:cubicBezTo>
                    <a:pt x="0" y="47"/>
                    <a:pt x="1" y="48"/>
                    <a:pt x="1" y="50"/>
                  </a:cubicBezTo>
                  <a:cubicBezTo>
                    <a:pt x="2" y="51"/>
                    <a:pt x="3" y="52"/>
                    <a:pt x="5" y="52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C5946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ṩļîde">
              <a:extLst>
                <a:ext uri="{FF2B5EF4-FFF2-40B4-BE49-F238E27FC236}">
                  <a16:creationId xmlns:a16="http://schemas.microsoft.com/office/drawing/2014/main" id="{0B9B36E8-C56C-4C83-85B5-66669A2F888B}"/>
                </a:ext>
              </a:extLst>
            </p:cNvPr>
            <p:cNvSpPr/>
            <p:nvPr/>
          </p:nvSpPr>
          <p:spPr bwMode="auto">
            <a:xfrm>
              <a:off x="4860187" y="4508079"/>
              <a:ext cx="47848" cy="112795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5" y="42"/>
                </a:cxn>
                <a:cxn ang="0">
                  <a:pos x="10" y="65"/>
                </a:cxn>
                <a:cxn ang="0">
                  <a:pos x="31" y="73"/>
                </a:cxn>
                <a:cxn ang="0">
                  <a:pos x="31" y="68"/>
                </a:cxn>
                <a:cxn ang="0">
                  <a:pos x="11" y="60"/>
                </a:cxn>
                <a:cxn ang="0">
                  <a:pos x="11" y="60"/>
                </a:cxn>
                <a:cxn ang="0">
                  <a:pos x="7" y="58"/>
                </a:cxn>
                <a:cxn ang="0">
                  <a:pos x="6" y="53"/>
                </a:cxn>
                <a:cxn ang="0">
                  <a:pos x="9" y="44"/>
                </a:cxn>
                <a:cxn ang="0">
                  <a:pos x="29" y="8"/>
                </a:cxn>
                <a:cxn ang="0">
                  <a:pos x="29" y="0"/>
                </a:cxn>
              </a:cxnLst>
              <a:rect l="0" t="0" r="r" b="b"/>
              <a:pathLst>
                <a:path w="31" h="73">
                  <a:moveTo>
                    <a:pt x="29" y="0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0" y="52"/>
                    <a:pt x="1" y="62"/>
                    <a:pt x="10" y="65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9" y="60"/>
                    <a:pt x="8" y="59"/>
                    <a:pt x="7" y="58"/>
                  </a:cubicBezTo>
                  <a:cubicBezTo>
                    <a:pt x="7" y="56"/>
                    <a:pt x="6" y="55"/>
                    <a:pt x="6" y="53"/>
                  </a:cubicBezTo>
                  <a:cubicBezTo>
                    <a:pt x="6" y="50"/>
                    <a:pt x="7" y="47"/>
                    <a:pt x="9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50505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$1îdè">
              <a:extLst>
                <a:ext uri="{FF2B5EF4-FFF2-40B4-BE49-F238E27FC236}">
                  <a16:creationId xmlns:a16="http://schemas.microsoft.com/office/drawing/2014/main" id="{6ED79CA5-A6D6-45E0-89BA-A7A685C8CC25}"/>
                </a:ext>
              </a:extLst>
            </p:cNvPr>
            <p:cNvSpPr/>
            <p:nvPr/>
          </p:nvSpPr>
          <p:spPr bwMode="auto">
            <a:xfrm>
              <a:off x="4905054" y="4398420"/>
              <a:ext cx="118915" cy="217749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46" y="1"/>
                </a:cxn>
                <a:cxn ang="0">
                  <a:pos x="40" y="7"/>
                </a:cxn>
                <a:cxn ang="0">
                  <a:pos x="0" y="79"/>
                </a:cxn>
                <a:cxn ang="0">
                  <a:pos x="2" y="139"/>
                </a:cxn>
                <a:cxn ang="0">
                  <a:pos x="8" y="141"/>
                </a:cxn>
                <a:cxn ang="0">
                  <a:pos x="77" y="19"/>
                </a:cxn>
                <a:cxn ang="0">
                  <a:pos x="55" y="1"/>
                </a:cxn>
                <a:cxn ang="0">
                  <a:pos x="51" y="0"/>
                </a:cxn>
              </a:cxnLst>
              <a:rect l="0" t="0" r="r" b="b"/>
              <a:pathLst>
                <a:path w="77" h="141">
                  <a:moveTo>
                    <a:pt x="51" y="0"/>
                  </a:moveTo>
                  <a:cubicBezTo>
                    <a:pt x="49" y="0"/>
                    <a:pt x="47" y="0"/>
                    <a:pt x="46" y="1"/>
                  </a:cubicBezTo>
                  <a:cubicBezTo>
                    <a:pt x="44" y="3"/>
                    <a:pt x="42" y="5"/>
                    <a:pt x="40" y="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4" y="0"/>
                    <a:pt x="52" y="0"/>
                    <a:pt x="51" y="0"/>
                  </a:cubicBezTo>
                </a:path>
              </a:pathLst>
            </a:custGeom>
            <a:solidFill>
              <a:srgbClr val="C38F6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ṥ1iḋe">
              <a:extLst>
                <a:ext uri="{FF2B5EF4-FFF2-40B4-BE49-F238E27FC236}">
                  <a16:creationId xmlns:a16="http://schemas.microsoft.com/office/drawing/2014/main" id="{082F74B5-AEA5-444A-94CE-DB0853B7119C}"/>
                </a:ext>
              </a:extLst>
            </p:cNvPr>
            <p:cNvSpPr/>
            <p:nvPr/>
          </p:nvSpPr>
          <p:spPr bwMode="auto">
            <a:xfrm>
              <a:off x="4905054" y="4390733"/>
              <a:ext cx="121897" cy="231711"/>
            </a:xfrm>
            <a:custGeom>
              <a:avLst/>
              <a:gdLst/>
              <a:ahLst/>
              <a:cxnLst>
                <a:cxn ang="0">
                  <a:pos x="2" y="144"/>
                </a:cxn>
                <a:cxn ang="0">
                  <a:pos x="2" y="149"/>
                </a:cxn>
                <a:cxn ang="0">
                  <a:pos x="6" y="150"/>
                </a:cxn>
                <a:cxn ang="0">
                  <a:pos x="8" y="146"/>
                </a:cxn>
                <a:cxn ang="0">
                  <a:pos x="2" y="144"/>
                </a:cxn>
                <a:cxn ang="0">
                  <a:pos x="51" y="0"/>
                </a:cxn>
                <a:cxn ang="0">
                  <a:pos x="37" y="11"/>
                </a:cxn>
                <a:cxn ang="0">
                  <a:pos x="0" y="76"/>
                </a:cxn>
                <a:cxn ang="0">
                  <a:pos x="0" y="84"/>
                </a:cxn>
                <a:cxn ang="0">
                  <a:pos x="40" y="12"/>
                </a:cxn>
                <a:cxn ang="0">
                  <a:pos x="46" y="6"/>
                </a:cxn>
                <a:cxn ang="0">
                  <a:pos x="51" y="5"/>
                </a:cxn>
                <a:cxn ang="0">
                  <a:pos x="55" y="6"/>
                </a:cxn>
                <a:cxn ang="0">
                  <a:pos x="77" y="24"/>
                </a:cxn>
                <a:cxn ang="0">
                  <a:pos x="79" y="20"/>
                </a:cxn>
                <a:cxn ang="0">
                  <a:pos x="75" y="16"/>
                </a:cxn>
                <a:cxn ang="0">
                  <a:pos x="74" y="17"/>
                </a:cxn>
                <a:cxn ang="0">
                  <a:pos x="66" y="12"/>
                </a:cxn>
                <a:cxn ang="0">
                  <a:pos x="68" y="10"/>
                </a:cxn>
                <a:cxn ang="0">
                  <a:pos x="59" y="3"/>
                </a:cxn>
                <a:cxn ang="0">
                  <a:pos x="51" y="0"/>
                </a:cxn>
              </a:cxnLst>
              <a:rect l="0" t="0" r="r" b="b"/>
              <a:pathLst>
                <a:path w="79" h="150">
                  <a:moveTo>
                    <a:pt x="2" y="144"/>
                  </a:moveTo>
                  <a:cubicBezTo>
                    <a:pt x="2" y="149"/>
                    <a:pt x="2" y="149"/>
                    <a:pt x="2" y="149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2" y="144"/>
                    <a:pt x="2" y="144"/>
                    <a:pt x="2" y="144"/>
                  </a:cubicBezTo>
                  <a:moveTo>
                    <a:pt x="51" y="0"/>
                  </a:moveTo>
                  <a:cubicBezTo>
                    <a:pt x="46" y="0"/>
                    <a:pt x="41" y="4"/>
                    <a:pt x="37" y="1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2" y="10"/>
                    <a:pt x="44" y="8"/>
                    <a:pt x="46" y="6"/>
                  </a:cubicBezTo>
                  <a:cubicBezTo>
                    <a:pt x="47" y="5"/>
                    <a:pt x="49" y="5"/>
                    <a:pt x="51" y="5"/>
                  </a:cubicBezTo>
                  <a:cubicBezTo>
                    <a:pt x="52" y="5"/>
                    <a:pt x="54" y="5"/>
                    <a:pt x="55" y="6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7" y="1"/>
                    <a:pt x="54" y="0"/>
                    <a:pt x="51" y="0"/>
                  </a:cubicBezTo>
                </a:path>
              </a:pathLst>
            </a:custGeom>
            <a:solidFill>
              <a:srgbClr val="48484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ŝḷîḋè">
              <a:extLst>
                <a:ext uri="{FF2B5EF4-FFF2-40B4-BE49-F238E27FC236}">
                  <a16:creationId xmlns:a16="http://schemas.microsoft.com/office/drawing/2014/main" id="{A1B9981B-E809-48AA-A545-4A1818C84E72}"/>
                </a:ext>
              </a:extLst>
            </p:cNvPr>
            <p:cNvSpPr/>
            <p:nvPr/>
          </p:nvSpPr>
          <p:spPr bwMode="auto">
            <a:xfrm>
              <a:off x="4928116" y="4435443"/>
              <a:ext cx="159076" cy="207080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24" y="77"/>
                </a:cxn>
                <a:cxn ang="0">
                  <a:pos x="15" y="120"/>
                </a:cxn>
                <a:cxn ang="0">
                  <a:pos x="6" y="117"/>
                </a:cxn>
                <a:cxn ang="0">
                  <a:pos x="15" y="93"/>
                </a:cxn>
                <a:cxn ang="0">
                  <a:pos x="0" y="120"/>
                </a:cxn>
                <a:cxn ang="0">
                  <a:pos x="37" y="133"/>
                </a:cxn>
                <a:cxn ang="0">
                  <a:pos x="41" y="134"/>
                </a:cxn>
                <a:cxn ang="0">
                  <a:pos x="41" y="134"/>
                </a:cxn>
                <a:cxn ang="0">
                  <a:pos x="41" y="134"/>
                </a:cxn>
                <a:cxn ang="0">
                  <a:pos x="51" y="131"/>
                </a:cxn>
                <a:cxn ang="0">
                  <a:pos x="58" y="124"/>
                </a:cxn>
                <a:cxn ang="0">
                  <a:pos x="101" y="48"/>
                </a:cxn>
                <a:cxn ang="0">
                  <a:pos x="103" y="39"/>
                </a:cxn>
                <a:cxn ang="0">
                  <a:pos x="102" y="31"/>
                </a:cxn>
                <a:cxn ang="0">
                  <a:pos x="98" y="25"/>
                </a:cxn>
                <a:cxn ang="0">
                  <a:pos x="101" y="21"/>
                </a:cxn>
                <a:cxn ang="0">
                  <a:pos x="101" y="21"/>
                </a:cxn>
                <a:cxn ang="0">
                  <a:pos x="101" y="21"/>
                </a:cxn>
                <a:cxn ang="0">
                  <a:pos x="98" y="25"/>
                </a:cxn>
                <a:cxn ang="0">
                  <a:pos x="98" y="25"/>
                </a:cxn>
                <a:cxn ang="0">
                  <a:pos x="68" y="0"/>
                </a:cxn>
              </a:cxnLst>
              <a:rect l="0" t="0" r="r" b="b"/>
              <a:pathLst>
                <a:path w="103" h="134">
                  <a:moveTo>
                    <a:pt x="68" y="0"/>
                  </a:moveTo>
                  <a:cubicBezTo>
                    <a:pt x="24" y="77"/>
                    <a:pt x="24" y="77"/>
                    <a:pt x="24" y="77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38" y="133"/>
                    <a:pt x="39" y="134"/>
                    <a:pt x="41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4" y="134"/>
                    <a:pt x="48" y="133"/>
                    <a:pt x="51" y="131"/>
                  </a:cubicBezTo>
                  <a:cubicBezTo>
                    <a:pt x="54" y="129"/>
                    <a:pt x="56" y="127"/>
                    <a:pt x="58" y="12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5"/>
                    <a:pt x="103" y="42"/>
                    <a:pt x="103" y="39"/>
                  </a:cubicBezTo>
                  <a:cubicBezTo>
                    <a:pt x="103" y="36"/>
                    <a:pt x="103" y="33"/>
                    <a:pt x="102" y="31"/>
                  </a:cubicBezTo>
                  <a:cubicBezTo>
                    <a:pt x="101" y="28"/>
                    <a:pt x="99" y="26"/>
                    <a:pt x="98" y="25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C38F6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ŝḷîḑé">
              <a:extLst>
                <a:ext uri="{FF2B5EF4-FFF2-40B4-BE49-F238E27FC236}">
                  <a16:creationId xmlns:a16="http://schemas.microsoft.com/office/drawing/2014/main" id="{5488661A-7B8E-48B0-ACDF-1E5D642C8D42}"/>
                </a:ext>
              </a:extLst>
            </p:cNvPr>
            <p:cNvSpPr/>
            <p:nvPr/>
          </p:nvSpPr>
          <p:spPr bwMode="auto">
            <a:xfrm>
              <a:off x="4925134" y="4429326"/>
              <a:ext cx="174449" cy="220886"/>
            </a:xfrm>
            <a:custGeom>
              <a:avLst/>
              <a:gdLst/>
              <a:ahLst/>
              <a:cxnLst>
                <a:cxn ang="0">
                  <a:pos x="103" y="25"/>
                </a:cxn>
                <a:cxn ang="0">
                  <a:pos x="103" y="25"/>
                </a:cxn>
                <a:cxn ang="0">
                  <a:pos x="100" y="29"/>
                </a:cxn>
                <a:cxn ang="0">
                  <a:pos x="104" y="35"/>
                </a:cxn>
                <a:cxn ang="0">
                  <a:pos x="105" y="43"/>
                </a:cxn>
                <a:cxn ang="0">
                  <a:pos x="103" y="52"/>
                </a:cxn>
                <a:cxn ang="0">
                  <a:pos x="60" y="128"/>
                </a:cxn>
                <a:cxn ang="0">
                  <a:pos x="53" y="135"/>
                </a:cxn>
                <a:cxn ang="0">
                  <a:pos x="43" y="138"/>
                </a:cxn>
                <a:cxn ang="0">
                  <a:pos x="43" y="138"/>
                </a:cxn>
                <a:cxn ang="0">
                  <a:pos x="43" y="138"/>
                </a:cxn>
                <a:cxn ang="0">
                  <a:pos x="39" y="137"/>
                </a:cxn>
                <a:cxn ang="0">
                  <a:pos x="2" y="124"/>
                </a:cxn>
                <a:cxn ang="0">
                  <a:pos x="0" y="128"/>
                </a:cxn>
                <a:cxn ang="0">
                  <a:pos x="37" y="142"/>
                </a:cxn>
                <a:cxn ang="0">
                  <a:pos x="44" y="143"/>
                </a:cxn>
                <a:cxn ang="0">
                  <a:pos x="65" y="131"/>
                </a:cxn>
                <a:cxn ang="0">
                  <a:pos x="108" y="55"/>
                </a:cxn>
                <a:cxn ang="0">
                  <a:pos x="103" y="26"/>
                </a:cxn>
                <a:cxn ang="0">
                  <a:pos x="103" y="25"/>
                </a:cxn>
                <a:cxn ang="0">
                  <a:pos x="72" y="0"/>
                </a:cxn>
                <a:cxn ang="0">
                  <a:pos x="70" y="4"/>
                </a:cxn>
                <a:cxn ang="0">
                  <a:pos x="100" y="29"/>
                </a:cxn>
                <a:cxn ang="0">
                  <a:pos x="100" y="29"/>
                </a:cxn>
                <a:cxn ang="0">
                  <a:pos x="103" y="25"/>
                </a:cxn>
                <a:cxn ang="0">
                  <a:pos x="103" y="25"/>
                </a:cxn>
                <a:cxn ang="0">
                  <a:pos x="72" y="0"/>
                </a:cxn>
              </a:cxnLst>
              <a:rect l="0" t="0" r="r" b="b"/>
              <a:pathLst>
                <a:path w="113" h="143">
                  <a:moveTo>
                    <a:pt x="103" y="25"/>
                  </a:moveTo>
                  <a:cubicBezTo>
                    <a:pt x="103" y="25"/>
                    <a:pt x="103" y="25"/>
                    <a:pt x="103" y="25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1" y="30"/>
                    <a:pt x="103" y="32"/>
                    <a:pt x="104" y="35"/>
                  </a:cubicBezTo>
                  <a:cubicBezTo>
                    <a:pt x="105" y="37"/>
                    <a:pt x="105" y="40"/>
                    <a:pt x="105" y="43"/>
                  </a:cubicBezTo>
                  <a:cubicBezTo>
                    <a:pt x="105" y="46"/>
                    <a:pt x="104" y="49"/>
                    <a:pt x="103" y="52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1"/>
                    <a:pt x="56" y="133"/>
                    <a:pt x="53" y="135"/>
                  </a:cubicBezTo>
                  <a:cubicBezTo>
                    <a:pt x="50" y="137"/>
                    <a:pt x="46" y="138"/>
                    <a:pt x="43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1" y="138"/>
                    <a:pt x="40" y="137"/>
                    <a:pt x="39" y="137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9" y="142"/>
                    <a:pt x="41" y="143"/>
                    <a:pt x="44" y="143"/>
                  </a:cubicBezTo>
                  <a:cubicBezTo>
                    <a:pt x="52" y="143"/>
                    <a:pt x="61" y="138"/>
                    <a:pt x="65" y="131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13" y="45"/>
                    <a:pt x="110" y="31"/>
                    <a:pt x="103" y="26"/>
                  </a:cubicBezTo>
                  <a:cubicBezTo>
                    <a:pt x="103" y="25"/>
                    <a:pt x="103" y="25"/>
                    <a:pt x="103" y="25"/>
                  </a:cubicBezTo>
                  <a:moveTo>
                    <a:pt x="72" y="0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solidFill>
              <a:srgbClr val="48484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$ḷïḓe">
              <a:extLst>
                <a:ext uri="{FF2B5EF4-FFF2-40B4-BE49-F238E27FC236}">
                  <a16:creationId xmlns:a16="http://schemas.microsoft.com/office/drawing/2014/main" id="{9B7ECD1E-C5F3-4713-985D-0B3DF71B2C31}"/>
                </a:ext>
              </a:extLst>
            </p:cNvPr>
            <p:cNvSpPr/>
            <p:nvPr/>
          </p:nvSpPr>
          <p:spPr bwMode="auto">
            <a:xfrm>
              <a:off x="5006869" y="4406107"/>
              <a:ext cx="13962" cy="10825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20"/>
                </a:cxn>
                <a:cxn ang="0">
                  <a:pos x="79" y="69"/>
                </a:cxn>
                <a:cxn ang="0">
                  <a:pos x="89" y="59"/>
                </a:cxn>
                <a:cxn ang="0">
                  <a:pos x="20" y="0"/>
                </a:cxn>
              </a:cxnLst>
              <a:rect l="0" t="0" r="r" b="b"/>
              <a:pathLst>
                <a:path w="89" h="69">
                  <a:moveTo>
                    <a:pt x="20" y="0"/>
                  </a:moveTo>
                  <a:lnTo>
                    <a:pt x="0" y="20"/>
                  </a:lnTo>
                  <a:lnTo>
                    <a:pt x="79" y="69"/>
                  </a:lnTo>
                  <a:lnTo>
                    <a:pt x="89" y="5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48484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ṥ1idê">
              <a:extLst>
                <a:ext uri="{FF2B5EF4-FFF2-40B4-BE49-F238E27FC236}">
                  <a16:creationId xmlns:a16="http://schemas.microsoft.com/office/drawing/2014/main" id="{FF542E8A-09F6-4E53-9EB5-CC988A08B9A1}"/>
                </a:ext>
              </a:extLst>
            </p:cNvPr>
            <p:cNvSpPr/>
            <p:nvPr/>
          </p:nvSpPr>
          <p:spPr bwMode="auto">
            <a:xfrm>
              <a:off x="5006869" y="4406107"/>
              <a:ext cx="13962" cy="10825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20"/>
                </a:cxn>
                <a:cxn ang="0">
                  <a:pos x="79" y="69"/>
                </a:cxn>
                <a:cxn ang="0">
                  <a:pos x="89" y="59"/>
                </a:cxn>
                <a:cxn ang="0">
                  <a:pos x="20" y="0"/>
                </a:cxn>
              </a:cxnLst>
              <a:rect l="0" t="0" r="r" b="b"/>
              <a:pathLst>
                <a:path w="89" h="69">
                  <a:moveTo>
                    <a:pt x="20" y="0"/>
                  </a:moveTo>
                  <a:lnTo>
                    <a:pt x="0" y="20"/>
                  </a:lnTo>
                  <a:lnTo>
                    <a:pt x="79" y="69"/>
                  </a:lnTo>
                  <a:lnTo>
                    <a:pt x="89" y="59"/>
                  </a:lnTo>
                  <a:lnTo>
                    <a:pt x="2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$ḷiḍé">
              <a:extLst>
                <a:ext uri="{FF2B5EF4-FFF2-40B4-BE49-F238E27FC236}">
                  <a16:creationId xmlns:a16="http://schemas.microsoft.com/office/drawing/2014/main" id="{6BF3CDFA-CB75-49A3-802D-03D2AAEAFDCC}"/>
                </a:ext>
              </a:extLst>
            </p:cNvPr>
            <p:cNvSpPr/>
            <p:nvPr/>
          </p:nvSpPr>
          <p:spPr bwMode="auto">
            <a:xfrm>
              <a:off x="4914310" y="4421638"/>
              <a:ext cx="122051" cy="205355"/>
            </a:xfrm>
            <a:custGeom>
              <a:avLst/>
              <a:gdLst/>
              <a:ahLst/>
              <a:cxnLst>
                <a:cxn ang="0">
                  <a:pos x="718" y="0"/>
                </a:cxn>
                <a:cxn ang="0">
                  <a:pos x="699" y="39"/>
                </a:cxn>
                <a:cxn ang="0">
                  <a:pos x="19" y="1240"/>
                </a:cxn>
                <a:cxn ang="0">
                  <a:pos x="0" y="1280"/>
                </a:cxn>
                <a:cxn ang="0">
                  <a:pos x="69" y="1309"/>
                </a:cxn>
                <a:cxn ang="0">
                  <a:pos x="88" y="1270"/>
                </a:cxn>
                <a:cxn ang="0">
                  <a:pos x="236" y="1004"/>
                </a:cxn>
                <a:cxn ang="0">
                  <a:pos x="364" y="649"/>
                </a:cxn>
                <a:cxn ang="0">
                  <a:pos x="325" y="846"/>
                </a:cxn>
                <a:cxn ang="0">
                  <a:pos x="758" y="88"/>
                </a:cxn>
                <a:cxn ang="0">
                  <a:pos x="778" y="49"/>
                </a:cxn>
                <a:cxn ang="0">
                  <a:pos x="718" y="0"/>
                </a:cxn>
              </a:cxnLst>
              <a:rect l="0" t="0" r="r" b="b"/>
              <a:pathLst>
                <a:path w="778" h="1309">
                  <a:moveTo>
                    <a:pt x="718" y="0"/>
                  </a:moveTo>
                  <a:lnTo>
                    <a:pt x="699" y="39"/>
                  </a:lnTo>
                  <a:lnTo>
                    <a:pt x="19" y="1240"/>
                  </a:lnTo>
                  <a:lnTo>
                    <a:pt x="0" y="1280"/>
                  </a:lnTo>
                  <a:lnTo>
                    <a:pt x="69" y="1309"/>
                  </a:lnTo>
                  <a:lnTo>
                    <a:pt x="88" y="1270"/>
                  </a:lnTo>
                  <a:lnTo>
                    <a:pt x="236" y="1004"/>
                  </a:lnTo>
                  <a:lnTo>
                    <a:pt x="364" y="649"/>
                  </a:lnTo>
                  <a:lnTo>
                    <a:pt x="325" y="846"/>
                  </a:lnTo>
                  <a:lnTo>
                    <a:pt x="758" y="88"/>
                  </a:lnTo>
                  <a:lnTo>
                    <a:pt x="778" y="49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48484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Sḷïďe">
              <a:extLst>
                <a:ext uri="{FF2B5EF4-FFF2-40B4-BE49-F238E27FC236}">
                  <a16:creationId xmlns:a16="http://schemas.microsoft.com/office/drawing/2014/main" id="{641245AB-79FF-4268-A96E-22E9C0F551E5}"/>
                </a:ext>
              </a:extLst>
            </p:cNvPr>
            <p:cNvSpPr/>
            <p:nvPr/>
          </p:nvSpPr>
          <p:spPr bwMode="auto">
            <a:xfrm>
              <a:off x="4914310" y="4421638"/>
              <a:ext cx="122051" cy="205355"/>
            </a:xfrm>
            <a:custGeom>
              <a:avLst/>
              <a:gdLst/>
              <a:ahLst/>
              <a:cxnLst>
                <a:cxn ang="0">
                  <a:pos x="718" y="0"/>
                </a:cxn>
                <a:cxn ang="0">
                  <a:pos x="699" y="39"/>
                </a:cxn>
                <a:cxn ang="0">
                  <a:pos x="19" y="1240"/>
                </a:cxn>
                <a:cxn ang="0">
                  <a:pos x="0" y="1280"/>
                </a:cxn>
                <a:cxn ang="0">
                  <a:pos x="69" y="1309"/>
                </a:cxn>
                <a:cxn ang="0">
                  <a:pos x="88" y="1270"/>
                </a:cxn>
                <a:cxn ang="0">
                  <a:pos x="236" y="1004"/>
                </a:cxn>
                <a:cxn ang="0">
                  <a:pos x="364" y="649"/>
                </a:cxn>
                <a:cxn ang="0">
                  <a:pos x="325" y="846"/>
                </a:cxn>
                <a:cxn ang="0">
                  <a:pos x="758" y="88"/>
                </a:cxn>
                <a:cxn ang="0">
                  <a:pos x="778" y="49"/>
                </a:cxn>
                <a:cxn ang="0">
                  <a:pos x="718" y="0"/>
                </a:cxn>
              </a:cxnLst>
              <a:rect l="0" t="0" r="r" b="b"/>
              <a:pathLst>
                <a:path w="778" h="1309">
                  <a:moveTo>
                    <a:pt x="718" y="0"/>
                  </a:moveTo>
                  <a:lnTo>
                    <a:pt x="699" y="39"/>
                  </a:lnTo>
                  <a:lnTo>
                    <a:pt x="19" y="1240"/>
                  </a:lnTo>
                  <a:lnTo>
                    <a:pt x="0" y="1280"/>
                  </a:lnTo>
                  <a:lnTo>
                    <a:pt x="69" y="1309"/>
                  </a:lnTo>
                  <a:lnTo>
                    <a:pt x="88" y="1270"/>
                  </a:lnTo>
                  <a:lnTo>
                    <a:pt x="236" y="1004"/>
                  </a:lnTo>
                  <a:lnTo>
                    <a:pt x="364" y="649"/>
                  </a:lnTo>
                  <a:lnTo>
                    <a:pt x="325" y="846"/>
                  </a:lnTo>
                  <a:lnTo>
                    <a:pt x="758" y="88"/>
                  </a:lnTo>
                  <a:lnTo>
                    <a:pt x="778" y="49"/>
                  </a:lnTo>
                  <a:lnTo>
                    <a:pt x="718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ṩ1iḍè">
              <a:extLst>
                <a:ext uri="{FF2B5EF4-FFF2-40B4-BE49-F238E27FC236}">
                  <a16:creationId xmlns:a16="http://schemas.microsoft.com/office/drawing/2014/main" id="{7A3A0446-CA41-4F63-AFA9-E589825D56F6}"/>
                </a:ext>
              </a:extLst>
            </p:cNvPr>
            <p:cNvSpPr/>
            <p:nvPr/>
          </p:nvSpPr>
          <p:spPr bwMode="auto">
            <a:xfrm>
              <a:off x="4937371" y="4523452"/>
              <a:ext cx="34042" cy="97422"/>
            </a:xfrm>
            <a:custGeom>
              <a:avLst/>
              <a:gdLst/>
              <a:ahLst/>
              <a:cxnLst>
                <a:cxn ang="0">
                  <a:pos x="217" y="0"/>
                </a:cxn>
                <a:cxn ang="0">
                  <a:pos x="89" y="355"/>
                </a:cxn>
                <a:cxn ang="0">
                  <a:pos x="0" y="591"/>
                </a:cxn>
                <a:cxn ang="0">
                  <a:pos x="89" y="621"/>
                </a:cxn>
                <a:cxn ang="0">
                  <a:pos x="178" y="197"/>
                </a:cxn>
                <a:cxn ang="0">
                  <a:pos x="217" y="0"/>
                </a:cxn>
              </a:cxnLst>
              <a:rect l="0" t="0" r="r" b="b"/>
              <a:pathLst>
                <a:path w="217" h="621">
                  <a:moveTo>
                    <a:pt x="217" y="0"/>
                  </a:moveTo>
                  <a:lnTo>
                    <a:pt x="89" y="355"/>
                  </a:lnTo>
                  <a:lnTo>
                    <a:pt x="0" y="591"/>
                  </a:lnTo>
                  <a:lnTo>
                    <a:pt x="89" y="621"/>
                  </a:lnTo>
                  <a:lnTo>
                    <a:pt x="178" y="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48484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şļíḍê">
              <a:extLst>
                <a:ext uri="{FF2B5EF4-FFF2-40B4-BE49-F238E27FC236}">
                  <a16:creationId xmlns:a16="http://schemas.microsoft.com/office/drawing/2014/main" id="{C9897ED6-5465-450A-9182-840817A58102}"/>
                </a:ext>
              </a:extLst>
            </p:cNvPr>
            <p:cNvSpPr/>
            <p:nvPr/>
          </p:nvSpPr>
          <p:spPr bwMode="auto">
            <a:xfrm>
              <a:off x="4937371" y="4523452"/>
              <a:ext cx="34042" cy="97422"/>
            </a:xfrm>
            <a:custGeom>
              <a:avLst/>
              <a:gdLst/>
              <a:ahLst/>
              <a:cxnLst>
                <a:cxn ang="0">
                  <a:pos x="217" y="0"/>
                </a:cxn>
                <a:cxn ang="0">
                  <a:pos x="89" y="355"/>
                </a:cxn>
                <a:cxn ang="0">
                  <a:pos x="0" y="591"/>
                </a:cxn>
                <a:cxn ang="0">
                  <a:pos x="89" y="621"/>
                </a:cxn>
                <a:cxn ang="0">
                  <a:pos x="178" y="197"/>
                </a:cxn>
                <a:cxn ang="0">
                  <a:pos x="217" y="0"/>
                </a:cxn>
              </a:cxnLst>
              <a:rect l="0" t="0" r="r" b="b"/>
              <a:pathLst>
                <a:path w="217" h="621">
                  <a:moveTo>
                    <a:pt x="217" y="0"/>
                  </a:moveTo>
                  <a:lnTo>
                    <a:pt x="89" y="355"/>
                  </a:lnTo>
                  <a:lnTo>
                    <a:pt x="0" y="591"/>
                  </a:lnTo>
                  <a:lnTo>
                    <a:pt x="89" y="621"/>
                  </a:lnTo>
                  <a:lnTo>
                    <a:pt x="178" y="197"/>
                  </a:lnTo>
                  <a:lnTo>
                    <a:pt x="21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Sḻïdé">
              <a:extLst>
                <a:ext uri="{FF2B5EF4-FFF2-40B4-BE49-F238E27FC236}">
                  <a16:creationId xmlns:a16="http://schemas.microsoft.com/office/drawing/2014/main" id="{A6832B67-6A7A-496F-859B-8EB4B12683A1}"/>
                </a:ext>
              </a:extLst>
            </p:cNvPr>
            <p:cNvSpPr/>
            <p:nvPr/>
          </p:nvSpPr>
          <p:spPr bwMode="auto">
            <a:xfrm>
              <a:off x="5013143" y="4262405"/>
              <a:ext cx="40161" cy="97422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" y="39"/>
                </a:cxn>
                <a:cxn ang="0">
                  <a:pos x="0" y="48"/>
                </a:cxn>
                <a:cxn ang="0">
                  <a:pos x="1" y="52"/>
                </a:cxn>
                <a:cxn ang="0">
                  <a:pos x="5" y="55"/>
                </a:cxn>
                <a:cxn ang="0">
                  <a:pos x="5" y="55"/>
                </a:cxn>
                <a:cxn ang="0">
                  <a:pos x="26" y="63"/>
                </a:cxn>
                <a:cxn ang="0">
                  <a:pos x="24" y="0"/>
                </a:cxn>
              </a:cxnLst>
              <a:rect l="0" t="0" r="r" b="b"/>
              <a:pathLst>
                <a:path w="26" h="63">
                  <a:moveTo>
                    <a:pt x="24" y="0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0" y="42"/>
                    <a:pt x="0" y="45"/>
                    <a:pt x="0" y="48"/>
                  </a:cubicBezTo>
                  <a:cubicBezTo>
                    <a:pt x="0" y="50"/>
                    <a:pt x="0" y="51"/>
                    <a:pt x="1" y="52"/>
                  </a:cubicBezTo>
                  <a:cubicBezTo>
                    <a:pt x="2" y="54"/>
                    <a:pt x="3" y="55"/>
                    <a:pt x="5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C5946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ṥḷïďe">
              <a:extLst>
                <a:ext uri="{FF2B5EF4-FFF2-40B4-BE49-F238E27FC236}">
                  <a16:creationId xmlns:a16="http://schemas.microsoft.com/office/drawing/2014/main" id="{2B18746C-6274-4FD2-AB86-FFBBBBFF9FBD}"/>
                </a:ext>
              </a:extLst>
            </p:cNvPr>
            <p:cNvSpPr/>
            <p:nvPr/>
          </p:nvSpPr>
          <p:spPr bwMode="auto">
            <a:xfrm>
              <a:off x="5003889" y="4251582"/>
              <a:ext cx="49417" cy="11593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5" y="44"/>
                </a:cxn>
                <a:cxn ang="0">
                  <a:pos x="10" y="67"/>
                </a:cxn>
                <a:cxn ang="0">
                  <a:pos x="20" y="71"/>
                </a:cxn>
                <a:cxn ang="0">
                  <a:pos x="21" y="70"/>
                </a:cxn>
                <a:cxn ang="0">
                  <a:pos x="28" y="74"/>
                </a:cxn>
                <a:cxn ang="0">
                  <a:pos x="32" y="75"/>
                </a:cxn>
                <a:cxn ang="0">
                  <a:pos x="32" y="70"/>
                </a:cxn>
                <a:cxn ang="0">
                  <a:pos x="11" y="62"/>
                </a:cxn>
                <a:cxn ang="0">
                  <a:pos x="11" y="62"/>
                </a:cxn>
                <a:cxn ang="0">
                  <a:pos x="7" y="59"/>
                </a:cxn>
                <a:cxn ang="0">
                  <a:pos x="6" y="55"/>
                </a:cxn>
                <a:cxn ang="0">
                  <a:pos x="8" y="46"/>
                </a:cxn>
                <a:cxn ang="0">
                  <a:pos x="30" y="7"/>
                </a:cxn>
                <a:cxn ang="0">
                  <a:pos x="30" y="0"/>
                </a:cxn>
              </a:cxnLst>
              <a:rect l="0" t="0" r="r" b="b"/>
              <a:pathLst>
                <a:path w="32" h="75">
                  <a:moveTo>
                    <a:pt x="30" y="0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0" y="54"/>
                    <a:pt x="1" y="64"/>
                    <a:pt x="10" y="67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8"/>
                    <a:pt x="6" y="57"/>
                    <a:pt x="6" y="55"/>
                  </a:cubicBezTo>
                  <a:cubicBezTo>
                    <a:pt x="6" y="52"/>
                    <a:pt x="6" y="49"/>
                    <a:pt x="8" y="4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50505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šliďè">
              <a:extLst>
                <a:ext uri="{FF2B5EF4-FFF2-40B4-BE49-F238E27FC236}">
                  <a16:creationId xmlns:a16="http://schemas.microsoft.com/office/drawing/2014/main" id="{A44F3733-83AA-412F-BBB8-F0A8F6204F84}"/>
                </a:ext>
              </a:extLst>
            </p:cNvPr>
            <p:cNvSpPr/>
            <p:nvPr/>
          </p:nvSpPr>
          <p:spPr bwMode="auto">
            <a:xfrm>
              <a:off x="5034793" y="4359828"/>
              <a:ext cx="12237" cy="6118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10"/>
                </a:cxn>
                <a:cxn ang="0">
                  <a:pos x="78" y="39"/>
                </a:cxn>
                <a:cxn ang="0">
                  <a:pos x="10" y="0"/>
                </a:cxn>
              </a:cxnLst>
              <a:rect l="0" t="0" r="r" b="b"/>
              <a:pathLst>
                <a:path w="78" h="39">
                  <a:moveTo>
                    <a:pt x="10" y="0"/>
                  </a:moveTo>
                  <a:lnTo>
                    <a:pt x="0" y="10"/>
                  </a:lnTo>
                  <a:lnTo>
                    <a:pt x="78" y="3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50505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ślîḑe">
              <a:extLst>
                <a:ext uri="{FF2B5EF4-FFF2-40B4-BE49-F238E27FC236}">
                  <a16:creationId xmlns:a16="http://schemas.microsoft.com/office/drawing/2014/main" id="{7583ECCD-36BD-40F4-861D-CEF41B21542F}"/>
                </a:ext>
              </a:extLst>
            </p:cNvPr>
            <p:cNvSpPr/>
            <p:nvPr/>
          </p:nvSpPr>
          <p:spPr bwMode="auto">
            <a:xfrm>
              <a:off x="5034793" y="4359828"/>
              <a:ext cx="12237" cy="6118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10"/>
                </a:cxn>
                <a:cxn ang="0">
                  <a:pos x="78" y="39"/>
                </a:cxn>
                <a:cxn ang="0">
                  <a:pos x="10" y="0"/>
                </a:cxn>
              </a:cxnLst>
              <a:rect l="0" t="0" r="r" b="b"/>
              <a:pathLst>
                <a:path w="78" h="39">
                  <a:moveTo>
                    <a:pt x="10" y="0"/>
                  </a:moveTo>
                  <a:lnTo>
                    <a:pt x="0" y="10"/>
                  </a:lnTo>
                  <a:lnTo>
                    <a:pt x="78" y="39"/>
                  </a:lnTo>
                  <a:lnTo>
                    <a:pt x="1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ṧlîḓe">
              <a:extLst>
                <a:ext uri="{FF2B5EF4-FFF2-40B4-BE49-F238E27FC236}">
                  <a16:creationId xmlns:a16="http://schemas.microsoft.com/office/drawing/2014/main" id="{02D18FE6-FFE6-4A7D-B023-67B52EC4798C}"/>
                </a:ext>
              </a:extLst>
            </p:cNvPr>
            <p:cNvSpPr/>
            <p:nvPr/>
          </p:nvSpPr>
          <p:spPr bwMode="auto">
            <a:xfrm>
              <a:off x="5050167" y="4143491"/>
              <a:ext cx="115933" cy="219317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44" y="2"/>
                </a:cxn>
                <a:cxn ang="0">
                  <a:pos x="39" y="8"/>
                </a:cxn>
                <a:cxn ang="0">
                  <a:pos x="0" y="77"/>
                </a:cxn>
                <a:cxn ang="0">
                  <a:pos x="2" y="140"/>
                </a:cxn>
                <a:cxn ang="0">
                  <a:pos x="7" y="142"/>
                </a:cxn>
                <a:cxn ang="0">
                  <a:pos x="75" y="20"/>
                </a:cxn>
                <a:cxn ang="0">
                  <a:pos x="54" y="2"/>
                </a:cxn>
                <a:cxn ang="0">
                  <a:pos x="49" y="0"/>
                </a:cxn>
              </a:cxnLst>
              <a:rect l="0" t="0" r="r" b="b"/>
              <a:pathLst>
                <a:path w="75" h="142">
                  <a:moveTo>
                    <a:pt x="49" y="0"/>
                  </a:moveTo>
                  <a:cubicBezTo>
                    <a:pt x="48" y="0"/>
                    <a:pt x="46" y="1"/>
                    <a:pt x="44" y="2"/>
                  </a:cubicBezTo>
                  <a:cubicBezTo>
                    <a:pt x="42" y="4"/>
                    <a:pt x="41" y="6"/>
                    <a:pt x="39" y="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2" y="1"/>
                    <a:pt x="51" y="1"/>
                    <a:pt x="49" y="0"/>
                  </a:cubicBezTo>
                </a:path>
              </a:pathLst>
            </a:custGeom>
            <a:solidFill>
              <a:srgbClr val="C38F6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ṡḷïḓè">
              <a:extLst>
                <a:ext uri="{FF2B5EF4-FFF2-40B4-BE49-F238E27FC236}">
                  <a16:creationId xmlns:a16="http://schemas.microsoft.com/office/drawing/2014/main" id="{EB68B4CB-A82B-42D3-A641-B0E326F9E537}"/>
                </a:ext>
              </a:extLst>
            </p:cNvPr>
            <p:cNvSpPr/>
            <p:nvPr/>
          </p:nvSpPr>
          <p:spPr bwMode="auto">
            <a:xfrm>
              <a:off x="5050167" y="4137373"/>
              <a:ext cx="125189" cy="231711"/>
            </a:xfrm>
            <a:custGeom>
              <a:avLst/>
              <a:gdLst/>
              <a:ahLst/>
              <a:cxnLst>
                <a:cxn ang="0">
                  <a:pos x="2" y="144"/>
                </a:cxn>
                <a:cxn ang="0">
                  <a:pos x="2" y="149"/>
                </a:cxn>
                <a:cxn ang="0">
                  <a:pos x="4" y="150"/>
                </a:cxn>
                <a:cxn ang="0">
                  <a:pos x="7" y="146"/>
                </a:cxn>
                <a:cxn ang="0">
                  <a:pos x="2" y="144"/>
                </a:cxn>
                <a:cxn ang="0">
                  <a:pos x="50" y="0"/>
                </a:cxn>
                <a:cxn ang="0">
                  <a:pos x="36" y="11"/>
                </a:cxn>
                <a:cxn ang="0">
                  <a:pos x="0" y="74"/>
                </a:cxn>
                <a:cxn ang="0">
                  <a:pos x="0" y="81"/>
                </a:cxn>
                <a:cxn ang="0">
                  <a:pos x="39" y="12"/>
                </a:cxn>
                <a:cxn ang="0">
                  <a:pos x="44" y="6"/>
                </a:cxn>
                <a:cxn ang="0">
                  <a:pos x="49" y="4"/>
                </a:cxn>
                <a:cxn ang="0">
                  <a:pos x="54" y="6"/>
                </a:cxn>
                <a:cxn ang="0">
                  <a:pos x="75" y="24"/>
                </a:cxn>
                <a:cxn ang="0">
                  <a:pos x="78" y="20"/>
                </a:cxn>
                <a:cxn ang="0">
                  <a:pos x="81" y="22"/>
                </a:cxn>
                <a:cxn ang="0">
                  <a:pos x="58" y="3"/>
                </a:cxn>
                <a:cxn ang="0">
                  <a:pos x="50" y="0"/>
                </a:cxn>
              </a:cxnLst>
              <a:rect l="0" t="0" r="r" b="b"/>
              <a:pathLst>
                <a:path w="81" h="150">
                  <a:moveTo>
                    <a:pt x="2" y="144"/>
                  </a:moveTo>
                  <a:cubicBezTo>
                    <a:pt x="2" y="149"/>
                    <a:pt x="2" y="149"/>
                    <a:pt x="2" y="149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2" y="144"/>
                    <a:pt x="2" y="144"/>
                    <a:pt x="2" y="144"/>
                  </a:cubicBezTo>
                  <a:moveTo>
                    <a:pt x="50" y="0"/>
                  </a:moveTo>
                  <a:cubicBezTo>
                    <a:pt x="45" y="0"/>
                    <a:pt x="39" y="4"/>
                    <a:pt x="36" y="11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1" y="10"/>
                    <a:pt x="42" y="8"/>
                    <a:pt x="44" y="6"/>
                  </a:cubicBezTo>
                  <a:cubicBezTo>
                    <a:pt x="46" y="5"/>
                    <a:pt x="48" y="4"/>
                    <a:pt x="49" y="4"/>
                  </a:cubicBezTo>
                  <a:cubicBezTo>
                    <a:pt x="51" y="5"/>
                    <a:pt x="52" y="5"/>
                    <a:pt x="54" y="6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5" y="1"/>
                    <a:pt x="53" y="0"/>
                    <a:pt x="50" y="0"/>
                  </a:cubicBezTo>
                </a:path>
              </a:pathLst>
            </a:custGeom>
            <a:solidFill>
              <a:srgbClr val="48484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šḻidè">
              <a:extLst>
                <a:ext uri="{FF2B5EF4-FFF2-40B4-BE49-F238E27FC236}">
                  <a16:creationId xmlns:a16="http://schemas.microsoft.com/office/drawing/2014/main" id="{A7FC861A-C44A-4E16-8F31-57D76A188D7F}"/>
                </a:ext>
              </a:extLst>
            </p:cNvPr>
            <p:cNvSpPr/>
            <p:nvPr/>
          </p:nvSpPr>
          <p:spPr bwMode="auto">
            <a:xfrm>
              <a:off x="5071816" y="4182084"/>
              <a:ext cx="159076" cy="207080"/>
            </a:xfrm>
            <a:custGeom>
              <a:avLst/>
              <a:gdLst/>
              <a:ahLst/>
              <a:cxnLst>
                <a:cxn ang="0">
                  <a:pos x="67" y="0"/>
                </a:cxn>
                <a:cxn ang="0">
                  <a:pos x="52" y="27"/>
                </a:cxn>
                <a:cxn ang="0">
                  <a:pos x="68" y="7"/>
                </a:cxn>
                <a:cxn ang="0">
                  <a:pos x="75" y="13"/>
                </a:cxn>
                <a:cxn ang="0">
                  <a:pos x="43" y="42"/>
                </a:cxn>
                <a:cxn ang="0">
                  <a:pos x="0" y="119"/>
                </a:cxn>
                <a:cxn ang="0">
                  <a:pos x="36" y="133"/>
                </a:cxn>
                <a:cxn ang="0">
                  <a:pos x="36" y="133"/>
                </a:cxn>
                <a:cxn ang="0">
                  <a:pos x="41" y="134"/>
                </a:cxn>
                <a:cxn ang="0">
                  <a:pos x="41" y="134"/>
                </a:cxn>
                <a:cxn ang="0">
                  <a:pos x="41" y="134"/>
                </a:cxn>
                <a:cxn ang="0">
                  <a:pos x="50" y="131"/>
                </a:cxn>
                <a:cxn ang="0">
                  <a:pos x="58" y="124"/>
                </a:cxn>
                <a:cxn ang="0">
                  <a:pos x="100" y="48"/>
                </a:cxn>
                <a:cxn ang="0">
                  <a:pos x="103" y="39"/>
                </a:cxn>
                <a:cxn ang="0">
                  <a:pos x="101" y="31"/>
                </a:cxn>
                <a:cxn ang="0">
                  <a:pos x="97" y="25"/>
                </a:cxn>
                <a:cxn ang="0">
                  <a:pos x="100" y="21"/>
                </a:cxn>
                <a:cxn ang="0">
                  <a:pos x="100" y="21"/>
                </a:cxn>
                <a:cxn ang="0">
                  <a:pos x="100" y="21"/>
                </a:cxn>
                <a:cxn ang="0">
                  <a:pos x="97" y="25"/>
                </a:cxn>
                <a:cxn ang="0">
                  <a:pos x="97" y="25"/>
                </a:cxn>
                <a:cxn ang="0">
                  <a:pos x="67" y="0"/>
                </a:cxn>
              </a:cxnLst>
              <a:rect l="0" t="0" r="r" b="b"/>
              <a:pathLst>
                <a:path w="103" h="134">
                  <a:moveTo>
                    <a:pt x="67" y="0"/>
                  </a:moveTo>
                  <a:cubicBezTo>
                    <a:pt x="52" y="27"/>
                    <a:pt x="52" y="27"/>
                    <a:pt x="52" y="2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9" y="134"/>
                    <a:pt x="41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4" y="134"/>
                    <a:pt x="47" y="133"/>
                    <a:pt x="50" y="131"/>
                  </a:cubicBezTo>
                  <a:cubicBezTo>
                    <a:pt x="53" y="129"/>
                    <a:pt x="56" y="127"/>
                    <a:pt x="58" y="124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2" y="45"/>
                    <a:pt x="103" y="42"/>
                    <a:pt x="103" y="39"/>
                  </a:cubicBezTo>
                  <a:cubicBezTo>
                    <a:pt x="103" y="36"/>
                    <a:pt x="102" y="33"/>
                    <a:pt x="101" y="31"/>
                  </a:cubicBezTo>
                  <a:cubicBezTo>
                    <a:pt x="100" y="28"/>
                    <a:pt x="99" y="26"/>
                    <a:pt x="97" y="25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67" y="0"/>
                    <a:pt x="67" y="0"/>
                    <a:pt x="67" y="0"/>
                  </a:cubicBezTo>
                </a:path>
              </a:pathLst>
            </a:custGeom>
            <a:solidFill>
              <a:srgbClr val="C38F6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śļiḑè">
              <a:extLst>
                <a:ext uri="{FF2B5EF4-FFF2-40B4-BE49-F238E27FC236}">
                  <a16:creationId xmlns:a16="http://schemas.microsoft.com/office/drawing/2014/main" id="{BDEFA34A-7C0C-4AF3-BFB6-A22D443D8676}"/>
                </a:ext>
              </a:extLst>
            </p:cNvPr>
            <p:cNvSpPr/>
            <p:nvPr/>
          </p:nvSpPr>
          <p:spPr bwMode="auto">
            <a:xfrm>
              <a:off x="5067110" y="4175965"/>
              <a:ext cx="176174" cy="220886"/>
            </a:xfrm>
            <a:custGeom>
              <a:avLst/>
              <a:gdLst/>
              <a:ahLst/>
              <a:cxnLst>
                <a:cxn ang="0">
                  <a:pos x="103" y="25"/>
                </a:cxn>
                <a:cxn ang="0">
                  <a:pos x="103" y="25"/>
                </a:cxn>
                <a:cxn ang="0">
                  <a:pos x="100" y="29"/>
                </a:cxn>
                <a:cxn ang="0">
                  <a:pos x="104" y="35"/>
                </a:cxn>
                <a:cxn ang="0">
                  <a:pos x="106" y="43"/>
                </a:cxn>
                <a:cxn ang="0">
                  <a:pos x="103" y="52"/>
                </a:cxn>
                <a:cxn ang="0">
                  <a:pos x="61" y="128"/>
                </a:cxn>
                <a:cxn ang="0">
                  <a:pos x="53" y="135"/>
                </a:cxn>
                <a:cxn ang="0">
                  <a:pos x="44" y="138"/>
                </a:cxn>
                <a:cxn ang="0">
                  <a:pos x="44" y="138"/>
                </a:cxn>
                <a:cxn ang="0">
                  <a:pos x="44" y="138"/>
                </a:cxn>
                <a:cxn ang="0">
                  <a:pos x="39" y="137"/>
                </a:cxn>
                <a:cxn ang="0">
                  <a:pos x="39" y="137"/>
                </a:cxn>
                <a:cxn ang="0">
                  <a:pos x="3" y="123"/>
                </a:cxn>
                <a:cxn ang="0">
                  <a:pos x="0" y="128"/>
                </a:cxn>
                <a:cxn ang="0">
                  <a:pos x="38" y="142"/>
                </a:cxn>
                <a:cxn ang="0">
                  <a:pos x="44" y="143"/>
                </a:cxn>
                <a:cxn ang="0">
                  <a:pos x="66" y="131"/>
                </a:cxn>
                <a:cxn ang="0">
                  <a:pos x="108" y="55"/>
                </a:cxn>
                <a:cxn ang="0">
                  <a:pos x="104" y="25"/>
                </a:cxn>
                <a:cxn ang="0">
                  <a:pos x="103" y="25"/>
                </a:cxn>
                <a:cxn ang="0">
                  <a:pos x="73" y="0"/>
                </a:cxn>
                <a:cxn ang="0">
                  <a:pos x="70" y="4"/>
                </a:cxn>
                <a:cxn ang="0">
                  <a:pos x="100" y="29"/>
                </a:cxn>
                <a:cxn ang="0">
                  <a:pos x="100" y="29"/>
                </a:cxn>
                <a:cxn ang="0">
                  <a:pos x="103" y="25"/>
                </a:cxn>
                <a:cxn ang="0">
                  <a:pos x="103" y="25"/>
                </a:cxn>
                <a:cxn ang="0">
                  <a:pos x="73" y="0"/>
                </a:cxn>
              </a:cxnLst>
              <a:rect l="0" t="0" r="r" b="b"/>
              <a:pathLst>
                <a:path w="114" h="143">
                  <a:moveTo>
                    <a:pt x="103" y="25"/>
                  </a:moveTo>
                  <a:cubicBezTo>
                    <a:pt x="103" y="25"/>
                    <a:pt x="103" y="25"/>
                    <a:pt x="103" y="25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30"/>
                    <a:pt x="103" y="32"/>
                    <a:pt x="104" y="35"/>
                  </a:cubicBezTo>
                  <a:cubicBezTo>
                    <a:pt x="105" y="37"/>
                    <a:pt x="106" y="40"/>
                    <a:pt x="106" y="43"/>
                  </a:cubicBezTo>
                  <a:cubicBezTo>
                    <a:pt x="106" y="46"/>
                    <a:pt x="105" y="49"/>
                    <a:pt x="103" y="52"/>
                  </a:cubicBezTo>
                  <a:cubicBezTo>
                    <a:pt x="61" y="128"/>
                    <a:pt x="61" y="128"/>
                    <a:pt x="61" y="128"/>
                  </a:cubicBezTo>
                  <a:cubicBezTo>
                    <a:pt x="59" y="131"/>
                    <a:pt x="56" y="133"/>
                    <a:pt x="53" y="135"/>
                  </a:cubicBezTo>
                  <a:cubicBezTo>
                    <a:pt x="50" y="137"/>
                    <a:pt x="47" y="138"/>
                    <a:pt x="44" y="138"/>
                  </a:cubicBezTo>
                  <a:cubicBezTo>
                    <a:pt x="44" y="138"/>
                    <a:pt x="44" y="138"/>
                    <a:pt x="44" y="138"/>
                  </a:cubicBezTo>
                  <a:cubicBezTo>
                    <a:pt x="44" y="138"/>
                    <a:pt x="44" y="138"/>
                    <a:pt x="44" y="138"/>
                  </a:cubicBezTo>
                  <a:cubicBezTo>
                    <a:pt x="42" y="138"/>
                    <a:pt x="41" y="137"/>
                    <a:pt x="39" y="137"/>
                  </a:cubicBezTo>
                  <a:cubicBezTo>
                    <a:pt x="39" y="137"/>
                    <a:pt x="39" y="137"/>
                    <a:pt x="39" y="137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40" y="142"/>
                    <a:pt x="42" y="143"/>
                    <a:pt x="44" y="143"/>
                  </a:cubicBezTo>
                  <a:cubicBezTo>
                    <a:pt x="52" y="143"/>
                    <a:pt x="61" y="138"/>
                    <a:pt x="66" y="131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14" y="45"/>
                    <a:pt x="111" y="31"/>
                    <a:pt x="104" y="25"/>
                  </a:cubicBezTo>
                  <a:cubicBezTo>
                    <a:pt x="103" y="25"/>
                    <a:pt x="103" y="25"/>
                    <a:pt x="103" y="25"/>
                  </a:cubicBezTo>
                  <a:moveTo>
                    <a:pt x="73" y="0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73" y="0"/>
                    <a:pt x="73" y="0"/>
                    <a:pt x="73" y="0"/>
                  </a:cubicBezTo>
                </a:path>
              </a:pathLst>
            </a:custGeom>
            <a:solidFill>
              <a:srgbClr val="48484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$1iḍe">
              <a:extLst>
                <a:ext uri="{FF2B5EF4-FFF2-40B4-BE49-F238E27FC236}">
                  <a16:creationId xmlns:a16="http://schemas.microsoft.com/office/drawing/2014/main" id="{E6F8E740-0450-4112-AADF-94162732929E}"/>
                </a:ext>
              </a:extLst>
            </p:cNvPr>
            <p:cNvSpPr/>
            <p:nvPr/>
          </p:nvSpPr>
          <p:spPr bwMode="auto">
            <a:xfrm>
              <a:off x="5056443" y="4168278"/>
              <a:ext cx="123464" cy="205355"/>
            </a:xfrm>
            <a:custGeom>
              <a:avLst/>
              <a:gdLst/>
              <a:ahLst/>
              <a:cxnLst>
                <a:cxn ang="0">
                  <a:pos x="728" y="0"/>
                </a:cxn>
                <a:cxn ang="0">
                  <a:pos x="699" y="39"/>
                </a:cxn>
                <a:cxn ang="0">
                  <a:pos x="29" y="1240"/>
                </a:cxn>
                <a:cxn ang="0">
                  <a:pos x="0" y="1280"/>
                </a:cxn>
                <a:cxn ang="0">
                  <a:pos x="68" y="1309"/>
                </a:cxn>
                <a:cxn ang="0">
                  <a:pos x="98" y="1260"/>
                </a:cxn>
                <a:cxn ang="0">
                  <a:pos x="521" y="502"/>
                </a:cxn>
                <a:cxn ang="0">
                  <a:pos x="374" y="640"/>
                </a:cxn>
                <a:cxn ang="0">
                  <a:pos x="610" y="354"/>
                </a:cxn>
                <a:cxn ang="0">
                  <a:pos x="758" y="88"/>
                </a:cxn>
                <a:cxn ang="0">
                  <a:pos x="787" y="49"/>
                </a:cxn>
                <a:cxn ang="0">
                  <a:pos x="758" y="19"/>
                </a:cxn>
                <a:cxn ang="0">
                  <a:pos x="728" y="0"/>
                </a:cxn>
              </a:cxnLst>
              <a:rect l="0" t="0" r="r" b="b"/>
              <a:pathLst>
                <a:path w="787" h="1309">
                  <a:moveTo>
                    <a:pt x="728" y="0"/>
                  </a:moveTo>
                  <a:lnTo>
                    <a:pt x="699" y="39"/>
                  </a:lnTo>
                  <a:lnTo>
                    <a:pt x="29" y="1240"/>
                  </a:lnTo>
                  <a:lnTo>
                    <a:pt x="0" y="1280"/>
                  </a:lnTo>
                  <a:lnTo>
                    <a:pt x="68" y="1309"/>
                  </a:lnTo>
                  <a:lnTo>
                    <a:pt x="98" y="1260"/>
                  </a:lnTo>
                  <a:lnTo>
                    <a:pt x="521" y="502"/>
                  </a:lnTo>
                  <a:lnTo>
                    <a:pt x="374" y="640"/>
                  </a:lnTo>
                  <a:lnTo>
                    <a:pt x="610" y="354"/>
                  </a:lnTo>
                  <a:lnTo>
                    <a:pt x="758" y="88"/>
                  </a:lnTo>
                  <a:lnTo>
                    <a:pt x="787" y="49"/>
                  </a:lnTo>
                  <a:lnTo>
                    <a:pt x="758" y="19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48484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şľîḓè">
              <a:extLst>
                <a:ext uri="{FF2B5EF4-FFF2-40B4-BE49-F238E27FC236}">
                  <a16:creationId xmlns:a16="http://schemas.microsoft.com/office/drawing/2014/main" id="{235EEAE6-77C8-4E89-9F6F-3C1A6222AE5C}"/>
                </a:ext>
              </a:extLst>
            </p:cNvPr>
            <p:cNvSpPr/>
            <p:nvPr/>
          </p:nvSpPr>
          <p:spPr bwMode="auto">
            <a:xfrm>
              <a:off x="5056443" y="4168278"/>
              <a:ext cx="123464" cy="205355"/>
            </a:xfrm>
            <a:custGeom>
              <a:avLst/>
              <a:gdLst/>
              <a:ahLst/>
              <a:cxnLst>
                <a:cxn ang="0">
                  <a:pos x="728" y="0"/>
                </a:cxn>
                <a:cxn ang="0">
                  <a:pos x="699" y="39"/>
                </a:cxn>
                <a:cxn ang="0">
                  <a:pos x="29" y="1240"/>
                </a:cxn>
                <a:cxn ang="0">
                  <a:pos x="0" y="1280"/>
                </a:cxn>
                <a:cxn ang="0">
                  <a:pos x="68" y="1309"/>
                </a:cxn>
                <a:cxn ang="0">
                  <a:pos x="98" y="1260"/>
                </a:cxn>
                <a:cxn ang="0">
                  <a:pos x="521" y="502"/>
                </a:cxn>
                <a:cxn ang="0">
                  <a:pos x="374" y="640"/>
                </a:cxn>
                <a:cxn ang="0">
                  <a:pos x="610" y="354"/>
                </a:cxn>
                <a:cxn ang="0">
                  <a:pos x="758" y="88"/>
                </a:cxn>
                <a:cxn ang="0">
                  <a:pos x="787" y="49"/>
                </a:cxn>
                <a:cxn ang="0">
                  <a:pos x="758" y="19"/>
                </a:cxn>
                <a:cxn ang="0">
                  <a:pos x="728" y="0"/>
                </a:cxn>
              </a:cxnLst>
              <a:rect l="0" t="0" r="r" b="b"/>
              <a:pathLst>
                <a:path w="787" h="1309">
                  <a:moveTo>
                    <a:pt x="728" y="0"/>
                  </a:moveTo>
                  <a:lnTo>
                    <a:pt x="699" y="39"/>
                  </a:lnTo>
                  <a:lnTo>
                    <a:pt x="29" y="1240"/>
                  </a:lnTo>
                  <a:lnTo>
                    <a:pt x="0" y="1280"/>
                  </a:lnTo>
                  <a:lnTo>
                    <a:pt x="68" y="1309"/>
                  </a:lnTo>
                  <a:lnTo>
                    <a:pt x="98" y="1260"/>
                  </a:lnTo>
                  <a:lnTo>
                    <a:pt x="521" y="502"/>
                  </a:lnTo>
                  <a:lnTo>
                    <a:pt x="374" y="640"/>
                  </a:lnTo>
                  <a:lnTo>
                    <a:pt x="610" y="354"/>
                  </a:lnTo>
                  <a:lnTo>
                    <a:pt x="758" y="88"/>
                  </a:lnTo>
                  <a:lnTo>
                    <a:pt x="787" y="49"/>
                  </a:lnTo>
                  <a:lnTo>
                    <a:pt x="758" y="19"/>
                  </a:lnTo>
                  <a:lnTo>
                    <a:pt x="728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$ḷîḓé">
              <a:extLst>
                <a:ext uri="{FF2B5EF4-FFF2-40B4-BE49-F238E27FC236}">
                  <a16:creationId xmlns:a16="http://schemas.microsoft.com/office/drawing/2014/main" id="{BD30F57D-E581-4063-8438-13420F5D98B1}"/>
                </a:ext>
              </a:extLst>
            </p:cNvPr>
            <p:cNvSpPr/>
            <p:nvPr/>
          </p:nvSpPr>
          <p:spPr bwMode="auto">
            <a:xfrm>
              <a:off x="5115115" y="4192908"/>
              <a:ext cx="72635" cy="75772"/>
            </a:xfrm>
            <a:custGeom>
              <a:avLst/>
              <a:gdLst/>
              <a:ahLst/>
              <a:cxnLst>
                <a:cxn ang="0">
                  <a:pos x="394" y="0"/>
                </a:cxn>
                <a:cxn ang="0">
                  <a:pos x="236" y="197"/>
                </a:cxn>
                <a:cxn ang="0">
                  <a:pos x="0" y="483"/>
                </a:cxn>
                <a:cxn ang="0">
                  <a:pos x="147" y="345"/>
                </a:cxn>
                <a:cxn ang="0">
                  <a:pos x="463" y="59"/>
                </a:cxn>
                <a:cxn ang="0">
                  <a:pos x="394" y="0"/>
                </a:cxn>
              </a:cxnLst>
              <a:rect l="0" t="0" r="r" b="b"/>
              <a:pathLst>
                <a:path w="463" h="483">
                  <a:moveTo>
                    <a:pt x="394" y="0"/>
                  </a:moveTo>
                  <a:lnTo>
                    <a:pt x="236" y="197"/>
                  </a:lnTo>
                  <a:lnTo>
                    <a:pt x="0" y="483"/>
                  </a:lnTo>
                  <a:lnTo>
                    <a:pt x="147" y="345"/>
                  </a:lnTo>
                  <a:lnTo>
                    <a:pt x="463" y="59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48484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ŝlïḑe">
              <a:extLst>
                <a:ext uri="{FF2B5EF4-FFF2-40B4-BE49-F238E27FC236}">
                  <a16:creationId xmlns:a16="http://schemas.microsoft.com/office/drawing/2014/main" id="{439A0F0A-D0A4-48DD-9908-DBED0E14EFCF}"/>
                </a:ext>
              </a:extLst>
            </p:cNvPr>
            <p:cNvSpPr/>
            <p:nvPr/>
          </p:nvSpPr>
          <p:spPr bwMode="auto">
            <a:xfrm>
              <a:off x="5115115" y="4192908"/>
              <a:ext cx="72635" cy="75772"/>
            </a:xfrm>
            <a:custGeom>
              <a:avLst/>
              <a:gdLst/>
              <a:ahLst/>
              <a:cxnLst>
                <a:cxn ang="0">
                  <a:pos x="394" y="0"/>
                </a:cxn>
                <a:cxn ang="0">
                  <a:pos x="236" y="197"/>
                </a:cxn>
                <a:cxn ang="0">
                  <a:pos x="0" y="483"/>
                </a:cxn>
                <a:cxn ang="0">
                  <a:pos x="147" y="345"/>
                </a:cxn>
                <a:cxn ang="0">
                  <a:pos x="463" y="59"/>
                </a:cxn>
                <a:cxn ang="0">
                  <a:pos x="394" y="0"/>
                </a:cxn>
              </a:cxnLst>
              <a:rect l="0" t="0" r="r" b="b"/>
              <a:pathLst>
                <a:path w="463" h="483">
                  <a:moveTo>
                    <a:pt x="394" y="0"/>
                  </a:moveTo>
                  <a:lnTo>
                    <a:pt x="236" y="197"/>
                  </a:lnTo>
                  <a:lnTo>
                    <a:pt x="0" y="483"/>
                  </a:lnTo>
                  <a:lnTo>
                    <a:pt x="147" y="345"/>
                  </a:lnTo>
                  <a:lnTo>
                    <a:pt x="463" y="59"/>
                  </a:lnTo>
                  <a:lnTo>
                    <a:pt x="39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šlïdè">
              <a:extLst>
                <a:ext uri="{FF2B5EF4-FFF2-40B4-BE49-F238E27FC236}">
                  <a16:creationId xmlns:a16="http://schemas.microsoft.com/office/drawing/2014/main" id="{C97909A5-6150-42A3-9FE9-3382EF7002DD}"/>
                </a:ext>
              </a:extLst>
            </p:cNvPr>
            <p:cNvSpPr/>
            <p:nvPr/>
          </p:nvSpPr>
          <p:spPr bwMode="auto">
            <a:xfrm>
              <a:off x="5556887" y="4390733"/>
              <a:ext cx="849656" cy="990063"/>
            </a:xfrm>
            <a:custGeom>
              <a:avLst/>
              <a:gdLst/>
              <a:ahLst/>
              <a:cxnLst>
                <a:cxn ang="0">
                  <a:pos x="515" y="558"/>
                </a:cxn>
                <a:cxn ang="0">
                  <a:pos x="156" y="637"/>
                </a:cxn>
                <a:cxn ang="0">
                  <a:pos x="109" y="606"/>
                </a:cxn>
                <a:cxn ang="0">
                  <a:pos x="5" y="130"/>
                </a:cxn>
                <a:cxn ang="0">
                  <a:pos x="35" y="83"/>
                </a:cxn>
                <a:cxn ang="0">
                  <a:pos x="394" y="5"/>
                </a:cxn>
                <a:cxn ang="0">
                  <a:pos x="441" y="35"/>
                </a:cxn>
                <a:cxn ang="0">
                  <a:pos x="545" y="511"/>
                </a:cxn>
                <a:cxn ang="0">
                  <a:pos x="515" y="558"/>
                </a:cxn>
              </a:cxnLst>
              <a:rect l="0" t="0" r="r" b="b"/>
              <a:pathLst>
                <a:path w="550" h="641">
                  <a:moveTo>
                    <a:pt x="515" y="558"/>
                  </a:moveTo>
                  <a:cubicBezTo>
                    <a:pt x="156" y="637"/>
                    <a:pt x="156" y="637"/>
                    <a:pt x="156" y="637"/>
                  </a:cubicBezTo>
                  <a:cubicBezTo>
                    <a:pt x="134" y="641"/>
                    <a:pt x="113" y="628"/>
                    <a:pt x="109" y="606"/>
                  </a:cubicBezTo>
                  <a:cubicBezTo>
                    <a:pt x="5" y="130"/>
                    <a:pt x="5" y="130"/>
                    <a:pt x="5" y="130"/>
                  </a:cubicBezTo>
                  <a:cubicBezTo>
                    <a:pt x="0" y="109"/>
                    <a:pt x="14" y="88"/>
                    <a:pt x="35" y="83"/>
                  </a:cubicBezTo>
                  <a:cubicBezTo>
                    <a:pt x="394" y="5"/>
                    <a:pt x="394" y="5"/>
                    <a:pt x="394" y="5"/>
                  </a:cubicBezTo>
                  <a:cubicBezTo>
                    <a:pt x="415" y="0"/>
                    <a:pt x="436" y="14"/>
                    <a:pt x="441" y="35"/>
                  </a:cubicBezTo>
                  <a:cubicBezTo>
                    <a:pt x="545" y="511"/>
                    <a:pt x="545" y="511"/>
                    <a:pt x="545" y="511"/>
                  </a:cubicBezTo>
                  <a:cubicBezTo>
                    <a:pt x="550" y="532"/>
                    <a:pt x="536" y="553"/>
                    <a:pt x="515" y="558"/>
                  </a:cubicBez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S1îḑé">
              <a:extLst>
                <a:ext uri="{FF2B5EF4-FFF2-40B4-BE49-F238E27FC236}">
                  <a16:creationId xmlns:a16="http://schemas.microsoft.com/office/drawing/2014/main" id="{1FABD823-8A4F-4817-9998-4C2E10F6E131}"/>
                </a:ext>
              </a:extLst>
            </p:cNvPr>
            <p:cNvSpPr/>
            <p:nvPr/>
          </p:nvSpPr>
          <p:spPr bwMode="auto">
            <a:xfrm>
              <a:off x="5611010" y="4455525"/>
              <a:ext cx="738272" cy="855775"/>
            </a:xfrm>
            <a:custGeom>
              <a:avLst/>
              <a:gdLst/>
              <a:ahLst/>
              <a:cxnLst>
                <a:cxn ang="0">
                  <a:pos x="3653" y="0"/>
                </a:cxn>
                <a:cxn ang="0">
                  <a:pos x="0" y="808"/>
                </a:cxn>
                <a:cxn ang="0">
                  <a:pos x="955" y="5101"/>
                </a:cxn>
                <a:cxn ang="0">
                  <a:pos x="1477" y="5455"/>
                </a:cxn>
                <a:cxn ang="0">
                  <a:pos x="4706" y="4737"/>
                </a:cxn>
                <a:cxn ang="0">
                  <a:pos x="3653" y="0"/>
                </a:cxn>
              </a:cxnLst>
              <a:rect l="0" t="0" r="r" b="b"/>
              <a:pathLst>
                <a:path w="4706" h="5455">
                  <a:moveTo>
                    <a:pt x="3653" y="0"/>
                  </a:moveTo>
                  <a:lnTo>
                    <a:pt x="0" y="808"/>
                  </a:lnTo>
                  <a:lnTo>
                    <a:pt x="955" y="5101"/>
                  </a:lnTo>
                  <a:lnTo>
                    <a:pt x="1477" y="5455"/>
                  </a:lnTo>
                  <a:lnTo>
                    <a:pt x="4706" y="4737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şḻîdê">
              <a:extLst>
                <a:ext uri="{FF2B5EF4-FFF2-40B4-BE49-F238E27FC236}">
                  <a16:creationId xmlns:a16="http://schemas.microsoft.com/office/drawing/2014/main" id="{3E62D060-8B12-414E-AB09-7432CFC61214}"/>
                </a:ext>
              </a:extLst>
            </p:cNvPr>
            <p:cNvSpPr/>
            <p:nvPr/>
          </p:nvSpPr>
          <p:spPr bwMode="auto">
            <a:xfrm>
              <a:off x="5686626" y="4588401"/>
              <a:ext cx="480362" cy="122053"/>
            </a:xfrm>
            <a:custGeom>
              <a:avLst/>
              <a:gdLst/>
              <a:ahLst/>
              <a:cxnLst>
                <a:cxn ang="0">
                  <a:pos x="3062" y="98"/>
                </a:cxn>
                <a:cxn ang="0">
                  <a:pos x="20" y="778"/>
                </a:cxn>
                <a:cxn ang="0">
                  <a:pos x="0" y="679"/>
                </a:cxn>
                <a:cxn ang="0">
                  <a:pos x="3043" y="0"/>
                </a:cxn>
                <a:cxn ang="0">
                  <a:pos x="3062" y="98"/>
                </a:cxn>
              </a:cxnLst>
              <a:rect l="0" t="0" r="r" b="b"/>
              <a:pathLst>
                <a:path w="3062" h="778">
                  <a:moveTo>
                    <a:pt x="3062" y="98"/>
                  </a:moveTo>
                  <a:lnTo>
                    <a:pt x="20" y="778"/>
                  </a:lnTo>
                  <a:lnTo>
                    <a:pt x="0" y="679"/>
                  </a:lnTo>
                  <a:lnTo>
                    <a:pt x="3043" y="0"/>
                  </a:lnTo>
                  <a:lnTo>
                    <a:pt x="3062" y="9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Slíḑê">
              <a:extLst>
                <a:ext uri="{FF2B5EF4-FFF2-40B4-BE49-F238E27FC236}">
                  <a16:creationId xmlns:a16="http://schemas.microsoft.com/office/drawing/2014/main" id="{1C3362B3-81DD-413E-9055-CB3A65B01066}"/>
                </a:ext>
              </a:extLst>
            </p:cNvPr>
            <p:cNvSpPr/>
            <p:nvPr/>
          </p:nvSpPr>
          <p:spPr bwMode="auto">
            <a:xfrm>
              <a:off x="5678938" y="4559065"/>
              <a:ext cx="481933" cy="122053"/>
            </a:xfrm>
            <a:custGeom>
              <a:avLst/>
              <a:gdLst/>
              <a:ahLst/>
              <a:cxnLst>
                <a:cxn ang="0">
                  <a:pos x="3072" y="98"/>
                </a:cxn>
                <a:cxn ang="0">
                  <a:pos x="29" y="778"/>
                </a:cxn>
                <a:cxn ang="0">
                  <a:pos x="0" y="669"/>
                </a:cxn>
                <a:cxn ang="0">
                  <a:pos x="3052" y="0"/>
                </a:cxn>
                <a:cxn ang="0">
                  <a:pos x="3072" y="98"/>
                </a:cxn>
              </a:cxnLst>
              <a:rect l="0" t="0" r="r" b="b"/>
              <a:pathLst>
                <a:path w="3072" h="778">
                  <a:moveTo>
                    <a:pt x="3072" y="98"/>
                  </a:moveTo>
                  <a:lnTo>
                    <a:pt x="29" y="778"/>
                  </a:lnTo>
                  <a:lnTo>
                    <a:pt x="0" y="669"/>
                  </a:lnTo>
                  <a:lnTo>
                    <a:pt x="3052" y="0"/>
                  </a:lnTo>
                  <a:lnTo>
                    <a:pt x="3072" y="9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šļïḓê">
              <a:extLst>
                <a:ext uri="{FF2B5EF4-FFF2-40B4-BE49-F238E27FC236}">
                  <a16:creationId xmlns:a16="http://schemas.microsoft.com/office/drawing/2014/main" id="{8E968B65-DBFB-473A-8B15-E9EBB969839C}"/>
                </a:ext>
              </a:extLst>
            </p:cNvPr>
            <p:cNvSpPr/>
            <p:nvPr/>
          </p:nvSpPr>
          <p:spPr bwMode="auto">
            <a:xfrm>
              <a:off x="5672664" y="4526591"/>
              <a:ext cx="480522" cy="122053"/>
            </a:xfrm>
            <a:custGeom>
              <a:avLst/>
              <a:gdLst/>
              <a:ahLst/>
              <a:cxnLst>
                <a:cxn ang="0">
                  <a:pos x="3063" y="108"/>
                </a:cxn>
                <a:cxn ang="0">
                  <a:pos x="20" y="778"/>
                </a:cxn>
                <a:cxn ang="0">
                  <a:pos x="0" y="680"/>
                </a:cxn>
                <a:cxn ang="0">
                  <a:pos x="3043" y="0"/>
                </a:cxn>
                <a:cxn ang="0">
                  <a:pos x="3063" y="108"/>
                </a:cxn>
              </a:cxnLst>
              <a:rect l="0" t="0" r="r" b="b"/>
              <a:pathLst>
                <a:path w="3063" h="778">
                  <a:moveTo>
                    <a:pt x="3063" y="108"/>
                  </a:moveTo>
                  <a:lnTo>
                    <a:pt x="20" y="778"/>
                  </a:lnTo>
                  <a:lnTo>
                    <a:pt x="0" y="680"/>
                  </a:lnTo>
                  <a:lnTo>
                    <a:pt x="3043" y="0"/>
                  </a:lnTo>
                  <a:lnTo>
                    <a:pt x="3063" y="10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ísļïḑé">
              <a:extLst>
                <a:ext uri="{FF2B5EF4-FFF2-40B4-BE49-F238E27FC236}">
                  <a16:creationId xmlns:a16="http://schemas.microsoft.com/office/drawing/2014/main" id="{69F7267F-234F-4274-BEB6-B5681A557A81}"/>
                </a:ext>
              </a:extLst>
            </p:cNvPr>
            <p:cNvSpPr/>
            <p:nvPr/>
          </p:nvSpPr>
          <p:spPr bwMode="auto">
            <a:xfrm>
              <a:off x="5719100" y="4739790"/>
              <a:ext cx="481933" cy="123621"/>
            </a:xfrm>
            <a:custGeom>
              <a:avLst/>
              <a:gdLst/>
              <a:ahLst/>
              <a:cxnLst>
                <a:cxn ang="0">
                  <a:pos x="3072" y="108"/>
                </a:cxn>
                <a:cxn ang="0">
                  <a:pos x="29" y="788"/>
                </a:cxn>
                <a:cxn ang="0">
                  <a:pos x="0" y="679"/>
                </a:cxn>
                <a:cxn ang="0">
                  <a:pos x="3052" y="0"/>
                </a:cxn>
                <a:cxn ang="0">
                  <a:pos x="3072" y="108"/>
                </a:cxn>
              </a:cxnLst>
              <a:rect l="0" t="0" r="r" b="b"/>
              <a:pathLst>
                <a:path w="3072" h="788">
                  <a:moveTo>
                    <a:pt x="3072" y="108"/>
                  </a:moveTo>
                  <a:lnTo>
                    <a:pt x="29" y="788"/>
                  </a:lnTo>
                  <a:lnTo>
                    <a:pt x="0" y="679"/>
                  </a:lnTo>
                  <a:lnTo>
                    <a:pt x="3052" y="0"/>
                  </a:lnTo>
                  <a:lnTo>
                    <a:pt x="3072" y="10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šḷiďé">
              <a:extLst>
                <a:ext uri="{FF2B5EF4-FFF2-40B4-BE49-F238E27FC236}">
                  <a16:creationId xmlns:a16="http://schemas.microsoft.com/office/drawing/2014/main" id="{7FFD314A-CA73-42DB-82B6-B05755A5B723}"/>
                </a:ext>
              </a:extLst>
            </p:cNvPr>
            <p:cNvSpPr/>
            <p:nvPr/>
          </p:nvSpPr>
          <p:spPr bwMode="auto">
            <a:xfrm>
              <a:off x="5712825" y="4710452"/>
              <a:ext cx="482089" cy="122053"/>
            </a:xfrm>
            <a:custGeom>
              <a:avLst/>
              <a:gdLst/>
              <a:ahLst/>
              <a:cxnLst>
                <a:cxn ang="0">
                  <a:pos x="3073" y="108"/>
                </a:cxn>
                <a:cxn ang="0">
                  <a:pos x="30" y="778"/>
                </a:cxn>
                <a:cxn ang="0">
                  <a:pos x="0" y="679"/>
                </a:cxn>
                <a:cxn ang="0">
                  <a:pos x="3043" y="0"/>
                </a:cxn>
                <a:cxn ang="0">
                  <a:pos x="3073" y="108"/>
                </a:cxn>
              </a:cxnLst>
              <a:rect l="0" t="0" r="r" b="b"/>
              <a:pathLst>
                <a:path w="3073" h="778">
                  <a:moveTo>
                    <a:pt x="3073" y="108"/>
                  </a:moveTo>
                  <a:lnTo>
                    <a:pt x="30" y="778"/>
                  </a:lnTo>
                  <a:lnTo>
                    <a:pt x="0" y="679"/>
                  </a:lnTo>
                  <a:lnTo>
                    <a:pt x="3043" y="0"/>
                  </a:lnTo>
                  <a:lnTo>
                    <a:pt x="3073" y="10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ṧļíḑé">
              <a:extLst>
                <a:ext uri="{FF2B5EF4-FFF2-40B4-BE49-F238E27FC236}">
                  <a16:creationId xmlns:a16="http://schemas.microsoft.com/office/drawing/2014/main" id="{1097A881-E759-42DA-80D0-EE81C7DAC167}"/>
                </a:ext>
              </a:extLst>
            </p:cNvPr>
            <p:cNvSpPr/>
            <p:nvPr/>
          </p:nvSpPr>
          <p:spPr bwMode="auto">
            <a:xfrm>
              <a:off x="5787028" y="5040996"/>
              <a:ext cx="480522" cy="123621"/>
            </a:xfrm>
            <a:custGeom>
              <a:avLst/>
              <a:gdLst/>
              <a:ahLst/>
              <a:cxnLst>
                <a:cxn ang="0">
                  <a:pos x="3063" y="108"/>
                </a:cxn>
                <a:cxn ang="0">
                  <a:pos x="20" y="788"/>
                </a:cxn>
                <a:cxn ang="0">
                  <a:pos x="0" y="680"/>
                </a:cxn>
                <a:cxn ang="0">
                  <a:pos x="3043" y="0"/>
                </a:cxn>
                <a:cxn ang="0">
                  <a:pos x="3063" y="108"/>
                </a:cxn>
              </a:cxnLst>
              <a:rect l="0" t="0" r="r" b="b"/>
              <a:pathLst>
                <a:path w="3063" h="788">
                  <a:moveTo>
                    <a:pt x="3063" y="108"/>
                  </a:moveTo>
                  <a:lnTo>
                    <a:pt x="20" y="788"/>
                  </a:lnTo>
                  <a:lnTo>
                    <a:pt x="0" y="680"/>
                  </a:lnTo>
                  <a:lnTo>
                    <a:pt x="3043" y="0"/>
                  </a:lnTo>
                  <a:lnTo>
                    <a:pt x="3063" y="10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ṥļídè">
              <a:extLst>
                <a:ext uri="{FF2B5EF4-FFF2-40B4-BE49-F238E27FC236}">
                  <a16:creationId xmlns:a16="http://schemas.microsoft.com/office/drawing/2014/main" id="{74011873-F199-475C-A628-93F78D54B370}"/>
                </a:ext>
              </a:extLst>
            </p:cNvPr>
            <p:cNvSpPr/>
            <p:nvPr/>
          </p:nvSpPr>
          <p:spPr bwMode="auto">
            <a:xfrm>
              <a:off x="5779341" y="5011660"/>
              <a:ext cx="481933" cy="122053"/>
            </a:xfrm>
            <a:custGeom>
              <a:avLst/>
              <a:gdLst/>
              <a:ahLst/>
              <a:cxnLst>
                <a:cxn ang="0">
                  <a:pos x="3072" y="108"/>
                </a:cxn>
                <a:cxn ang="0">
                  <a:pos x="29" y="778"/>
                </a:cxn>
                <a:cxn ang="0">
                  <a:pos x="0" y="679"/>
                </a:cxn>
                <a:cxn ang="0">
                  <a:pos x="3052" y="0"/>
                </a:cxn>
                <a:cxn ang="0">
                  <a:pos x="3072" y="108"/>
                </a:cxn>
              </a:cxnLst>
              <a:rect l="0" t="0" r="r" b="b"/>
              <a:pathLst>
                <a:path w="3072" h="778">
                  <a:moveTo>
                    <a:pt x="3072" y="108"/>
                  </a:moveTo>
                  <a:lnTo>
                    <a:pt x="29" y="778"/>
                  </a:lnTo>
                  <a:lnTo>
                    <a:pt x="0" y="679"/>
                  </a:lnTo>
                  <a:lnTo>
                    <a:pt x="3052" y="0"/>
                  </a:lnTo>
                  <a:lnTo>
                    <a:pt x="3072" y="10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slíḋè">
              <a:extLst>
                <a:ext uri="{FF2B5EF4-FFF2-40B4-BE49-F238E27FC236}">
                  <a16:creationId xmlns:a16="http://schemas.microsoft.com/office/drawing/2014/main" id="{8C6AAFF5-598E-4F0D-B8B8-C0E3EC1EE27F}"/>
                </a:ext>
              </a:extLst>
            </p:cNvPr>
            <p:cNvSpPr/>
            <p:nvPr/>
          </p:nvSpPr>
          <p:spPr bwMode="auto">
            <a:xfrm>
              <a:off x="5692745" y="4628562"/>
              <a:ext cx="495894" cy="168332"/>
            </a:xfrm>
            <a:custGeom>
              <a:avLst/>
              <a:gdLst/>
              <a:ahLst/>
              <a:cxnLst>
                <a:cxn ang="0">
                  <a:pos x="3142" y="374"/>
                </a:cxn>
                <a:cxn ang="0">
                  <a:pos x="3142" y="355"/>
                </a:cxn>
                <a:cxn ang="0">
                  <a:pos x="109" y="1024"/>
                </a:cxn>
                <a:cxn ang="0">
                  <a:pos x="40" y="719"/>
                </a:cxn>
                <a:cxn ang="0">
                  <a:pos x="3053" y="49"/>
                </a:cxn>
                <a:cxn ang="0">
                  <a:pos x="3122" y="374"/>
                </a:cxn>
                <a:cxn ang="0">
                  <a:pos x="3142" y="374"/>
                </a:cxn>
                <a:cxn ang="0">
                  <a:pos x="3142" y="355"/>
                </a:cxn>
                <a:cxn ang="0">
                  <a:pos x="3142" y="374"/>
                </a:cxn>
                <a:cxn ang="0">
                  <a:pos x="3161" y="364"/>
                </a:cxn>
                <a:cxn ang="0">
                  <a:pos x="3083" y="0"/>
                </a:cxn>
                <a:cxn ang="0">
                  <a:pos x="0" y="689"/>
                </a:cxn>
                <a:cxn ang="0">
                  <a:pos x="79" y="1073"/>
                </a:cxn>
                <a:cxn ang="0">
                  <a:pos x="3161" y="384"/>
                </a:cxn>
                <a:cxn ang="0">
                  <a:pos x="3161" y="364"/>
                </a:cxn>
                <a:cxn ang="0">
                  <a:pos x="3142" y="374"/>
                </a:cxn>
              </a:cxnLst>
              <a:rect l="0" t="0" r="r" b="b"/>
              <a:pathLst>
                <a:path w="3161" h="1073">
                  <a:moveTo>
                    <a:pt x="3142" y="374"/>
                  </a:moveTo>
                  <a:lnTo>
                    <a:pt x="3142" y="355"/>
                  </a:lnTo>
                  <a:lnTo>
                    <a:pt x="109" y="1024"/>
                  </a:lnTo>
                  <a:lnTo>
                    <a:pt x="40" y="719"/>
                  </a:lnTo>
                  <a:lnTo>
                    <a:pt x="3053" y="49"/>
                  </a:lnTo>
                  <a:lnTo>
                    <a:pt x="3122" y="374"/>
                  </a:lnTo>
                  <a:lnTo>
                    <a:pt x="3142" y="374"/>
                  </a:lnTo>
                  <a:lnTo>
                    <a:pt x="3142" y="355"/>
                  </a:lnTo>
                  <a:lnTo>
                    <a:pt x="3142" y="374"/>
                  </a:lnTo>
                  <a:lnTo>
                    <a:pt x="3161" y="364"/>
                  </a:lnTo>
                  <a:lnTo>
                    <a:pt x="3083" y="0"/>
                  </a:lnTo>
                  <a:lnTo>
                    <a:pt x="0" y="689"/>
                  </a:lnTo>
                  <a:lnTo>
                    <a:pt x="79" y="1073"/>
                  </a:lnTo>
                  <a:lnTo>
                    <a:pt x="3161" y="384"/>
                  </a:lnTo>
                  <a:lnTo>
                    <a:pt x="3161" y="364"/>
                  </a:lnTo>
                  <a:lnTo>
                    <a:pt x="3142" y="374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ŝliḍé">
              <a:extLst>
                <a:ext uri="{FF2B5EF4-FFF2-40B4-BE49-F238E27FC236}">
                  <a16:creationId xmlns:a16="http://schemas.microsoft.com/office/drawing/2014/main" id="{A1AEF3B2-A204-4DAD-A70F-E9A9C576C1C9}"/>
                </a:ext>
              </a:extLst>
            </p:cNvPr>
            <p:cNvSpPr/>
            <p:nvPr/>
          </p:nvSpPr>
          <p:spPr bwMode="auto">
            <a:xfrm>
              <a:off x="5699019" y="4657898"/>
              <a:ext cx="483503" cy="112795"/>
            </a:xfrm>
            <a:custGeom>
              <a:avLst/>
              <a:gdLst/>
              <a:ahLst/>
              <a:cxnLst>
                <a:cxn ang="0">
                  <a:pos x="10" y="719"/>
                </a:cxn>
                <a:cxn ang="0">
                  <a:pos x="3082" y="39"/>
                </a:cxn>
                <a:cxn ang="0">
                  <a:pos x="3072" y="0"/>
                </a:cxn>
                <a:cxn ang="0">
                  <a:pos x="0" y="680"/>
                </a:cxn>
                <a:cxn ang="0">
                  <a:pos x="10" y="719"/>
                </a:cxn>
              </a:cxnLst>
              <a:rect l="0" t="0" r="r" b="b"/>
              <a:pathLst>
                <a:path w="3082" h="719">
                  <a:moveTo>
                    <a:pt x="10" y="719"/>
                  </a:moveTo>
                  <a:lnTo>
                    <a:pt x="3082" y="39"/>
                  </a:lnTo>
                  <a:lnTo>
                    <a:pt x="3072" y="0"/>
                  </a:lnTo>
                  <a:lnTo>
                    <a:pt x="0" y="680"/>
                  </a:lnTo>
                  <a:lnTo>
                    <a:pt x="10" y="719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sľíďe">
              <a:extLst>
                <a:ext uri="{FF2B5EF4-FFF2-40B4-BE49-F238E27FC236}">
                  <a16:creationId xmlns:a16="http://schemas.microsoft.com/office/drawing/2014/main" id="{833D4657-19C9-408A-84C3-767D28ABAB3F}"/>
                </a:ext>
              </a:extLst>
            </p:cNvPr>
            <p:cNvSpPr/>
            <p:nvPr/>
          </p:nvSpPr>
          <p:spPr bwMode="auto">
            <a:xfrm>
              <a:off x="5699019" y="4657898"/>
              <a:ext cx="483503" cy="112795"/>
            </a:xfrm>
            <a:custGeom>
              <a:avLst/>
              <a:gdLst/>
              <a:ahLst/>
              <a:cxnLst>
                <a:cxn ang="0">
                  <a:pos x="10" y="719"/>
                </a:cxn>
                <a:cxn ang="0">
                  <a:pos x="3082" y="39"/>
                </a:cxn>
                <a:cxn ang="0">
                  <a:pos x="3072" y="0"/>
                </a:cxn>
                <a:cxn ang="0">
                  <a:pos x="0" y="680"/>
                </a:cxn>
              </a:cxnLst>
              <a:rect l="0" t="0" r="r" b="b"/>
              <a:pathLst>
                <a:path w="3082" h="719">
                  <a:moveTo>
                    <a:pt x="10" y="719"/>
                  </a:moveTo>
                  <a:lnTo>
                    <a:pt x="3082" y="39"/>
                  </a:lnTo>
                  <a:lnTo>
                    <a:pt x="3072" y="0"/>
                  </a:lnTo>
                  <a:lnTo>
                    <a:pt x="0" y="68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ṣlîdê">
              <a:extLst>
                <a:ext uri="{FF2B5EF4-FFF2-40B4-BE49-F238E27FC236}">
                  <a16:creationId xmlns:a16="http://schemas.microsoft.com/office/drawing/2014/main" id="{783DBC21-5780-42C2-98CF-D4D40A6B1414}"/>
                </a:ext>
              </a:extLst>
            </p:cNvPr>
            <p:cNvSpPr/>
            <p:nvPr/>
          </p:nvSpPr>
          <p:spPr bwMode="auto">
            <a:xfrm>
              <a:off x="6106747" y="4650211"/>
              <a:ext cx="17099" cy="509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9" y="325"/>
                </a:cxn>
                <a:cxn ang="0">
                  <a:pos x="109" y="315"/>
                </a:cxn>
                <a:cxn ang="0">
                  <a:pos x="40" y="0"/>
                </a:cxn>
                <a:cxn ang="0">
                  <a:pos x="0" y="0"/>
                </a:cxn>
              </a:cxnLst>
              <a:rect l="0" t="0" r="r" b="b"/>
              <a:pathLst>
                <a:path w="109" h="325">
                  <a:moveTo>
                    <a:pt x="0" y="0"/>
                  </a:moveTo>
                  <a:lnTo>
                    <a:pt x="69" y="325"/>
                  </a:lnTo>
                  <a:lnTo>
                    <a:pt x="109" y="315"/>
                  </a:lnTo>
                  <a:lnTo>
                    <a:pt x="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iślïḍè">
              <a:extLst>
                <a:ext uri="{FF2B5EF4-FFF2-40B4-BE49-F238E27FC236}">
                  <a16:creationId xmlns:a16="http://schemas.microsoft.com/office/drawing/2014/main" id="{5A824CC1-E3A0-4187-9C2F-1348FDD9AC01}"/>
                </a:ext>
              </a:extLst>
            </p:cNvPr>
            <p:cNvSpPr/>
            <p:nvPr/>
          </p:nvSpPr>
          <p:spPr bwMode="auto">
            <a:xfrm>
              <a:off x="6106747" y="4650211"/>
              <a:ext cx="17099" cy="509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9" y="325"/>
                </a:cxn>
                <a:cxn ang="0">
                  <a:pos x="109" y="315"/>
                </a:cxn>
                <a:cxn ang="0">
                  <a:pos x="40" y="0"/>
                </a:cxn>
              </a:cxnLst>
              <a:rect l="0" t="0" r="r" b="b"/>
              <a:pathLst>
                <a:path w="109" h="325">
                  <a:moveTo>
                    <a:pt x="0" y="0"/>
                  </a:moveTo>
                  <a:lnTo>
                    <a:pt x="69" y="325"/>
                  </a:lnTo>
                  <a:lnTo>
                    <a:pt x="109" y="315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šḻidé">
              <a:extLst>
                <a:ext uri="{FF2B5EF4-FFF2-40B4-BE49-F238E27FC236}">
                  <a16:creationId xmlns:a16="http://schemas.microsoft.com/office/drawing/2014/main" id="{9354ACD6-C8EA-4DF7-A133-28D3583A27E0}"/>
                </a:ext>
              </a:extLst>
            </p:cNvPr>
            <p:cNvSpPr/>
            <p:nvPr/>
          </p:nvSpPr>
          <p:spPr bwMode="auto">
            <a:xfrm>
              <a:off x="6037250" y="4664015"/>
              <a:ext cx="18512" cy="5255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9" y="335"/>
                </a:cxn>
                <a:cxn ang="0">
                  <a:pos x="118" y="325"/>
                </a:cxn>
                <a:cxn ang="0">
                  <a:pos x="40" y="0"/>
                </a:cxn>
                <a:cxn ang="0">
                  <a:pos x="0" y="10"/>
                </a:cxn>
              </a:cxnLst>
              <a:rect l="0" t="0" r="r" b="b"/>
              <a:pathLst>
                <a:path w="118" h="335">
                  <a:moveTo>
                    <a:pt x="0" y="10"/>
                  </a:moveTo>
                  <a:lnTo>
                    <a:pt x="79" y="335"/>
                  </a:lnTo>
                  <a:lnTo>
                    <a:pt x="118" y="325"/>
                  </a:lnTo>
                  <a:lnTo>
                    <a:pt x="4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ṡḷîḑe">
              <a:extLst>
                <a:ext uri="{FF2B5EF4-FFF2-40B4-BE49-F238E27FC236}">
                  <a16:creationId xmlns:a16="http://schemas.microsoft.com/office/drawing/2014/main" id="{AD9EAB27-0F6C-4832-A7E7-D97D571FE121}"/>
                </a:ext>
              </a:extLst>
            </p:cNvPr>
            <p:cNvSpPr/>
            <p:nvPr/>
          </p:nvSpPr>
          <p:spPr bwMode="auto">
            <a:xfrm>
              <a:off x="6037250" y="4664015"/>
              <a:ext cx="18512" cy="5255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9" y="335"/>
                </a:cxn>
                <a:cxn ang="0">
                  <a:pos x="118" y="325"/>
                </a:cxn>
                <a:cxn ang="0">
                  <a:pos x="40" y="0"/>
                </a:cxn>
              </a:cxnLst>
              <a:rect l="0" t="0" r="r" b="b"/>
              <a:pathLst>
                <a:path w="118" h="335">
                  <a:moveTo>
                    <a:pt x="0" y="10"/>
                  </a:moveTo>
                  <a:lnTo>
                    <a:pt x="79" y="335"/>
                  </a:lnTo>
                  <a:lnTo>
                    <a:pt x="118" y="325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sľiḍè">
              <a:extLst>
                <a:ext uri="{FF2B5EF4-FFF2-40B4-BE49-F238E27FC236}">
                  <a16:creationId xmlns:a16="http://schemas.microsoft.com/office/drawing/2014/main" id="{818425C4-1AC6-472E-92BD-32E58A2A8DEF}"/>
                </a:ext>
              </a:extLst>
            </p:cNvPr>
            <p:cNvSpPr/>
            <p:nvPr/>
          </p:nvSpPr>
          <p:spPr bwMode="auto">
            <a:xfrm>
              <a:off x="5964772" y="4681116"/>
              <a:ext cx="16943" cy="5255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8" y="335"/>
                </a:cxn>
                <a:cxn ang="0">
                  <a:pos x="108" y="325"/>
                </a:cxn>
                <a:cxn ang="0">
                  <a:pos x="39" y="0"/>
                </a:cxn>
                <a:cxn ang="0">
                  <a:pos x="0" y="10"/>
                </a:cxn>
              </a:cxnLst>
              <a:rect l="0" t="0" r="r" b="b"/>
              <a:pathLst>
                <a:path w="108" h="335">
                  <a:moveTo>
                    <a:pt x="0" y="10"/>
                  </a:moveTo>
                  <a:lnTo>
                    <a:pt x="68" y="335"/>
                  </a:lnTo>
                  <a:lnTo>
                    <a:pt x="108" y="325"/>
                  </a:lnTo>
                  <a:lnTo>
                    <a:pt x="39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$ļíḍé">
              <a:extLst>
                <a:ext uri="{FF2B5EF4-FFF2-40B4-BE49-F238E27FC236}">
                  <a16:creationId xmlns:a16="http://schemas.microsoft.com/office/drawing/2014/main" id="{58EDD893-90A8-4DD3-927E-8627DD7DC947}"/>
                </a:ext>
              </a:extLst>
            </p:cNvPr>
            <p:cNvSpPr/>
            <p:nvPr/>
          </p:nvSpPr>
          <p:spPr bwMode="auto">
            <a:xfrm>
              <a:off x="5964772" y="4681116"/>
              <a:ext cx="16943" cy="5255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8" y="335"/>
                </a:cxn>
                <a:cxn ang="0">
                  <a:pos x="108" y="325"/>
                </a:cxn>
                <a:cxn ang="0">
                  <a:pos x="39" y="0"/>
                </a:cxn>
              </a:cxnLst>
              <a:rect l="0" t="0" r="r" b="b"/>
              <a:pathLst>
                <a:path w="108" h="335">
                  <a:moveTo>
                    <a:pt x="0" y="10"/>
                  </a:moveTo>
                  <a:lnTo>
                    <a:pt x="68" y="335"/>
                  </a:lnTo>
                  <a:lnTo>
                    <a:pt x="108" y="325"/>
                  </a:lnTo>
                  <a:lnTo>
                    <a:pt x="3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śḻíḋê">
              <a:extLst>
                <a:ext uri="{FF2B5EF4-FFF2-40B4-BE49-F238E27FC236}">
                  <a16:creationId xmlns:a16="http://schemas.microsoft.com/office/drawing/2014/main" id="{08861E35-F187-46C2-8C60-A6714EB8C11A}"/>
                </a:ext>
              </a:extLst>
            </p:cNvPr>
            <p:cNvSpPr/>
            <p:nvPr/>
          </p:nvSpPr>
          <p:spPr bwMode="auto">
            <a:xfrm>
              <a:off x="5899824" y="4694920"/>
              <a:ext cx="16943" cy="5255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9" y="335"/>
                </a:cxn>
                <a:cxn ang="0">
                  <a:pos x="108" y="325"/>
                </a:cxn>
                <a:cxn ang="0">
                  <a:pos x="39" y="0"/>
                </a:cxn>
                <a:cxn ang="0">
                  <a:pos x="0" y="10"/>
                </a:cxn>
              </a:cxnLst>
              <a:rect l="0" t="0" r="r" b="b"/>
              <a:pathLst>
                <a:path w="108" h="335">
                  <a:moveTo>
                    <a:pt x="0" y="10"/>
                  </a:moveTo>
                  <a:lnTo>
                    <a:pt x="79" y="335"/>
                  </a:lnTo>
                  <a:lnTo>
                    <a:pt x="108" y="325"/>
                  </a:lnTo>
                  <a:lnTo>
                    <a:pt x="39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išľïďé">
              <a:extLst>
                <a:ext uri="{FF2B5EF4-FFF2-40B4-BE49-F238E27FC236}">
                  <a16:creationId xmlns:a16="http://schemas.microsoft.com/office/drawing/2014/main" id="{32C8193B-3741-4A04-9CA2-EDC18B58C45F}"/>
                </a:ext>
              </a:extLst>
            </p:cNvPr>
            <p:cNvSpPr/>
            <p:nvPr/>
          </p:nvSpPr>
          <p:spPr bwMode="auto">
            <a:xfrm>
              <a:off x="5899824" y="4694920"/>
              <a:ext cx="16943" cy="5255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9" y="335"/>
                </a:cxn>
                <a:cxn ang="0">
                  <a:pos x="108" y="325"/>
                </a:cxn>
                <a:cxn ang="0">
                  <a:pos x="39" y="0"/>
                </a:cxn>
              </a:cxnLst>
              <a:rect l="0" t="0" r="r" b="b"/>
              <a:pathLst>
                <a:path w="108" h="335">
                  <a:moveTo>
                    <a:pt x="0" y="10"/>
                  </a:moveTo>
                  <a:lnTo>
                    <a:pt x="79" y="335"/>
                  </a:lnTo>
                  <a:lnTo>
                    <a:pt x="108" y="325"/>
                  </a:lnTo>
                  <a:lnTo>
                    <a:pt x="3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îṣ1ïdé">
              <a:extLst>
                <a:ext uri="{FF2B5EF4-FFF2-40B4-BE49-F238E27FC236}">
                  <a16:creationId xmlns:a16="http://schemas.microsoft.com/office/drawing/2014/main" id="{616EA3B3-EBAF-4D09-8C29-97168DE3CC9A}"/>
                </a:ext>
              </a:extLst>
            </p:cNvPr>
            <p:cNvSpPr/>
            <p:nvPr/>
          </p:nvSpPr>
          <p:spPr bwMode="auto">
            <a:xfrm>
              <a:off x="5827191" y="4712022"/>
              <a:ext cx="16943" cy="5098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9" y="325"/>
                </a:cxn>
                <a:cxn ang="0">
                  <a:pos x="108" y="325"/>
                </a:cxn>
                <a:cxn ang="0">
                  <a:pos x="40" y="0"/>
                </a:cxn>
                <a:cxn ang="0">
                  <a:pos x="0" y="10"/>
                </a:cxn>
              </a:cxnLst>
              <a:rect l="0" t="0" r="r" b="b"/>
              <a:pathLst>
                <a:path w="108" h="325">
                  <a:moveTo>
                    <a:pt x="0" y="10"/>
                  </a:moveTo>
                  <a:lnTo>
                    <a:pt x="69" y="325"/>
                  </a:lnTo>
                  <a:lnTo>
                    <a:pt x="108" y="325"/>
                  </a:lnTo>
                  <a:lnTo>
                    <a:pt x="4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îṩ1ide">
              <a:extLst>
                <a:ext uri="{FF2B5EF4-FFF2-40B4-BE49-F238E27FC236}">
                  <a16:creationId xmlns:a16="http://schemas.microsoft.com/office/drawing/2014/main" id="{3F7535F4-F3C9-4EDF-8E8E-96C7D8E61A76}"/>
                </a:ext>
              </a:extLst>
            </p:cNvPr>
            <p:cNvSpPr/>
            <p:nvPr/>
          </p:nvSpPr>
          <p:spPr bwMode="auto">
            <a:xfrm>
              <a:off x="5827191" y="4712022"/>
              <a:ext cx="16943" cy="5098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9" y="325"/>
                </a:cxn>
                <a:cxn ang="0">
                  <a:pos x="108" y="325"/>
                </a:cxn>
                <a:cxn ang="0">
                  <a:pos x="40" y="0"/>
                </a:cxn>
              </a:cxnLst>
              <a:rect l="0" t="0" r="r" b="b"/>
              <a:pathLst>
                <a:path w="108" h="325">
                  <a:moveTo>
                    <a:pt x="0" y="10"/>
                  </a:moveTo>
                  <a:lnTo>
                    <a:pt x="69" y="325"/>
                  </a:lnTo>
                  <a:lnTo>
                    <a:pt x="108" y="325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ísḻïḑe">
              <a:extLst>
                <a:ext uri="{FF2B5EF4-FFF2-40B4-BE49-F238E27FC236}">
                  <a16:creationId xmlns:a16="http://schemas.microsoft.com/office/drawing/2014/main" id="{2E60E5F6-72E6-424E-82C9-C61A5E05EFA3}"/>
                </a:ext>
              </a:extLst>
            </p:cNvPr>
            <p:cNvSpPr/>
            <p:nvPr/>
          </p:nvSpPr>
          <p:spPr bwMode="auto">
            <a:xfrm>
              <a:off x="5757692" y="4727395"/>
              <a:ext cx="16943" cy="5098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9" y="325"/>
                </a:cxn>
                <a:cxn ang="0">
                  <a:pos x="108" y="315"/>
                </a:cxn>
                <a:cxn ang="0">
                  <a:pos x="39" y="0"/>
                </a:cxn>
                <a:cxn ang="0">
                  <a:pos x="0" y="10"/>
                </a:cxn>
              </a:cxnLst>
              <a:rect l="0" t="0" r="r" b="b"/>
              <a:pathLst>
                <a:path w="108" h="325">
                  <a:moveTo>
                    <a:pt x="0" y="10"/>
                  </a:moveTo>
                  <a:lnTo>
                    <a:pt x="69" y="325"/>
                  </a:lnTo>
                  <a:lnTo>
                    <a:pt x="108" y="315"/>
                  </a:lnTo>
                  <a:lnTo>
                    <a:pt x="39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îšľíďê">
              <a:extLst>
                <a:ext uri="{FF2B5EF4-FFF2-40B4-BE49-F238E27FC236}">
                  <a16:creationId xmlns:a16="http://schemas.microsoft.com/office/drawing/2014/main" id="{6D7247FE-8BAD-4735-A220-EE3F582A89F0}"/>
                </a:ext>
              </a:extLst>
            </p:cNvPr>
            <p:cNvSpPr/>
            <p:nvPr/>
          </p:nvSpPr>
          <p:spPr bwMode="auto">
            <a:xfrm>
              <a:off x="5757692" y="4727395"/>
              <a:ext cx="16943" cy="5098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9" y="325"/>
                </a:cxn>
                <a:cxn ang="0">
                  <a:pos x="108" y="315"/>
                </a:cxn>
                <a:cxn ang="0">
                  <a:pos x="39" y="0"/>
                </a:cxn>
              </a:cxnLst>
              <a:rect l="0" t="0" r="r" b="b"/>
              <a:pathLst>
                <a:path w="108" h="325">
                  <a:moveTo>
                    <a:pt x="0" y="10"/>
                  </a:moveTo>
                  <a:lnTo>
                    <a:pt x="69" y="325"/>
                  </a:lnTo>
                  <a:lnTo>
                    <a:pt x="108" y="315"/>
                  </a:lnTo>
                  <a:lnTo>
                    <a:pt x="3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š1ïḑé">
              <a:extLst>
                <a:ext uri="{FF2B5EF4-FFF2-40B4-BE49-F238E27FC236}">
                  <a16:creationId xmlns:a16="http://schemas.microsoft.com/office/drawing/2014/main" id="{A6579430-D65C-4D68-AA81-B6FE83BA2FB2}"/>
                </a:ext>
              </a:extLst>
            </p:cNvPr>
            <p:cNvSpPr/>
            <p:nvPr/>
          </p:nvSpPr>
          <p:spPr bwMode="auto">
            <a:xfrm>
              <a:off x="5765379" y="4956126"/>
              <a:ext cx="483503" cy="112640"/>
            </a:xfrm>
            <a:custGeom>
              <a:avLst/>
              <a:gdLst/>
              <a:ahLst/>
              <a:cxnLst>
                <a:cxn ang="0">
                  <a:pos x="10" y="718"/>
                </a:cxn>
                <a:cxn ang="0">
                  <a:pos x="3082" y="39"/>
                </a:cxn>
                <a:cxn ang="0">
                  <a:pos x="3073" y="0"/>
                </a:cxn>
                <a:cxn ang="0">
                  <a:pos x="0" y="679"/>
                </a:cxn>
                <a:cxn ang="0">
                  <a:pos x="10" y="718"/>
                </a:cxn>
              </a:cxnLst>
              <a:rect l="0" t="0" r="r" b="b"/>
              <a:pathLst>
                <a:path w="3082" h="718">
                  <a:moveTo>
                    <a:pt x="10" y="718"/>
                  </a:moveTo>
                  <a:lnTo>
                    <a:pt x="3082" y="39"/>
                  </a:lnTo>
                  <a:lnTo>
                    <a:pt x="3073" y="0"/>
                  </a:lnTo>
                  <a:lnTo>
                    <a:pt x="0" y="679"/>
                  </a:lnTo>
                  <a:lnTo>
                    <a:pt x="10" y="71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ïṣlïḍê">
              <a:extLst>
                <a:ext uri="{FF2B5EF4-FFF2-40B4-BE49-F238E27FC236}">
                  <a16:creationId xmlns:a16="http://schemas.microsoft.com/office/drawing/2014/main" id="{7A193A72-178D-4A5E-B3A5-4D42FA1A9163}"/>
                </a:ext>
              </a:extLst>
            </p:cNvPr>
            <p:cNvSpPr/>
            <p:nvPr/>
          </p:nvSpPr>
          <p:spPr bwMode="auto">
            <a:xfrm>
              <a:off x="5765379" y="4956126"/>
              <a:ext cx="483503" cy="112640"/>
            </a:xfrm>
            <a:custGeom>
              <a:avLst/>
              <a:gdLst/>
              <a:ahLst/>
              <a:cxnLst>
                <a:cxn ang="0">
                  <a:pos x="10" y="718"/>
                </a:cxn>
                <a:cxn ang="0">
                  <a:pos x="3082" y="39"/>
                </a:cxn>
                <a:cxn ang="0">
                  <a:pos x="3073" y="0"/>
                </a:cxn>
                <a:cxn ang="0">
                  <a:pos x="0" y="679"/>
                </a:cxn>
              </a:cxnLst>
              <a:rect l="0" t="0" r="r" b="b"/>
              <a:pathLst>
                <a:path w="3082" h="718">
                  <a:moveTo>
                    <a:pt x="10" y="718"/>
                  </a:moveTo>
                  <a:lnTo>
                    <a:pt x="3082" y="39"/>
                  </a:lnTo>
                  <a:lnTo>
                    <a:pt x="3073" y="0"/>
                  </a:lnTo>
                  <a:lnTo>
                    <a:pt x="0" y="679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ṩ1iďe">
              <a:extLst>
                <a:ext uri="{FF2B5EF4-FFF2-40B4-BE49-F238E27FC236}">
                  <a16:creationId xmlns:a16="http://schemas.microsoft.com/office/drawing/2014/main" id="{BCFF7F1D-CC05-488D-8375-6A38A0381803}"/>
                </a:ext>
              </a:extLst>
            </p:cNvPr>
            <p:cNvSpPr/>
            <p:nvPr/>
          </p:nvSpPr>
          <p:spPr bwMode="auto">
            <a:xfrm>
              <a:off x="5759261" y="4923651"/>
              <a:ext cx="481933" cy="112795"/>
            </a:xfrm>
            <a:custGeom>
              <a:avLst/>
              <a:gdLst/>
              <a:ahLst/>
              <a:cxnLst>
                <a:cxn ang="0">
                  <a:pos x="0" y="719"/>
                </a:cxn>
                <a:cxn ang="0">
                  <a:pos x="3072" y="39"/>
                </a:cxn>
                <a:cxn ang="0">
                  <a:pos x="3072" y="0"/>
                </a:cxn>
                <a:cxn ang="0">
                  <a:pos x="0" y="679"/>
                </a:cxn>
                <a:cxn ang="0">
                  <a:pos x="0" y="719"/>
                </a:cxn>
              </a:cxnLst>
              <a:rect l="0" t="0" r="r" b="b"/>
              <a:pathLst>
                <a:path w="3072" h="719">
                  <a:moveTo>
                    <a:pt x="0" y="719"/>
                  </a:moveTo>
                  <a:lnTo>
                    <a:pt x="3072" y="39"/>
                  </a:lnTo>
                  <a:lnTo>
                    <a:pt x="3072" y="0"/>
                  </a:lnTo>
                  <a:lnTo>
                    <a:pt x="0" y="679"/>
                  </a:lnTo>
                  <a:lnTo>
                    <a:pt x="0" y="719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ślïďe">
              <a:extLst>
                <a:ext uri="{FF2B5EF4-FFF2-40B4-BE49-F238E27FC236}">
                  <a16:creationId xmlns:a16="http://schemas.microsoft.com/office/drawing/2014/main" id="{342997F8-2810-491B-A496-672BE9AAF7D7}"/>
                </a:ext>
              </a:extLst>
            </p:cNvPr>
            <p:cNvSpPr/>
            <p:nvPr/>
          </p:nvSpPr>
          <p:spPr bwMode="auto">
            <a:xfrm>
              <a:off x="5759261" y="4923651"/>
              <a:ext cx="481933" cy="112795"/>
            </a:xfrm>
            <a:custGeom>
              <a:avLst/>
              <a:gdLst/>
              <a:ahLst/>
              <a:cxnLst>
                <a:cxn ang="0">
                  <a:pos x="0" y="719"/>
                </a:cxn>
                <a:cxn ang="0">
                  <a:pos x="3072" y="39"/>
                </a:cxn>
                <a:cxn ang="0">
                  <a:pos x="3072" y="0"/>
                </a:cxn>
                <a:cxn ang="0">
                  <a:pos x="0" y="679"/>
                </a:cxn>
              </a:cxnLst>
              <a:rect l="0" t="0" r="r" b="b"/>
              <a:pathLst>
                <a:path w="3072" h="719">
                  <a:moveTo>
                    <a:pt x="0" y="719"/>
                  </a:moveTo>
                  <a:lnTo>
                    <a:pt x="3072" y="39"/>
                  </a:lnTo>
                  <a:lnTo>
                    <a:pt x="3072" y="0"/>
                  </a:lnTo>
                  <a:lnTo>
                    <a:pt x="0" y="679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iśľíde">
              <a:extLst>
                <a:ext uri="{FF2B5EF4-FFF2-40B4-BE49-F238E27FC236}">
                  <a16:creationId xmlns:a16="http://schemas.microsoft.com/office/drawing/2014/main" id="{952575EF-58E7-4CA5-9096-C54B57B6CC29}"/>
                </a:ext>
              </a:extLst>
            </p:cNvPr>
            <p:cNvSpPr/>
            <p:nvPr/>
          </p:nvSpPr>
          <p:spPr bwMode="auto">
            <a:xfrm>
              <a:off x="5752986" y="4895883"/>
              <a:ext cx="482089" cy="114208"/>
            </a:xfrm>
            <a:custGeom>
              <a:avLst/>
              <a:gdLst/>
              <a:ahLst/>
              <a:cxnLst>
                <a:cxn ang="0">
                  <a:pos x="0" y="728"/>
                </a:cxn>
                <a:cxn ang="0">
                  <a:pos x="3073" y="39"/>
                </a:cxn>
                <a:cxn ang="0">
                  <a:pos x="3073" y="0"/>
                </a:cxn>
                <a:cxn ang="0">
                  <a:pos x="0" y="689"/>
                </a:cxn>
                <a:cxn ang="0">
                  <a:pos x="0" y="728"/>
                </a:cxn>
              </a:cxnLst>
              <a:rect l="0" t="0" r="r" b="b"/>
              <a:pathLst>
                <a:path w="3073" h="728">
                  <a:moveTo>
                    <a:pt x="0" y="728"/>
                  </a:moveTo>
                  <a:lnTo>
                    <a:pt x="3073" y="39"/>
                  </a:lnTo>
                  <a:lnTo>
                    <a:pt x="3073" y="0"/>
                  </a:lnTo>
                  <a:lnTo>
                    <a:pt x="0" y="689"/>
                  </a:lnTo>
                  <a:lnTo>
                    <a:pt x="0" y="72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i$ḷiḋe">
              <a:extLst>
                <a:ext uri="{FF2B5EF4-FFF2-40B4-BE49-F238E27FC236}">
                  <a16:creationId xmlns:a16="http://schemas.microsoft.com/office/drawing/2014/main" id="{1BFDDC9A-7F79-44A8-9790-BB584353D9BD}"/>
                </a:ext>
              </a:extLst>
            </p:cNvPr>
            <p:cNvSpPr/>
            <p:nvPr/>
          </p:nvSpPr>
          <p:spPr bwMode="auto">
            <a:xfrm>
              <a:off x="5752986" y="4895883"/>
              <a:ext cx="482089" cy="114208"/>
            </a:xfrm>
            <a:custGeom>
              <a:avLst/>
              <a:gdLst/>
              <a:ahLst/>
              <a:cxnLst>
                <a:cxn ang="0">
                  <a:pos x="0" y="728"/>
                </a:cxn>
                <a:cxn ang="0">
                  <a:pos x="3073" y="39"/>
                </a:cxn>
                <a:cxn ang="0">
                  <a:pos x="3073" y="0"/>
                </a:cxn>
                <a:cxn ang="0">
                  <a:pos x="0" y="689"/>
                </a:cxn>
              </a:cxnLst>
              <a:rect l="0" t="0" r="r" b="b"/>
              <a:pathLst>
                <a:path w="3073" h="728">
                  <a:moveTo>
                    <a:pt x="0" y="728"/>
                  </a:moveTo>
                  <a:lnTo>
                    <a:pt x="3073" y="39"/>
                  </a:lnTo>
                  <a:lnTo>
                    <a:pt x="3073" y="0"/>
                  </a:lnTo>
                  <a:lnTo>
                    <a:pt x="0" y="689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íŝḻíḋè">
              <a:extLst>
                <a:ext uri="{FF2B5EF4-FFF2-40B4-BE49-F238E27FC236}">
                  <a16:creationId xmlns:a16="http://schemas.microsoft.com/office/drawing/2014/main" id="{A97ACADA-A976-456C-B53D-FF7EE220366F}"/>
                </a:ext>
              </a:extLst>
            </p:cNvPr>
            <p:cNvSpPr/>
            <p:nvPr/>
          </p:nvSpPr>
          <p:spPr bwMode="auto">
            <a:xfrm>
              <a:off x="5745299" y="4864978"/>
              <a:ext cx="483503" cy="112640"/>
            </a:xfrm>
            <a:custGeom>
              <a:avLst/>
              <a:gdLst/>
              <a:ahLst/>
              <a:cxnLst>
                <a:cxn ang="0">
                  <a:pos x="10" y="718"/>
                </a:cxn>
                <a:cxn ang="0">
                  <a:pos x="3082" y="29"/>
                </a:cxn>
                <a:cxn ang="0">
                  <a:pos x="3072" y="0"/>
                </a:cxn>
                <a:cxn ang="0">
                  <a:pos x="0" y="679"/>
                </a:cxn>
                <a:cxn ang="0">
                  <a:pos x="10" y="718"/>
                </a:cxn>
              </a:cxnLst>
              <a:rect l="0" t="0" r="r" b="b"/>
              <a:pathLst>
                <a:path w="3082" h="718">
                  <a:moveTo>
                    <a:pt x="10" y="718"/>
                  </a:moveTo>
                  <a:lnTo>
                    <a:pt x="3082" y="29"/>
                  </a:lnTo>
                  <a:lnTo>
                    <a:pt x="3072" y="0"/>
                  </a:lnTo>
                  <a:lnTo>
                    <a:pt x="0" y="679"/>
                  </a:lnTo>
                  <a:lnTo>
                    <a:pt x="10" y="71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ïŝļiḋe">
              <a:extLst>
                <a:ext uri="{FF2B5EF4-FFF2-40B4-BE49-F238E27FC236}">
                  <a16:creationId xmlns:a16="http://schemas.microsoft.com/office/drawing/2014/main" id="{D9749433-A8EA-4DE9-8A1C-AC5218015D48}"/>
                </a:ext>
              </a:extLst>
            </p:cNvPr>
            <p:cNvSpPr/>
            <p:nvPr/>
          </p:nvSpPr>
          <p:spPr bwMode="auto">
            <a:xfrm>
              <a:off x="5745299" y="4864978"/>
              <a:ext cx="483503" cy="112640"/>
            </a:xfrm>
            <a:custGeom>
              <a:avLst/>
              <a:gdLst/>
              <a:ahLst/>
              <a:cxnLst>
                <a:cxn ang="0">
                  <a:pos x="10" y="718"/>
                </a:cxn>
                <a:cxn ang="0">
                  <a:pos x="3082" y="29"/>
                </a:cxn>
                <a:cxn ang="0">
                  <a:pos x="3072" y="0"/>
                </a:cxn>
                <a:cxn ang="0">
                  <a:pos x="0" y="679"/>
                </a:cxn>
              </a:cxnLst>
              <a:rect l="0" t="0" r="r" b="b"/>
              <a:pathLst>
                <a:path w="3082" h="718">
                  <a:moveTo>
                    <a:pt x="10" y="718"/>
                  </a:moveTo>
                  <a:lnTo>
                    <a:pt x="3082" y="29"/>
                  </a:lnTo>
                  <a:lnTo>
                    <a:pt x="3072" y="0"/>
                  </a:lnTo>
                  <a:lnTo>
                    <a:pt x="0" y="679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ŝḻíďé">
              <a:extLst>
                <a:ext uri="{FF2B5EF4-FFF2-40B4-BE49-F238E27FC236}">
                  <a16:creationId xmlns:a16="http://schemas.microsoft.com/office/drawing/2014/main" id="{C4FBC074-7364-4F4D-BCE8-FF498A40DF61}"/>
                </a:ext>
              </a:extLst>
            </p:cNvPr>
            <p:cNvSpPr/>
            <p:nvPr/>
          </p:nvSpPr>
          <p:spPr bwMode="auto">
            <a:xfrm>
              <a:off x="5739180" y="4837053"/>
              <a:ext cx="483503" cy="112795"/>
            </a:xfrm>
            <a:custGeom>
              <a:avLst/>
              <a:gdLst/>
              <a:ahLst/>
              <a:cxnLst>
                <a:cxn ang="0">
                  <a:pos x="10" y="719"/>
                </a:cxn>
                <a:cxn ang="0">
                  <a:pos x="3082" y="40"/>
                </a:cxn>
                <a:cxn ang="0">
                  <a:pos x="3072" y="0"/>
                </a:cxn>
                <a:cxn ang="0">
                  <a:pos x="0" y="680"/>
                </a:cxn>
                <a:cxn ang="0">
                  <a:pos x="10" y="719"/>
                </a:cxn>
              </a:cxnLst>
              <a:rect l="0" t="0" r="r" b="b"/>
              <a:pathLst>
                <a:path w="3082" h="719">
                  <a:moveTo>
                    <a:pt x="10" y="719"/>
                  </a:moveTo>
                  <a:lnTo>
                    <a:pt x="3082" y="40"/>
                  </a:lnTo>
                  <a:lnTo>
                    <a:pt x="3072" y="0"/>
                  </a:lnTo>
                  <a:lnTo>
                    <a:pt x="0" y="680"/>
                  </a:lnTo>
                  <a:lnTo>
                    <a:pt x="10" y="719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ṣḻiḓè">
              <a:extLst>
                <a:ext uri="{FF2B5EF4-FFF2-40B4-BE49-F238E27FC236}">
                  <a16:creationId xmlns:a16="http://schemas.microsoft.com/office/drawing/2014/main" id="{3E74ECD6-E11D-41C9-8B27-57640F941D53}"/>
                </a:ext>
              </a:extLst>
            </p:cNvPr>
            <p:cNvSpPr/>
            <p:nvPr/>
          </p:nvSpPr>
          <p:spPr bwMode="auto">
            <a:xfrm>
              <a:off x="5739180" y="4837053"/>
              <a:ext cx="483503" cy="112795"/>
            </a:xfrm>
            <a:custGeom>
              <a:avLst/>
              <a:gdLst/>
              <a:ahLst/>
              <a:cxnLst>
                <a:cxn ang="0">
                  <a:pos x="10" y="719"/>
                </a:cxn>
                <a:cxn ang="0">
                  <a:pos x="3082" y="40"/>
                </a:cxn>
                <a:cxn ang="0">
                  <a:pos x="3072" y="0"/>
                </a:cxn>
                <a:cxn ang="0">
                  <a:pos x="0" y="680"/>
                </a:cxn>
              </a:cxnLst>
              <a:rect l="0" t="0" r="r" b="b"/>
              <a:pathLst>
                <a:path w="3082" h="719">
                  <a:moveTo>
                    <a:pt x="10" y="719"/>
                  </a:moveTo>
                  <a:lnTo>
                    <a:pt x="3082" y="40"/>
                  </a:lnTo>
                  <a:lnTo>
                    <a:pt x="3072" y="0"/>
                  </a:lnTo>
                  <a:lnTo>
                    <a:pt x="0" y="68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ṩľiḑè">
              <a:extLst>
                <a:ext uri="{FF2B5EF4-FFF2-40B4-BE49-F238E27FC236}">
                  <a16:creationId xmlns:a16="http://schemas.microsoft.com/office/drawing/2014/main" id="{A1A1EBEB-5D7D-460F-86A4-946B0F169261}"/>
                </a:ext>
              </a:extLst>
            </p:cNvPr>
            <p:cNvSpPr/>
            <p:nvPr/>
          </p:nvSpPr>
          <p:spPr bwMode="auto">
            <a:xfrm>
              <a:off x="5731493" y="4804737"/>
              <a:ext cx="483503" cy="112640"/>
            </a:xfrm>
            <a:custGeom>
              <a:avLst/>
              <a:gdLst/>
              <a:ahLst/>
              <a:cxnLst>
                <a:cxn ang="0">
                  <a:pos x="9" y="718"/>
                </a:cxn>
                <a:cxn ang="0">
                  <a:pos x="3082" y="39"/>
                </a:cxn>
                <a:cxn ang="0">
                  <a:pos x="3072" y="0"/>
                </a:cxn>
                <a:cxn ang="0">
                  <a:pos x="0" y="679"/>
                </a:cxn>
                <a:cxn ang="0">
                  <a:pos x="9" y="718"/>
                </a:cxn>
              </a:cxnLst>
              <a:rect l="0" t="0" r="r" b="b"/>
              <a:pathLst>
                <a:path w="3082" h="718">
                  <a:moveTo>
                    <a:pt x="9" y="718"/>
                  </a:moveTo>
                  <a:lnTo>
                    <a:pt x="3082" y="39"/>
                  </a:lnTo>
                  <a:lnTo>
                    <a:pt x="3072" y="0"/>
                  </a:lnTo>
                  <a:lnTo>
                    <a:pt x="0" y="679"/>
                  </a:lnTo>
                  <a:lnTo>
                    <a:pt x="9" y="71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$1ïḑe">
              <a:extLst>
                <a:ext uri="{FF2B5EF4-FFF2-40B4-BE49-F238E27FC236}">
                  <a16:creationId xmlns:a16="http://schemas.microsoft.com/office/drawing/2014/main" id="{F04FB8DB-A388-4472-B6FC-8EA6064B8136}"/>
                </a:ext>
              </a:extLst>
            </p:cNvPr>
            <p:cNvSpPr/>
            <p:nvPr/>
          </p:nvSpPr>
          <p:spPr bwMode="auto">
            <a:xfrm>
              <a:off x="5731493" y="4804737"/>
              <a:ext cx="483503" cy="112640"/>
            </a:xfrm>
            <a:custGeom>
              <a:avLst/>
              <a:gdLst/>
              <a:ahLst/>
              <a:cxnLst>
                <a:cxn ang="0">
                  <a:pos x="9" y="718"/>
                </a:cxn>
                <a:cxn ang="0">
                  <a:pos x="3082" y="39"/>
                </a:cxn>
                <a:cxn ang="0">
                  <a:pos x="3072" y="0"/>
                </a:cxn>
                <a:cxn ang="0">
                  <a:pos x="0" y="679"/>
                </a:cxn>
              </a:cxnLst>
              <a:rect l="0" t="0" r="r" b="b"/>
              <a:pathLst>
                <a:path w="3082" h="718">
                  <a:moveTo>
                    <a:pt x="9" y="718"/>
                  </a:moveTo>
                  <a:lnTo>
                    <a:pt x="3082" y="39"/>
                  </a:lnTo>
                  <a:lnTo>
                    <a:pt x="3072" y="0"/>
                  </a:lnTo>
                  <a:lnTo>
                    <a:pt x="0" y="679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iS1ïde">
              <a:extLst>
                <a:ext uri="{FF2B5EF4-FFF2-40B4-BE49-F238E27FC236}">
                  <a16:creationId xmlns:a16="http://schemas.microsoft.com/office/drawing/2014/main" id="{60E0710E-4A3A-4671-8419-51F3AA885030}"/>
                </a:ext>
              </a:extLst>
            </p:cNvPr>
            <p:cNvSpPr/>
            <p:nvPr/>
          </p:nvSpPr>
          <p:spPr bwMode="auto">
            <a:xfrm>
              <a:off x="5726787" y="4779951"/>
              <a:ext cx="528370" cy="315170"/>
            </a:xfrm>
            <a:custGeom>
              <a:avLst/>
              <a:gdLst/>
              <a:ahLst/>
              <a:cxnLst>
                <a:cxn ang="0">
                  <a:pos x="3348" y="1319"/>
                </a:cxn>
                <a:cxn ang="0">
                  <a:pos x="3348" y="1310"/>
                </a:cxn>
                <a:cxn ang="0">
                  <a:pos x="315" y="1979"/>
                </a:cxn>
                <a:cxn ang="0">
                  <a:pos x="30" y="699"/>
                </a:cxn>
                <a:cxn ang="0">
                  <a:pos x="3053" y="30"/>
                </a:cxn>
                <a:cxn ang="0">
                  <a:pos x="3338" y="1319"/>
                </a:cxn>
                <a:cxn ang="0">
                  <a:pos x="3348" y="1319"/>
                </a:cxn>
                <a:cxn ang="0">
                  <a:pos x="3348" y="1310"/>
                </a:cxn>
                <a:cxn ang="0">
                  <a:pos x="3348" y="1319"/>
                </a:cxn>
                <a:cxn ang="0">
                  <a:pos x="3358" y="1319"/>
                </a:cxn>
                <a:cxn ang="0">
                  <a:pos x="3072" y="0"/>
                </a:cxn>
                <a:cxn ang="0">
                  <a:pos x="0" y="679"/>
                </a:cxn>
                <a:cxn ang="0">
                  <a:pos x="295" y="2009"/>
                </a:cxn>
                <a:cxn ang="0">
                  <a:pos x="3368" y="1329"/>
                </a:cxn>
                <a:cxn ang="0">
                  <a:pos x="3358" y="1319"/>
                </a:cxn>
                <a:cxn ang="0">
                  <a:pos x="3348" y="1319"/>
                </a:cxn>
              </a:cxnLst>
              <a:rect l="0" t="0" r="r" b="b"/>
              <a:pathLst>
                <a:path w="3368" h="2009">
                  <a:moveTo>
                    <a:pt x="3348" y="1319"/>
                  </a:moveTo>
                  <a:lnTo>
                    <a:pt x="3348" y="1310"/>
                  </a:lnTo>
                  <a:lnTo>
                    <a:pt x="315" y="1979"/>
                  </a:lnTo>
                  <a:lnTo>
                    <a:pt x="30" y="699"/>
                  </a:lnTo>
                  <a:lnTo>
                    <a:pt x="3053" y="30"/>
                  </a:lnTo>
                  <a:lnTo>
                    <a:pt x="3338" y="1319"/>
                  </a:lnTo>
                  <a:lnTo>
                    <a:pt x="3348" y="1319"/>
                  </a:lnTo>
                  <a:lnTo>
                    <a:pt x="3348" y="1310"/>
                  </a:lnTo>
                  <a:lnTo>
                    <a:pt x="3348" y="1319"/>
                  </a:lnTo>
                  <a:lnTo>
                    <a:pt x="3358" y="1319"/>
                  </a:lnTo>
                  <a:lnTo>
                    <a:pt x="3072" y="0"/>
                  </a:lnTo>
                  <a:lnTo>
                    <a:pt x="0" y="679"/>
                  </a:lnTo>
                  <a:lnTo>
                    <a:pt x="295" y="2009"/>
                  </a:lnTo>
                  <a:lnTo>
                    <a:pt x="3368" y="1329"/>
                  </a:lnTo>
                  <a:lnTo>
                    <a:pt x="3358" y="1319"/>
                  </a:lnTo>
                  <a:lnTo>
                    <a:pt x="3348" y="1319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şḻíḋè">
              <a:extLst>
                <a:ext uri="{FF2B5EF4-FFF2-40B4-BE49-F238E27FC236}">
                  <a16:creationId xmlns:a16="http://schemas.microsoft.com/office/drawing/2014/main" id="{7EBBE79E-7410-4965-9FE3-0546D4CA896D}"/>
                </a:ext>
              </a:extLst>
            </p:cNvPr>
            <p:cNvSpPr/>
            <p:nvPr/>
          </p:nvSpPr>
          <p:spPr bwMode="auto">
            <a:xfrm>
              <a:off x="6139221" y="4796891"/>
              <a:ext cx="50986" cy="20237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6" y="1290"/>
                </a:cxn>
                <a:cxn ang="0">
                  <a:pos x="325" y="1280"/>
                </a:cxn>
                <a:cxn ang="0">
                  <a:pos x="40" y="0"/>
                </a:cxn>
                <a:cxn ang="0">
                  <a:pos x="0" y="10"/>
                </a:cxn>
              </a:cxnLst>
              <a:rect l="0" t="0" r="r" b="b"/>
              <a:pathLst>
                <a:path w="325" h="1290">
                  <a:moveTo>
                    <a:pt x="0" y="10"/>
                  </a:moveTo>
                  <a:lnTo>
                    <a:pt x="286" y="1290"/>
                  </a:lnTo>
                  <a:lnTo>
                    <a:pt x="325" y="1280"/>
                  </a:lnTo>
                  <a:lnTo>
                    <a:pt x="4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ṧliḓé">
              <a:extLst>
                <a:ext uri="{FF2B5EF4-FFF2-40B4-BE49-F238E27FC236}">
                  <a16:creationId xmlns:a16="http://schemas.microsoft.com/office/drawing/2014/main" id="{AC86A5D3-F700-407F-9615-A73612B5F70D}"/>
                </a:ext>
              </a:extLst>
            </p:cNvPr>
            <p:cNvSpPr/>
            <p:nvPr/>
          </p:nvSpPr>
          <p:spPr bwMode="auto">
            <a:xfrm>
              <a:off x="6139221" y="4796891"/>
              <a:ext cx="50986" cy="20237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6" y="1290"/>
                </a:cxn>
                <a:cxn ang="0">
                  <a:pos x="325" y="1280"/>
                </a:cxn>
                <a:cxn ang="0">
                  <a:pos x="40" y="0"/>
                </a:cxn>
              </a:cxnLst>
              <a:rect l="0" t="0" r="r" b="b"/>
              <a:pathLst>
                <a:path w="325" h="1290">
                  <a:moveTo>
                    <a:pt x="0" y="10"/>
                  </a:moveTo>
                  <a:lnTo>
                    <a:pt x="286" y="1290"/>
                  </a:lnTo>
                  <a:lnTo>
                    <a:pt x="325" y="128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íś1îdê">
              <a:extLst>
                <a:ext uri="{FF2B5EF4-FFF2-40B4-BE49-F238E27FC236}">
                  <a16:creationId xmlns:a16="http://schemas.microsoft.com/office/drawing/2014/main" id="{86BA8E36-8E9B-435F-AD68-FF7C8AAEF468}"/>
                </a:ext>
              </a:extLst>
            </p:cNvPr>
            <p:cNvSpPr/>
            <p:nvPr/>
          </p:nvSpPr>
          <p:spPr bwMode="auto">
            <a:xfrm>
              <a:off x="6071294" y="4812424"/>
              <a:ext cx="49417" cy="2023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6" y="1290"/>
                </a:cxn>
                <a:cxn ang="0">
                  <a:pos x="315" y="1280"/>
                </a:cxn>
                <a:cxn ang="0">
                  <a:pos x="29" y="0"/>
                </a:cxn>
                <a:cxn ang="0">
                  <a:pos x="0" y="0"/>
                </a:cxn>
              </a:cxnLst>
              <a:rect l="0" t="0" r="r" b="b"/>
              <a:pathLst>
                <a:path w="315" h="1290">
                  <a:moveTo>
                    <a:pt x="0" y="0"/>
                  </a:moveTo>
                  <a:lnTo>
                    <a:pt x="286" y="1290"/>
                  </a:lnTo>
                  <a:lnTo>
                    <a:pt x="315" y="1280"/>
                  </a:lnTo>
                  <a:lnTo>
                    <a:pt x="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ïṥ1íde">
              <a:extLst>
                <a:ext uri="{FF2B5EF4-FFF2-40B4-BE49-F238E27FC236}">
                  <a16:creationId xmlns:a16="http://schemas.microsoft.com/office/drawing/2014/main" id="{77B329DB-B3A7-4107-9FF0-CE7E5E1EDAD8}"/>
                </a:ext>
              </a:extLst>
            </p:cNvPr>
            <p:cNvSpPr/>
            <p:nvPr/>
          </p:nvSpPr>
          <p:spPr bwMode="auto">
            <a:xfrm>
              <a:off x="6071294" y="4812424"/>
              <a:ext cx="49417" cy="2023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6" y="1290"/>
                </a:cxn>
                <a:cxn ang="0">
                  <a:pos x="315" y="1280"/>
                </a:cxn>
                <a:cxn ang="0">
                  <a:pos x="29" y="0"/>
                </a:cxn>
              </a:cxnLst>
              <a:rect l="0" t="0" r="r" b="b"/>
              <a:pathLst>
                <a:path w="315" h="1290">
                  <a:moveTo>
                    <a:pt x="0" y="0"/>
                  </a:moveTo>
                  <a:lnTo>
                    <a:pt x="286" y="1290"/>
                  </a:lnTo>
                  <a:lnTo>
                    <a:pt x="315" y="1280"/>
                  </a:lnTo>
                  <a:lnTo>
                    <a:pt x="2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ïs1îḋê">
              <a:extLst>
                <a:ext uri="{FF2B5EF4-FFF2-40B4-BE49-F238E27FC236}">
                  <a16:creationId xmlns:a16="http://schemas.microsoft.com/office/drawing/2014/main" id="{2BB9A7EF-5788-4BEC-B6D4-669EBA30EA6E}"/>
                </a:ext>
              </a:extLst>
            </p:cNvPr>
            <p:cNvSpPr/>
            <p:nvPr/>
          </p:nvSpPr>
          <p:spPr bwMode="auto">
            <a:xfrm>
              <a:off x="5997088" y="4827797"/>
              <a:ext cx="50986" cy="20394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6" y="1300"/>
                </a:cxn>
                <a:cxn ang="0">
                  <a:pos x="325" y="1290"/>
                </a:cxn>
                <a:cxn ang="0">
                  <a:pos x="40" y="0"/>
                </a:cxn>
                <a:cxn ang="0">
                  <a:pos x="0" y="10"/>
                </a:cxn>
              </a:cxnLst>
              <a:rect l="0" t="0" r="r" b="b"/>
              <a:pathLst>
                <a:path w="325" h="1300">
                  <a:moveTo>
                    <a:pt x="0" y="10"/>
                  </a:moveTo>
                  <a:lnTo>
                    <a:pt x="286" y="1300"/>
                  </a:lnTo>
                  <a:lnTo>
                    <a:pt x="325" y="1290"/>
                  </a:lnTo>
                  <a:lnTo>
                    <a:pt x="4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îŝľîḓê">
              <a:extLst>
                <a:ext uri="{FF2B5EF4-FFF2-40B4-BE49-F238E27FC236}">
                  <a16:creationId xmlns:a16="http://schemas.microsoft.com/office/drawing/2014/main" id="{0C1350EA-2639-476C-8D16-842A5C25F472}"/>
                </a:ext>
              </a:extLst>
            </p:cNvPr>
            <p:cNvSpPr/>
            <p:nvPr/>
          </p:nvSpPr>
          <p:spPr bwMode="auto">
            <a:xfrm>
              <a:off x="5997088" y="4827797"/>
              <a:ext cx="50986" cy="20394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6" y="1300"/>
                </a:cxn>
                <a:cxn ang="0">
                  <a:pos x="325" y="1290"/>
                </a:cxn>
                <a:cxn ang="0">
                  <a:pos x="40" y="0"/>
                </a:cxn>
              </a:cxnLst>
              <a:rect l="0" t="0" r="r" b="b"/>
              <a:pathLst>
                <a:path w="325" h="1300">
                  <a:moveTo>
                    <a:pt x="0" y="10"/>
                  </a:moveTo>
                  <a:lnTo>
                    <a:pt x="286" y="1300"/>
                  </a:lnTo>
                  <a:lnTo>
                    <a:pt x="325" y="129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íSlidê">
              <a:extLst>
                <a:ext uri="{FF2B5EF4-FFF2-40B4-BE49-F238E27FC236}">
                  <a16:creationId xmlns:a16="http://schemas.microsoft.com/office/drawing/2014/main" id="{D0DE73FE-B37A-4348-8DA7-6D1D9E5B784B}"/>
                </a:ext>
              </a:extLst>
            </p:cNvPr>
            <p:cNvSpPr/>
            <p:nvPr/>
          </p:nvSpPr>
          <p:spPr bwMode="auto">
            <a:xfrm>
              <a:off x="5927592" y="4843329"/>
              <a:ext cx="50986" cy="20394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6" y="1300"/>
                </a:cxn>
                <a:cxn ang="0">
                  <a:pos x="325" y="1290"/>
                </a:cxn>
                <a:cxn ang="0">
                  <a:pos x="40" y="0"/>
                </a:cxn>
                <a:cxn ang="0">
                  <a:pos x="0" y="10"/>
                </a:cxn>
              </a:cxnLst>
              <a:rect l="0" t="0" r="r" b="b"/>
              <a:pathLst>
                <a:path w="325" h="1300">
                  <a:moveTo>
                    <a:pt x="0" y="10"/>
                  </a:moveTo>
                  <a:lnTo>
                    <a:pt x="286" y="1300"/>
                  </a:lnTo>
                  <a:lnTo>
                    <a:pt x="325" y="1290"/>
                  </a:lnTo>
                  <a:lnTo>
                    <a:pt x="4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išľíḑè">
              <a:extLst>
                <a:ext uri="{FF2B5EF4-FFF2-40B4-BE49-F238E27FC236}">
                  <a16:creationId xmlns:a16="http://schemas.microsoft.com/office/drawing/2014/main" id="{517C3B6B-F488-4268-A547-2D573129A126}"/>
                </a:ext>
              </a:extLst>
            </p:cNvPr>
            <p:cNvSpPr/>
            <p:nvPr/>
          </p:nvSpPr>
          <p:spPr bwMode="auto">
            <a:xfrm>
              <a:off x="5927592" y="4843329"/>
              <a:ext cx="50986" cy="20394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6" y="1300"/>
                </a:cxn>
                <a:cxn ang="0">
                  <a:pos x="325" y="1290"/>
                </a:cxn>
                <a:cxn ang="0">
                  <a:pos x="40" y="0"/>
                </a:cxn>
              </a:cxnLst>
              <a:rect l="0" t="0" r="r" b="b"/>
              <a:pathLst>
                <a:path w="325" h="1300">
                  <a:moveTo>
                    <a:pt x="0" y="10"/>
                  </a:moveTo>
                  <a:lnTo>
                    <a:pt x="286" y="1300"/>
                  </a:lnTo>
                  <a:lnTo>
                    <a:pt x="325" y="129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ṩḻiďé">
              <a:extLst>
                <a:ext uri="{FF2B5EF4-FFF2-40B4-BE49-F238E27FC236}">
                  <a16:creationId xmlns:a16="http://schemas.microsoft.com/office/drawing/2014/main" id="{607E3C76-5954-4928-ACEB-84A08C3CC52F}"/>
                </a:ext>
              </a:extLst>
            </p:cNvPr>
            <p:cNvSpPr/>
            <p:nvPr/>
          </p:nvSpPr>
          <p:spPr bwMode="auto">
            <a:xfrm>
              <a:off x="5859663" y="4858702"/>
              <a:ext cx="50986" cy="20394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5" y="1300"/>
                </a:cxn>
                <a:cxn ang="0">
                  <a:pos x="325" y="1290"/>
                </a:cxn>
                <a:cxn ang="0">
                  <a:pos x="39" y="0"/>
                </a:cxn>
                <a:cxn ang="0">
                  <a:pos x="0" y="10"/>
                </a:cxn>
              </a:cxnLst>
              <a:rect l="0" t="0" r="r" b="b"/>
              <a:pathLst>
                <a:path w="325" h="1300">
                  <a:moveTo>
                    <a:pt x="0" y="10"/>
                  </a:moveTo>
                  <a:lnTo>
                    <a:pt x="285" y="1300"/>
                  </a:lnTo>
                  <a:lnTo>
                    <a:pt x="325" y="1290"/>
                  </a:lnTo>
                  <a:lnTo>
                    <a:pt x="39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iSḷïḍe">
              <a:extLst>
                <a:ext uri="{FF2B5EF4-FFF2-40B4-BE49-F238E27FC236}">
                  <a16:creationId xmlns:a16="http://schemas.microsoft.com/office/drawing/2014/main" id="{E6FA730D-65AF-49DB-80C4-FF67A21CB865}"/>
                </a:ext>
              </a:extLst>
            </p:cNvPr>
            <p:cNvSpPr/>
            <p:nvPr/>
          </p:nvSpPr>
          <p:spPr bwMode="auto">
            <a:xfrm>
              <a:off x="5859663" y="4858702"/>
              <a:ext cx="50986" cy="20394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5" y="1300"/>
                </a:cxn>
                <a:cxn ang="0">
                  <a:pos x="325" y="1290"/>
                </a:cxn>
                <a:cxn ang="0">
                  <a:pos x="39" y="0"/>
                </a:cxn>
              </a:cxnLst>
              <a:rect l="0" t="0" r="r" b="b"/>
              <a:pathLst>
                <a:path w="325" h="1300">
                  <a:moveTo>
                    <a:pt x="0" y="10"/>
                  </a:moveTo>
                  <a:lnTo>
                    <a:pt x="285" y="1300"/>
                  </a:lnTo>
                  <a:lnTo>
                    <a:pt x="325" y="1290"/>
                  </a:lnTo>
                  <a:lnTo>
                    <a:pt x="3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ṡľíḑê">
              <a:extLst>
                <a:ext uri="{FF2B5EF4-FFF2-40B4-BE49-F238E27FC236}">
                  <a16:creationId xmlns:a16="http://schemas.microsoft.com/office/drawing/2014/main" id="{9D163859-E1FC-4C83-B8EE-1CEFAB7812C4}"/>
                </a:ext>
              </a:extLst>
            </p:cNvPr>
            <p:cNvSpPr/>
            <p:nvPr/>
          </p:nvSpPr>
          <p:spPr bwMode="auto">
            <a:xfrm>
              <a:off x="5785460" y="4874234"/>
              <a:ext cx="50986" cy="20378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6" y="1299"/>
                </a:cxn>
                <a:cxn ang="0">
                  <a:pos x="325" y="1290"/>
                </a:cxn>
                <a:cxn ang="0">
                  <a:pos x="40" y="0"/>
                </a:cxn>
                <a:cxn ang="0">
                  <a:pos x="0" y="10"/>
                </a:cxn>
              </a:cxnLst>
              <a:rect l="0" t="0" r="r" b="b"/>
              <a:pathLst>
                <a:path w="325" h="1299">
                  <a:moveTo>
                    <a:pt x="0" y="10"/>
                  </a:moveTo>
                  <a:lnTo>
                    <a:pt x="286" y="1299"/>
                  </a:lnTo>
                  <a:lnTo>
                    <a:pt x="325" y="1290"/>
                  </a:lnTo>
                  <a:lnTo>
                    <a:pt x="4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ŝļiḋe">
              <a:extLst>
                <a:ext uri="{FF2B5EF4-FFF2-40B4-BE49-F238E27FC236}">
                  <a16:creationId xmlns:a16="http://schemas.microsoft.com/office/drawing/2014/main" id="{7756B6D5-EC8C-4926-9F2E-11F220423FC7}"/>
                </a:ext>
              </a:extLst>
            </p:cNvPr>
            <p:cNvSpPr/>
            <p:nvPr/>
          </p:nvSpPr>
          <p:spPr bwMode="auto">
            <a:xfrm>
              <a:off x="5785460" y="4874234"/>
              <a:ext cx="50986" cy="20378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6" y="1299"/>
                </a:cxn>
                <a:cxn ang="0">
                  <a:pos x="325" y="1290"/>
                </a:cxn>
                <a:cxn ang="0">
                  <a:pos x="40" y="0"/>
                </a:cxn>
              </a:cxnLst>
              <a:rect l="0" t="0" r="r" b="b"/>
              <a:pathLst>
                <a:path w="325" h="1299">
                  <a:moveTo>
                    <a:pt x="0" y="10"/>
                  </a:moveTo>
                  <a:lnTo>
                    <a:pt x="286" y="1299"/>
                  </a:lnTo>
                  <a:lnTo>
                    <a:pt x="325" y="129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îşľiḋè">
              <a:extLst>
                <a:ext uri="{FF2B5EF4-FFF2-40B4-BE49-F238E27FC236}">
                  <a16:creationId xmlns:a16="http://schemas.microsoft.com/office/drawing/2014/main" id="{A44E890B-7A91-4347-9A74-1615E10AE060}"/>
                </a:ext>
              </a:extLst>
            </p:cNvPr>
            <p:cNvSpPr/>
            <p:nvPr/>
          </p:nvSpPr>
          <p:spPr bwMode="auto">
            <a:xfrm>
              <a:off x="6148477" y="5105944"/>
              <a:ext cx="132877" cy="29336"/>
            </a:xfrm>
            <a:custGeom>
              <a:avLst/>
              <a:gdLst/>
              <a:ahLst/>
              <a:cxnLst>
                <a:cxn ang="0">
                  <a:pos x="0" y="187"/>
                </a:cxn>
                <a:cxn ang="0">
                  <a:pos x="847" y="0"/>
                </a:cxn>
                <a:cxn ang="0">
                  <a:pos x="0" y="187"/>
                </a:cxn>
              </a:cxnLst>
              <a:rect l="0" t="0" r="r" b="b"/>
              <a:pathLst>
                <a:path w="847" h="187">
                  <a:moveTo>
                    <a:pt x="0" y="187"/>
                  </a:moveTo>
                  <a:lnTo>
                    <a:pt x="847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îṡļîḑê">
              <a:extLst>
                <a:ext uri="{FF2B5EF4-FFF2-40B4-BE49-F238E27FC236}">
                  <a16:creationId xmlns:a16="http://schemas.microsoft.com/office/drawing/2014/main" id="{16E46ED8-F71D-40EF-9C95-41581FE41A41}"/>
                </a:ext>
              </a:extLst>
            </p:cNvPr>
            <p:cNvSpPr/>
            <p:nvPr/>
          </p:nvSpPr>
          <p:spPr bwMode="auto">
            <a:xfrm flipV="1">
              <a:off x="6148477" y="5105944"/>
              <a:ext cx="132877" cy="29336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ïṡḻïḑé">
              <a:extLst>
                <a:ext uri="{FF2B5EF4-FFF2-40B4-BE49-F238E27FC236}">
                  <a16:creationId xmlns:a16="http://schemas.microsoft.com/office/drawing/2014/main" id="{C822DEA0-9B9E-4EF8-BA12-6D4C0A8FE97D}"/>
                </a:ext>
              </a:extLst>
            </p:cNvPr>
            <p:cNvSpPr/>
            <p:nvPr/>
          </p:nvSpPr>
          <p:spPr bwMode="auto">
            <a:xfrm>
              <a:off x="6146908" y="5102806"/>
              <a:ext cx="134445" cy="35455"/>
            </a:xfrm>
            <a:custGeom>
              <a:avLst/>
              <a:gdLst/>
              <a:ahLst/>
              <a:cxnLst>
                <a:cxn ang="0">
                  <a:pos x="10" y="226"/>
                </a:cxn>
                <a:cxn ang="0">
                  <a:pos x="857" y="39"/>
                </a:cxn>
                <a:cxn ang="0">
                  <a:pos x="847" y="0"/>
                </a:cxn>
                <a:cxn ang="0">
                  <a:pos x="0" y="187"/>
                </a:cxn>
                <a:cxn ang="0">
                  <a:pos x="10" y="226"/>
                </a:cxn>
              </a:cxnLst>
              <a:rect l="0" t="0" r="r" b="b"/>
              <a:pathLst>
                <a:path w="857" h="226">
                  <a:moveTo>
                    <a:pt x="10" y="226"/>
                  </a:moveTo>
                  <a:lnTo>
                    <a:pt x="857" y="39"/>
                  </a:lnTo>
                  <a:lnTo>
                    <a:pt x="847" y="0"/>
                  </a:lnTo>
                  <a:lnTo>
                    <a:pt x="0" y="187"/>
                  </a:lnTo>
                  <a:lnTo>
                    <a:pt x="10" y="226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ṥļiḑé">
              <a:extLst>
                <a:ext uri="{FF2B5EF4-FFF2-40B4-BE49-F238E27FC236}">
                  <a16:creationId xmlns:a16="http://schemas.microsoft.com/office/drawing/2014/main" id="{7D5D1864-C238-48E1-AAC9-82214D2A59BD}"/>
                </a:ext>
              </a:extLst>
            </p:cNvPr>
            <p:cNvSpPr/>
            <p:nvPr/>
          </p:nvSpPr>
          <p:spPr bwMode="auto">
            <a:xfrm>
              <a:off x="6146908" y="5102806"/>
              <a:ext cx="134445" cy="35455"/>
            </a:xfrm>
            <a:custGeom>
              <a:avLst/>
              <a:gdLst/>
              <a:ahLst/>
              <a:cxnLst>
                <a:cxn ang="0">
                  <a:pos x="10" y="226"/>
                </a:cxn>
                <a:cxn ang="0">
                  <a:pos x="857" y="39"/>
                </a:cxn>
                <a:cxn ang="0">
                  <a:pos x="847" y="0"/>
                </a:cxn>
                <a:cxn ang="0">
                  <a:pos x="0" y="187"/>
                </a:cxn>
              </a:cxnLst>
              <a:rect l="0" t="0" r="r" b="b"/>
              <a:pathLst>
                <a:path w="857" h="226">
                  <a:moveTo>
                    <a:pt x="10" y="226"/>
                  </a:moveTo>
                  <a:lnTo>
                    <a:pt x="857" y="39"/>
                  </a:lnTo>
                  <a:lnTo>
                    <a:pt x="847" y="0"/>
                  </a:lnTo>
                  <a:lnTo>
                    <a:pt x="0" y="187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íŝlîḋê">
              <a:extLst>
                <a:ext uri="{FF2B5EF4-FFF2-40B4-BE49-F238E27FC236}">
                  <a16:creationId xmlns:a16="http://schemas.microsoft.com/office/drawing/2014/main" id="{1627027B-45FC-4C86-8466-6C7663383036}"/>
                </a:ext>
              </a:extLst>
            </p:cNvPr>
            <p:cNvSpPr/>
            <p:nvPr/>
          </p:nvSpPr>
          <p:spPr bwMode="auto">
            <a:xfrm>
              <a:off x="6154753" y="5138261"/>
              <a:ext cx="132877" cy="29493"/>
            </a:xfrm>
            <a:custGeom>
              <a:avLst/>
              <a:gdLst/>
              <a:ahLst/>
              <a:cxnLst>
                <a:cxn ang="0">
                  <a:pos x="0" y="188"/>
                </a:cxn>
                <a:cxn ang="0">
                  <a:pos x="847" y="0"/>
                </a:cxn>
                <a:cxn ang="0">
                  <a:pos x="0" y="188"/>
                </a:cxn>
              </a:cxnLst>
              <a:rect l="0" t="0" r="r" b="b"/>
              <a:pathLst>
                <a:path w="847" h="188">
                  <a:moveTo>
                    <a:pt x="0" y="188"/>
                  </a:moveTo>
                  <a:lnTo>
                    <a:pt x="847" y="0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îşlïḓê">
              <a:extLst>
                <a:ext uri="{FF2B5EF4-FFF2-40B4-BE49-F238E27FC236}">
                  <a16:creationId xmlns:a16="http://schemas.microsoft.com/office/drawing/2014/main" id="{C48DF544-937D-49A1-9B57-69E5F34B6314}"/>
                </a:ext>
              </a:extLst>
            </p:cNvPr>
            <p:cNvSpPr/>
            <p:nvPr/>
          </p:nvSpPr>
          <p:spPr bwMode="auto">
            <a:xfrm flipV="1">
              <a:off x="6154753" y="5138261"/>
              <a:ext cx="132877" cy="29493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šḷîḋe">
              <a:extLst>
                <a:ext uri="{FF2B5EF4-FFF2-40B4-BE49-F238E27FC236}">
                  <a16:creationId xmlns:a16="http://schemas.microsoft.com/office/drawing/2014/main" id="{59296F7F-34EC-4246-A3B5-11FEDA5F5BF3}"/>
                </a:ext>
              </a:extLst>
            </p:cNvPr>
            <p:cNvSpPr/>
            <p:nvPr/>
          </p:nvSpPr>
          <p:spPr bwMode="auto">
            <a:xfrm>
              <a:off x="6154753" y="5135280"/>
              <a:ext cx="134288" cy="35455"/>
            </a:xfrm>
            <a:custGeom>
              <a:avLst/>
              <a:gdLst/>
              <a:ahLst/>
              <a:cxnLst>
                <a:cxn ang="0">
                  <a:pos x="10" y="226"/>
                </a:cxn>
                <a:cxn ang="0">
                  <a:pos x="856" y="39"/>
                </a:cxn>
                <a:cxn ang="0">
                  <a:pos x="847" y="0"/>
                </a:cxn>
                <a:cxn ang="0">
                  <a:pos x="0" y="187"/>
                </a:cxn>
                <a:cxn ang="0">
                  <a:pos x="10" y="226"/>
                </a:cxn>
              </a:cxnLst>
              <a:rect l="0" t="0" r="r" b="b"/>
              <a:pathLst>
                <a:path w="856" h="226">
                  <a:moveTo>
                    <a:pt x="10" y="226"/>
                  </a:moveTo>
                  <a:lnTo>
                    <a:pt x="856" y="39"/>
                  </a:lnTo>
                  <a:lnTo>
                    <a:pt x="847" y="0"/>
                  </a:lnTo>
                  <a:lnTo>
                    <a:pt x="0" y="187"/>
                  </a:lnTo>
                  <a:lnTo>
                    <a:pt x="10" y="226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îŝḻîḍe">
              <a:extLst>
                <a:ext uri="{FF2B5EF4-FFF2-40B4-BE49-F238E27FC236}">
                  <a16:creationId xmlns:a16="http://schemas.microsoft.com/office/drawing/2014/main" id="{4852075D-9632-45D2-A8E4-77A5F3B22E5A}"/>
                </a:ext>
              </a:extLst>
            </p:cNvPr>
            <p:cNvSpPr/>
            <p:nvPr/>
          </p:nvSpPr>
          <p:spPr bwMode="auto">
            <a:xfrm>
              <a:off x="6154753" y="5135280"/>
              <a:ext cx="134288" cy="35455"/>
            </a:xfrm>
            <a:custGeom>
              <a:avLst/>
              <a:gdLst/>
              <a:ahLst/>
              <a:cxnLst>
                <a:cxn ang="0">
                  <a:pos x="10" y="226"/>
                </a:cxn>
                <a:cxn ang="0">
                  <a:pos x="856" y="39"/>
                </a:cxn>
                <a:cxn ang="0">
                  <a:pos x="847" y="0"/>
                </a:cxn>
                <a:cxn ang="0">
                  <a:pos x="0" y="187"/>
                </a:cxn>
              </a:cxnLst>
              <a:rect l="0" t="0" r="r" b="b"/>
              <a:pathLst>
                <a:path w="856" h="226">
                  <a:moveTo>
                    <a:pt x="10" y="226"/>
                  </a:moveTo>
                  <a:lnTo>
                    <a:pt x="856" y="39"/>
                  </a:lnTo>
                  <a:lnTo>
                    <a:pt x="847" y="0"/>
                  </a:lnTo>
                  <a:lnTo>
                    <a:pt x="0" y="187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iś1ïḋê">
              <a:extLst>
                <a:ext uri="{FF2B5EF4-FFF2-40B4-BE49-F238E27FC236}">
                  <a16:creationId xmlns:a16="http://schemas.microsoft.com/office/drawing/2014/main" id="{C7F8B325-A055-4730-AF3B-95F1F8635DF5}"/>
                </a:ext>
              </a:extLst>
            </p:cNvPr>
            <p:cNvSpPr/>
            <p:nvPr/>
          </p:nvSpPr>
          <p:spPr bwMode="auto">
            <a:xfrm>
              <a:off x="5760829" y="5241802"/>
              <a:ext cx="83303" cy="69499"/>
            </a:xfrm>
            <a:custGeom>
              <a:avLst/>
              <a:gdLst/>
              <a:ahLst/>
              <a:cxnLst>
                <a:cxn ang="0">
                  <a:pos x="433" y="0"/>
                </a:cxn>
                <a:cxn ang="0">
                  <a:pos x="531" y="443"/>
                </a:cxn>
                <a:cxn ang="0">
                  <a:pos x="0" y="89"/>
                </a:cxn>
                <a:cxn ang="0">
                  <a:pos x="433" y="0"/>
                </a:cxn>
              </a:cxnLst>
              <a:rect l="0" t="0" r="r" b="b"/>
              <a:pathLst>
                <a:path w="531" h="443">
                  <a:moveTo>
                    <a:pt x="433" y="0"/>
                  </a:moveTo>
                  <a:lnTo>
                    <a:pt x="531" y="443"/>
                  </a:lnTo>
                  <a:lnTo>
                    <a:pt x="0" y="89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íṥlîďé">
              <a:extLst>
                <a:ext uri="{FF2B5EF4-FFF2-40B4-BE49-F238E27FC236}">
                  <a16:creationId xmlns:a16="http://schemas.microsoft.com/office/drawing/2014/main" id="{4098A162-6FE0-4C33-B4EE-EF184AE51E94}"/>
                </a:ext>
              </a:extLst>
            </p:cNvPr>
            <p:cNvSpPr/>
            <p:nvPr/>
          </p:nvSpPr>
          <p:spPr bwMode="auto">
            <a:xfrm>
              <a:off x="5680508" y="4441718"/>
              <a:ext cx="435654" cy="121896"/>
            </a:xfrm>
            <a:custGeom>
              <a:avLst/>
              <a:gdLst/>
              <a:ahLst/>
              <a:cxnLst>
                <a:cxn ang="0">
                  <a:pos x="2777" y="187"/>
                </a:cxn>
                <a:cxn ang="0">
                  <a:pos x="39" y="777"/>
                </a:cxn>
                <a:cxn ang="0">
                  <a:pos x="0" y="590"/>
                </a:cxn>
                <a:cxn ang="0">
                  <a:pos x="2727" y="0"/>
                </a:cxn>
                <a:cxn ang="0">
                  <a:pos x="2777" y="187"/>
                </a:cxn>
              </a:cxnLst>
              <a:rect l="0" t="0" r="r" b="b"/>
              <a:pathLst>
                <a:path w="2777" h="777">
                  <a:moveTo>
                    <a:pt x="2777" y="187"/>
                  </a:moveTo>
                  <a:lnTo>
                    <a:pt x="39" y="777"/>
                  </a:lnTo>
                  <a:lnTo>
                    <a:pt x="0" y="590"/>
                  </a:lnTo>
                  <a:lnTo>
                    <a:pt x="2727" y="0"/>
                  </a:lnTo>
                  <a:lnTo>
                    <a:pt x="2777" y="187"/>
                  </a:ln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is1îďé">
              <a:extLst>
                <a:ext uri="{FF2B5EF4-FFF2-40B4-BE49-F238E27FC236}">
                  <a16:creationId xmlns:a16="http://schemas.microsoft.com/office/drawing/2014/main" id="{93AB9F9F-AF26-4F77-8E13-BCA111413F1D}"/>
                </a:ext>
              </a:extLst>
            </p:cNvPr>
            <p:cNvSpPr/>
            <p:nvPr/>
          </p:nvSpPr>
          <p:spPr bwMode="auto">
            <a:xfrm>
              <a:off x="5712825" y="4464781"/>
              <a:ext cx="376980" cy="138996"/>
            </a:xfrm>
            <a:custGeom>
              <a:avLst/>
              <a:gdLst/>
              <a:ahLst/>
              <a:cxnLst>
                <a:cxn ang="0">
                  <a:pos x="129" y="70"/>
                </a:cxn>
                <a:cxn ang="0">
                  <a:pos x="106" y="69"/>
                </a:cxn>
                <a:cxn ang="0">
                  <a:pos x="9" y="90"/>
                </a:cxn>
                <a:cxn ang="0">
                  <a:pos x="0" y="47"/>
                </a:cxn>
                <a:cxn ang="0">
                  <a:pos x="15" y="44"/>
                </a:cxn>
                <a:cxn ang="0">
                  <a:pos x="21" y="71"/>
                </a:cxn>
                <a:cxn ang="0">
                  <a:pos x="106" y="52"/>
                </a:cxn>
                <a:cxn ang="0">
                  <a:pos x="108" y="53"/>
                </a:cxn>
                <a:cxn ang="0">
                  <a:pos x="143" y="45"/>
                </a:cxn>
                <a:cxn ang="0">
                  <a:pos x="145" y="44"/>
                </a:cxn>
                <a:cxn ang="0">
                  <a:pos x="225" y="26"/>
                </a:cxn>
                <a:cxn ang="0">
                  <a:pos x="219" y="3"/>
                </a:cxn>
                <a:cxn ang="0">
                  <a:pos x="235" y="0"/>
                </a:cxn>
                <a:cxn ang="0">
                  <a:pos x="244" y="39"/>
                </a:cxn>
                <a:cxn ang="0">
                  <a:pos x="152" y="59"/>
                </a:cxn>
                <a:cxn ang="0">
                  <a:pos x="129" y="70"/>
                </a:cxn>
              </a:cxnLst>
              <a:rect l="0" t="0" r="r" b="b"/>
              <a:pathLst>
                <a:path w="244" h="90">
                  <a:moveTo>
                    <a:pt x="129" y="70"/>
                  </a:moveTo>
                  <a:cubicBezTo>
                    <a:pt x="122" y="72"/>
                    <a:pt x="114" y="71"/>
                    <a:pt x="106" y="69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21" y="57"/>
                    <a:pt x="131" y="55"/>
                    <a:pt x="143" y="45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225" y="26"/>
                    <a:pt x="225" y="26"/>
                    <a:pt x="225" y="26"/>
                  </a:cubicBezTo>
                  <a:cubicBezTo>
                    <a:pt x="219" y="3"/>
                    <a:pt x="219" y="3"/>
                    <a:pt x="219" y="3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44" y="39"/>
                    <a:pt x="244" y="39"/>
                    <a:pt x="244" y="39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44" y="65"/>
                    <a:pt x="137" y="68"/>
                    <a:pt x="129" y="70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îsḷïḓé">
              <a:extLst>
                <a:ext uri="{FF2B5EF4-FFF2-40B4-BE49-F238E27FC236}">
                  <a16:creationId xmlns:a16="http://schemas.microsoft.com/office/drawing/2014/main" id="{99995B5F-95A4-4E11-849F-9B1FDA9419F6}"/>
                </a:ext>
              </a:extLst>
            </p:cNvPr>
            <p:cNvSpPr/>
            <p:nvPr/>
          </p:nvSpPr>
          <p:spPr bwMode="auto">
            <a:xfrm>
              <a:off x="4582196" y="4080113"/>
              <a:ext cx="301208" cy="580923"/>
            </a:xfrm>
            <a:custGeom>
              <a:avLst/>
              <a:gdLst/>
              <a:ahLst/>
              <a:cxnLst>
                <a:cxn ang="0">
                  <a:pos x="69" y="376"/>
                </a:cxn>
                <a:cxn ang="0">
                  <a:pos x="150" y="91"/>
                </a:cxn>
                <a:cxn ang="0">
                  <a:pos x="86" y="11"/>
                </a:cxn>
                <a:cxn ang="0">
                  <a:pos x="0" y="27"/>
                </a:cxn>
                <a:cxn ang="0">
                  <a:pos x="9" y="42"/>
                </a:cxn>
                <a:cxn ang="0">
                  <a:pos x="81" y="27"/>
                </a:cxn>
                <a:cxn ang="0">
                  <a:pos x="135" y="97"/>
                </a:cxn>
                <a:cxn ang="0">
                  <a:pos x="63" y="359"/>
                </a:cxn>
                <a:cxn ang="0">
                  <a:pos x="69" y="376"/>
                </a:cxn>
              </a:cxnLst>
              <a:rect l="0" t="0" r="r" b="b"/>
              <a:pathLst>
                <a:path w="195" h="376">
                  <a:moveTo>
                    <a:pt x="69" y="376"/>
                  </a:moveTo>
                  <a:cubicBezTo>
                    <a:pt x="159" y="343"/>
                    <a:pt x="195" y="215"/>
                    <a:pt x="150" y="91"/>
                  </a:cubicBezTo>
                  <a:cubicBezTo>
                    <a:pt x="134" y="50"/>
                    <a:pt x="112" y="22"/>
                    <a:pt x="86" y="11"/>
                  </a:cubicBezTo>
                  <a:cubicBezTo>
                    <a:pt x="60" y="0"/>
                    <a:pt x="31" y="6"/>
                    <a:pt x="0" y="27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36" y="24"/>
                    <a:pt x="61" y="19"/>
                    <a:pt x="81" y="27"/>
                  </a:cubicBezTo>
                  <a:cubicBezTo>
                    <a:pt x="109" y="39"/>
                    <a:pt x="126" y="71"/>
                    <a:pt x="135" y="97"/>
                  </a:cubicBezTo>
                  <a:cubicBezTo>
                    <a:pt x="177" y="211"/>
                    <a:pt x="145" y="329"/>
                    <a:pt x="63" y="359"/>
                  </a:cubicBezTo>
                  <a:lnTo>
                    <a:pt x="69" y="376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ïṩľîḍê">
              <a:extLst>
                <a:ext uri="{FF2B5EF4-FFF2-40B4-BE49-F238E27FC236}">
                  <a16:creationId xmlns:a16="http://schemas.microsoft.com/office/drawing/2014/main" id="{C4982966-CB78-4228-9666-A292B9AF23BE}"/>
                </a:ext>
              </a:extLst>
            </p:cNvPr>
            <p:cNvSpPr/>
            <p:nvPr/>
          </p:nvSpPr>
          <p:spPr bwMode="auto">
            <a:xfrm>
              <a:off x="4574354" y="4106468"/>
              <a:ext cx="34042" cy="38592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15" y="23"/>
                </a:cxn>
                <a:cxn ang="0">
                  <a:pos x="20" y="9"/>
                </a:cxn>
                <a:cxn ang="0">
                  <a:pos x="7" y="2"/>
                </a:cxn>
                <a:cxn ang="0">
                  <a:pos x="2" y="16"/>
                </a:cxn>
              </a:cxnLst>
              <a:rect l="0" t="0" r="r" b="b"/>
              <a:pathLst>
                <a:path w="22" h="25">
                  <a:moveTo>
                    <a:pt x="2" y="16"/>
                  </a:moveTo>
                  <a:cubicBezTo>
                    <a:pt x="4" y="22"/>
                    <a:pt x="10" y="25"/>
                    <a:pt x="15" y="23"/>
                  </a:cubicBezTo>
                  <a:cubicBezTo>
                    <a:pt x="20" y="21"/>
                    <a:pt x="22" y="15"/>
                    <a:pt x="20" y="9"/>
                  </a:cubicBezTo>
                  <a:cubicBezTo>
                    <a:pt x="18" y="3"/>
                    <a:pt x="12" y="0"/>
                    <a:pt x="7" y="2"/>
                  </a:cubicBezTo>
                  <a:cubicBezTo>
                    <a:pt x="2" y="4"/>
                    <a:pt x="0" y="10"/>
                    <a:pt x="2" y="16"/>
                  </a:cubicBezTo>
                  <a:close/>
                </a:path>
              </a:pathLst>
            </a:custGeom>
            <a:solidFill>
              <a:srgbClr val="009FA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ïŝliḍe">
              <a:extLst>
                <a:ext uri="{FF2B5EF4-FFF2-40B4-BE49-F238E27FC236}">
                  <a16:creationId xmlns:a16="http://schemas.microsoft.com/office/drawing/2014/main" id="{C621D1C0-4048-4340-898C-DF5E1B9946D4}"/>
                </a:ext>
              </a:extLst>
            </p:cNvPr>
            <p:cNvSpPr/>
            <p:nvPr/>
          </p:nvSpPr>
          <p:spPr bwMode="auto">
            <a:xfrm>
              <a:off x="4568235" y="4100193"/>
              <a:ext cx="46279" cy="50985"/>
            </a:xfrm>
            <a:custGeom>
              <a:avLst/>
              <a:gdLst/>
              <a:ahLst/>
              <a:cxnLst>
                <a:cxn ang="0">
                  <a:pos x="2" y="21"/>
                </a:cxn>
                <a:cxn ang="0">
                  <a:pos x="10" y="2"/>
                </a:cxn>
                <a:cxn ang="0">
                  <a:pos x="27" y="12"/>
                </a:cxn>
                <a:cxn ang="0">
                  <a:pos x="20" y="31"/>
                </a:cxn>
                <a:cxn ang="0">
                  <a:pos x="2" y="21"/>
                </a:cxn>
                <a:cxn ang="0">
                  <a:pos x="9" y="19"/>
                </a:cxn>
                <a:cxn ang="0">
                  <a:pos x="17" y="23"/>
                </a:cxn>
                <a:cxn ang="0">
                  <a:pos x="21" y="14"/>
                </a:cxn>
                <a:cxn ang="0">
                  <a:pos x="12" y="10"/>
                </a:cxn>
                <a:cxn ang="0">
                  <a:pos x="9" y="19"/>
                </a:cxn>
              </a:cxnLst>
              <a:rect l="0" t="0" r="r" b="b"/>
              <a:pathLst>
                <a:path w="30" h="33">
                  <a:moveTo>
                    <a:pt x="2" y="21"/>
                  </a:moveTo>
                  <a:cubicBezTo>
                    <a:pt x="0" y="13"/>
                    <a:pt x="3" y="5"/>
                    <a:pt x="10" y="2"/>
                  </a:cubicBezTo>
                  <a:cubicBezTo>
                    <a:pt x="16" y="0"/>
                    <a:pt x="24" y="4"/>
                    <a:pt x="27" y="12"/>
                  </a:cubicBezTo>
                  <a:cubicBezTo>
                    <a:pt x="30" y="20"/>
                    <a:pt x="27" y="28"/>
                    <a:pt x="20" y="31"/>
                  </a:cubicBezTo>
                  <a:cubicBezTo>
                    <a:pt x="13" y="33"/>
                    <a:pt x="5" y="29"/>
                    <a:pt x="2" y="21"/>
                  </a:cubicBezTo>
                  <a:close/>
                  <a:moveTo>
                    <a:pt x="9" y="19"/>
                  </a:moveTo>
                  <a:cubicBezTo>
                    <a:pt x="10" y="22"/>
                    <a:pt x="14" y="24"/>
                    <a:pt x="17" y="23"/>
                  </a:cubicBezTo>
                  <a:cubicBezTo>
                    <a:pt x="21" y="22"/>
                    <a:pt x="22" y="18"/>
                    <a:pt x="21" y="14"/>
                  </a:cubicBezTo>
                  <a:cubicBezTo>
                    <a:pt x="19" y="11"/>
                    <a:pt x="16" y="9"/>
                    <a:pt x="12" y="10"/>
                  </a:cubicBezTo>
                  <a:cubicBezTo>
                    <a:pt x="9" y="11"/>
                    <a:pt x="8" y="15"/>
                    <a:pt x="9" y="19"/>
                  </a:cubicBez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îŝḷíḍe">
              <a:extLst>
                <a:ext uri="{FF2B5EF4-FFF2-40B4-BE49-F238E27FC236}">
                  <a16:creationId xmlns:a16="http://schemas.microsoft.com/office/drawing/2014/main" id="{89B0588E-AB82-4BAE-9A36-693FA435CF88}"/>
                </a:ext>
              </a:extLst>
            </p:cNvPr>
            <p:cNvSpPr/>
            <p:nvPr/>
          </p:nvSpPr>
          <p:spPr bwMode="auto">
            <a:xfrm>
              <a:off x="4283971" y="4180516"/>
              <a:ext cx="404748" cy="531506"/>
            </a:xfrm>
            <a:custGeom>
              <a:avLst/>
              <a:gdLst/>
              <a:ahLst/>
              <a:cxnLst>
                <a:cxn ang="0">
                  <a:pos x="262" y="311"/>
                </a:cxn>
                <a:cxn ang="0">
                  <a:pos x="256" y="294"/>
                </a:cxn>
                <a:cxn ang="0">
                  <a:pos x="31" y="141"/>
                </a:cxn>
                <a:cxn ang="0">
                  <a:pos x="27" y="53"/>
                </a:cxn>
                <a:cxn ang="0">
                  <a:pos x="92" y="17"/>
                </a:cxn>
                <a:cxn ang="0">
                  <a:pos x="89" y="0"/>
                </a:cxn>
                <a:cxn ang="0">
                  <a:pos x="13" y="44"/>
                </a:cxn>
                <a:cxn ang="0">
                  <a:pos x="16" y="146"/>
                </a:cxn>
                <a:cxn ang="0">
                  <a:pos x="262" y="311"/>
                </a:cxn>
              </a:cxnLst>
              <a:rect l="0" t="0" r="r" b="b"/>
              <a:pathLst>
                <a:path w="262" h="344">
                  <a:moveTo>
                    <a:pt x="262" y="311"/>
                  </a:moveTo>
                  <a:cubicBezTo>
                    <a:pt x="256" y="294"/>
                    <a:pt x="256" y="294"/>
                    <a:pt x="256" y="294"/>
                  </a:cubicBezTo>
                  <a:cubicBezTo>
                    <a:pt x="174" y="325"/>
                    <a:pt x="73" y="256"/>
                    <a:pt x="31" y="141"/>
                  </a:cubicBezTo>
                  <a:cubicBezTo>
                    <a:pt x="21" y="115"/>
                    <a:pt x="13" y="79"/>
                    <a:pt x="27" y="53"/>
                  </a:cubicBezTo>
                  <a:cubicBezTo>
                    <a:pt x="37" y="33"/>
                    <a:pt x="59" y="21"/>
                    <a:pt x="92" y="17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51" y="4"/>
                    <a:pt x="25" y="19"/>
                    <a:pt x="13" y="44"/>
                  </a:cubicBezTo>
                  <a:cubicBezTo>
                    <a:pt x="0" y="69"/>
                    <a:pt x="1" y="104"/>
                    <a:pt x="16" y="146"/>
                  </a:cubicBezTo>
                  <a:cubicBezTo>
                    <a:pt x="62" y="270"/>
                    <a:pt x="172" y="344"/>
                    <a:pt x="262" y="311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îṩ1iḑe">
              <a:extLst>
                <a:ext uri="{FF2B5EF4-FFF2-40B4-BE49-F238E27FC236}">
                  <a16:creationId xmlns:a16="http://schemas.microsoft.com/office/drawing/2014/main" id="{AD3C8F59-E727-486E-BFB8-1A9F9F854EAF}"/>
                </a:ext>
              </a:extLst>
            </p:cNvPr>
            <p:cNvSpPr/>
            <p:nvPr/>
          </p:nvSpPr>
          <p:spPr bwMode="auto">
            <a:xfrm>
              <a:off x="4384373" y="4174396"/>
              <a:ext cx="38592" cy="38592"/>
            </a:xfrm>
            <a:custGeom>
              <a:avLst/>
              <a:gdLst/>
              <a:ahLst/>
              <a:cxnLst>
                <a:cxn ang="0">
                  <a:pos x="23" y="9"/>
                </a:cxn>
                <a:cxn ang="0">
                  <a:pos x="17" y="23"/>
                </a:cxn>
                <a:cxn ang="0">
                  <a:pos x="3" y="17"/>
                </a:cxn>
                <a:cxn ang="0">
                  <a:pos x="9" y="2"/>
                </a:cxn>
                <a:cxn ang="0">
                  <a:pos x="23" y="9"/>
                </a:cxn>
              </a:cxnLst>
              <a:rect l="0" t="0" r="r" b="b"/>
              <a:pathLst>
                <a:path w="25" h="25">
                  <a:moveTo>
                    <a:pt x="23" y="9"/>
                  </a:moveTo>
                  <a:cubicBezTo>
                    <a:pt x="25" y="15"/>
                    <a:pt x="22" y="21"/>
                    <a:pt x="17" y="23"/>
                  </a:cubicBezTo>
                  <a:cubicBezTo>
                    <a:pt x="11" y="25"/>
                    <a:pt x="5" y="22"/>
                    <a:pt x="3" y="17"/>
                  </a:cubicBezTo>
                  <a:cubicBezTo>
                    <a:pt x="0" y="11"/>
                    <a:pt x="3" y="5"/>
                    <a:pt x="9" y="2"/>
                  </a:cubicBezTo>
                  <a:cubicBezTo>
                    <a:pt x="15" y="0"/>
                    <a:pt x="21" y="3"/>
                    <a:pt x="23" y="9"/>
                  </a:cubicBezTo>
                  <a:close/>
                </a:path>
              </a:pathLst>
            </a:custGeom>
            <a:solidFill>
              <a:srgbClr val="009FA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işḷídè">
              <a:extLst>
                <a:ext uri="{FF2B5EF4-FFF2-40B4-BE49-F238E27FC236}">
                  <a16:creationId xmlns:a16="http://schemas.microsoft.com/office/drawing/2014/main" id="{9E1F7217-DA9C-4C75-9234-389072FCD8B2}"/>
                </a:ext>
              </a:extLst>
            </p:cNvPr>
            <p:cNvSpPr/>
            <p:nvPr/>
          </p:nvSpPr>
          <p:spPr bwMode="auto">
            <a:xfrm>
              <a:off x="4378254" y="4168278"/>
              <a:ext cx="52554" cy="52398"/>
            </a:xfrm>
            <a:custGeom>
              <a:avLst/>
              <a:gdLst/>
              <a:ahLst/>
              <a:cxnLst>
                <a:cxn ang="0">
                  <a:pos x="3" y="22"/>
                </a:cxn>
                <a:cxn ang="0">
                  <a:pos x="12" y="3"/>
                </a:cxn>
                <a:cxn ang="0">
                  <a:pos x="31" y="12"/>
                </a:cxn>
                <a:cxn ang="0">
                  <a:pos x="22" y="31"/>
                </a:cxn>
                <a:cxn ang="0">
                  <a:pos x="3" y="22"/>
                </a:cxn>
                <a:cxn ang="0">
                  <a:pos x="10" y="19"/>
                </a:cxn>
                <a:cxn ang="0">
                  <a:pos x="19" y="24"/>
                </a:cxn>
                <a:cxn ang="0">
                  <a:pos x="24" y="14"/>
                </a:cxn>
                <a:cxn ang="0">
                  <a:pos x="14" y="10"/>
                </a:cxn>
                <a:cxn ang="0">
                  <a:pos x="10" y="19"/>
                </a:cxn>
              </a:cxnLst>
              <a:rect l="0" t="0" r="r" b="b"/>
              <a:pathLst>
                <a:path w="34" h="34">
                  <a:moveTo>
                    <a:pt x="3" y="22"/>
                  </a:moveTo>
                  <a:cubicBezTo>
                    <a:pt x="0" y="14"/>
                    <a:pt x="4" y="6"/>
                    <a:pt x="12" y="3"/>
                  </a:cubicBezTo>
                  <a:cubicBezTo>
                    <a:pt x="20" y="0"/>
                    <a:pt x="28" y="4"/>
                    <a:pt x="31" y="12"/>
                  </a:cubicBezTo>
                  <a:cubicBezTo>
                    <a:pt x="34" y="19"/>
                    <a:pt x="30" y="28"/>
                    <a:pt x="22" y="31"/>
                  </a:cubicBezTo>
                  <a:cubicBezTo>
                    <a:pt x="14" y="34"/>
                    <a:pt x="6" y="30"/>
                    <a:pt x="3" y="22"/>
                  </a:cubicBezTo>
                  <a:close/>
                  <a:moveTo>
                    <a:pt x="10" y="19"/>
                  </a:moveTo>
                  <a:cubicBezTo>
                    <a:pt x="12" y="23"/>
                    <a:pt x="16" y="25"/>
                    <a:pt x="19" y="24"/>
                  </a:cubicBezTo>
                  <a:cubicBezTo>
                    <a:pt x="23" y="22"/>
                    <a:pt x="25" y="18"/>
                    <a:pt x="24" y="14"/>
                  </a:cubicBezTo>
                  <a:cubicBezTo>
                    <a:pt x="22" y="11"/>
                    <a:pt x="18" y="9"/>
                    <a:pt x="14" y="10"/>
                  </a:cubicBezTo>
                  <a:cubicBezTo>
                    <a:pt x="11" y="11"/>
                    <a:pt x="9" y="16"/>
                    <a:pt x="10" y="19"/>
                  </a:cubicBez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î$ļîdé">
              <a:extLst>
                <a:ext uri="{FF2B5EF4-FFF2-40B4-BE49-F238E27FC236}">
                  <a16:creationId xmlns:a16="http://schemas.microsoft.com/office/drawing/2014/main" id="{EB646676-D39F-4409-A3D5-4487E4C69D2D}"/>
                </a:ext>
              </a:extLst>
            </p:cNvPr>
            <p:cNvSpPr/>
            <p:nvPr/>
          </p:nvSpPr>
          <p:spPr bwMode="auto">
            <a:xfrm>
              <a:off x="4328838" y="4633268"/>
              <a:ext cx="586885" cy="741410"/>
            </a:xfrm>
            <a:custGeom>
              <a:avLst/>
              <a:gdLst/>
              <a:ahLst/>
              <a:cxnLst>
                <a:cxn ang="0">
                  <a:pos x="262" y="437"/>
                </a:cxn>
                <a:cxn ang="0">
                  <a:pos x="236" y="0"/>
                </a:cxn>
                <a:cxn ang="0">
                  <a:pos x="219" y="7"/>
                </a:cxn>
                <a:cxn ang="0">
                  <a:pos x="256" y="420"/>
                </a:cxn>
                <a:cxn ang="0">
                  <a:pos x="17" y="81"/>
                </a:cxn>
                <a:cxn ang="0">
                  <a:pos x="0" y="87"/>
                </a:cxn>
                <a:cxn ang="0">
                  <a:pos x="262" y="437"/>
                </a:cxn>
              </a:cxnLst>
              <a:rect l="0" t="0" r="r" b="b"/>
              <a:pathLst>
                <a:path w="380" h="480">
                  <a:moveTo>
                    <a:pt x="262" y="437"/>
                  </a:moveTo>
                  <a:cubicBezTo>
                    <a:pt x="380" y="394"/>
                    <a:pt x="316" y="220"/>
                    <a:pt x="236" y="0"/>
                  </a:cubicBezTo>
                  <a:cubicBezTo>
                    <a:pt x="219" y="7"/>
                    <a:pt x="219" y="7"/>
                    <a:pt x="219" y="7"/>
                  </a:cubicBezTo>
                  <a:cubicBezTo>
                    <a:pt x="296" y="217"/>
                    <a:pt x="357" y="383"/>
                    <a:pt x="256" y="420"/>
                  </a:cubicBezTo>
                  <a:cubicBezTo>
                    <a:pt x="155" y="457"/>
                    <a:pt x="94" y="291"/>
                    <a:pt x="17" y="8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81" y="307"/>
                    <a:pt x="144" y="480"/>
                    <a:pt x="262" y="437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íš1íḓe">
              <a:extLst>
                <a:ext uri="{FF2B5EF4-FFF2-40B4-BE49-F238E27FC236}">
                  <a16:creationId xmlns:a16="http://schemas.microsoft.com/office/drawing/2014/main" id="{9717A7AA-5CE8-4014-B1EC-E88697B1B558}"/>
                </a:ext>
              </a:extLst>
            </p:cNvPr>
            <p:cNvSpPr/>
            <p:nvPr/>
          </p:nvSpPr>
          <p:spPr bwMode="auto">
            <a:xfrm>
              <a:off x="4228434" y="4626993"/>
              <a:ext cx="200805" cy="200806"/>
            </a:xfrm>
            <a:custGeom>
              <a:avLst/>
              <a:gdLst/>
              <a:ahLst/>
              <a:cxnLst>
                <a:cxn ang="0">
                  <a:pos x="11" y="85"/>
                </a:cxn>
                <a:cxn ang="0">
                  <a:pos x="45" y="11"/>
                </a:cxn>
                <a:cxn ang="0">
                  <a:pos x="119" y="45"/>
                </a:cxn>
                <a:cxn ang="0">
                  <a:pos x="85" y="119"/>
                </a:cxn>
                <a:cxn ang="0">
                  <a:pos x="11" y="85"/>
                </a:cxn>
                <a:cxn ang="0">
                  <a:pos x="44" y="72"/>
                </a:cxn>
                <a:cxn ang="0">
                  <a:pos x="73" y="85"/>
                </a:cxn>
                <a:cxn ang="0">
                  <a:pos x="86" y="57"/>
                </a:cxn>
                <a:cxn ang="0">
                  <a:pos x="57" y="44"/>
                </a:cxn>
                <a:cxn ang="0">
                  <a:pos x="44" y="72"/>
                </a:cxn>
              </a:cxnLst>
              <a:rect l="0" t="0" r="r" b="b"/>
              <a:pathLst>
                <a:path w="130" h="130">
                  <a:moveTo>
                    <a:pt x="11" y="85"/>
                  </a:moveTo>
                  <a:cubicBezTo>
                    <a:pt x="0" y="55"/>
                    <a:pt x="15" y="22"/>
                    <a:pt x="45" y="11"/>
                  </a:cubicBezTo>
                  <a:cubicBezTo>
                    <a:pt x="75" y="0"/>
                    <a:pt x="108" y="15"/>
                    <a:pt x="119" y="45"/>
                  </a:cubicBezTo>
                  <a:cubicBezTo>
                    <a:pt x="130" y="75"/>
                    <a:pt x="115" y="108"/>
                    <a:pt x="85" y="119"/>
                  </a:cubicBezTo>
                  <a:cubicBezTo>
                    <a:pt x="55" y="130"/>
                    <a:pt x="22" y="114"/>
                    <a:pt x="11" y="85"/>
                  </a:cubicBezTo>
                  <a:close/>
                  <a:moveTo>
                    <a:pt x="44" y="72"/>
                  </a:moveTo>
                  <a:cubicBezTo>
                    <a:pt x="48" y="84"/>
                    <a:pt x="61" y="90"/>
                    <a:pt x="73" y="85"/>
                  </a:cubicBezTo>
                  <a:cubicBezTo>
                    <a:pt x="84" y="81"/>
                    <a:pt x="90" y="69"/>
                    <a:pt x="86" y="57"/>
                  </a:cubicBezTo>
                  <a:cubicBezTo>
                    <a:pt x="82" y="46"/>
                    <a:pt x="69" y="40"/>
                    <a:pt x="57" y="44"/>
                  </a:cubicBezTo>
                  <a:cubicBezTo>
                    <a:pt x="46" y="48"/>
                    <a:pt x="40" y="61"/>
                    <a:pt x="44" y="72"/>
                  </a:cubicBez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íşḷiďe">
              <a:extLst>
                <a:ext uri="{FF2B5EF4-FFF2-40B4-BE49-F238E27FC236}">
                  <a16:creationId xmlns:a16="http://schemas.microsoft.com/office/drawing/2014/main" id="{311CDC90-8730-438F-8328-DEA9D112459A}"/>
                </a:ext>
              </a:extLst>
            </p:cNvPr>
            <p:cNvSpPr/>
            <p:nvPr/>
          </p:nvSpPr>
          <p:spPr bwMode="auto">
            <a:xfrm>
              <a:off x="4290088" y="4688803"/>
              <a:ext cx="77341" cy="77186"/>
            </a:xfrm>
            <a:custGeom>
              <a:avLst/>
              <a:gdLst/>
              <a:ahLst/>
              <a:cxnLst>
                <a:cxn ang="0">
                  <a:pos x="4" y="32"/>
                </a:cxn>
                <a:cxn ang="0">
                  <a:pos x="33" y="45"/>
                </a:cxn>
                <a:cxn ang="0">
                  <a:pos x="46" y="17"/>
                </a:cxn>
                <a:cxn ang="0">
                  <a:pos x="17" y="4"/>
                </a:cxn>
                <a:cxn ang="0">
                  <a:pos x="4" y="32"/>
                </a:cxn>
              </a:cxnLst>
              <a:rect l="0" t="0" r="r" b="b"/>
              <a:pathLst>
                <a:path w="50" h="50">
                  <a:moveTo>
                    <a:pt x="4" y="32"/>
                  </a:moveTo>
                  <a:cubicBezTo>
                    <a:pt x="8" y="44"/>
                    <a:pt x="21" y="50"/>
                    <a:pt x="33" y="45"/>
                  </a:cubicBezTo>
                  <a:cubicBezTo>
                    <a:pt x="44" y="41"/>
                    <a:pt x="50" y="29"/>
                    <a:pt x="46" y="17"/>
                  </a:cubicBezTo>
                  <a:cubicBezTo>
                    <a:pt x="42" y="6"/>
                    <a:pt x="29" y="0"/>
                    <a:pt x="17" y="4"/>
                  </a:cubicBezTo>
                  <a:cubicBezTo>
                    <a:pt x="6" y="8"/>
                    <a:pt x="0" y="21"/>
                    <a:pt x="4" y="32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ï$ḷîḋe">
              <a:extLst>
                <a:ext uri="{FF2B5EF4-FFF2-40B4-BE49-F238E27FC236}">
                  <a16:creationId xmlns:a16="http://schemas.microsoft.com/office/drawing/2014/main" id="{B381101C-7351-4138-84FB-B656FC11FF10}"/>
                </a:ext>
              </a:extLst>
            </p:cNvPr>
            <p:cNvSpPr/>
            <p:nvPr/>
          </p:nvSpPr>
          <p:spPr bwMode="auto">
            <a:xfrm>
              <a:off x="4609966" y="4585264"/>
              <a:ext cx="140565" cy="106678"/>
            </a:xfrm>
            <a:custGeom>
              <a:avLst/>
              <a:gdLst/>
              <a:ahLst/>
              <a:cxnLst>
                <a:cxn ang="0">
                  <a:pos x="5" y="49"/>
                </a:cxn>
                <a:cxn ang="0">
                  <a:pos x="37" y="64"/>
                </a:cxn>
                <a:cxn ang="0">
                  <a:pos x="71" y="51"/>
                </a:cxn>
                <a:cxn ang="0">
                  <a:pos x="86" y="20"/>
                </a:cxn>
                <a:cxn ang="0">
                  <a:pos x="54" y="5"/>
                </a:cxn>
                <a:cxn ang="0">
                  <a:pos x="20" y="18"/>
                </a:cxn>
                <a:cxn ang="0">
                  <a:pos x="5" y="49"/>
                </a:cxn>
              </a:cxnLst>
              <a:rect l="0" t="0" r="r" b="b"/>
              <a:pathLst>
                <a:path w="91" h="69">
                  <a:moveTo>
                    <a:pt x="5" y="49"/>
                  </a:moveTo>
                  <a:cubicBezTo>
                    <a:pt x="10" y="62"/>
                    <a:pt x="24" y="69"/>
                    <a:pt x="37" y="64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84" y="47"/>
                    <a:pt x="91" y="32"/>
                    <a:pt x="86" y="20"/>
                  </a:cubicBezTo>
                  <a:cubicBezTo>
                    <a:pt x="81" y="7"/>
                    <a:pt x="67" y="0"/>
                    <a:pt x="54" y="5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7" y="22"/>
                    <a:pt x="0" y="37"/>
                    <a:pt x="5" y="49"/>
                  </a:cubicBez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îṧḻíḑè">
              <a:extLst>
                <a:ext uri="{FF2B5EF4-FFF2-40B4-BE49-F238E27FC236}">
                  <a16:creationId xmlns:a16="http://schemas.microsoft.com/office/drawing/2014/main" id="{C75A736D-666F-4BFE-811F-EFF101728996}"/>
                </a:ext>
              </a:extLst>
            </p:cNvPr>
            <p:cNvSpPr/>
            <p:nvPr/>
          </p:nvSpPr>
          <p:spPr bwMode="auto">
            <a:xfrm>
              <a:off x="4663929" y="4653348"/>
              <a:ext cx="60241" cy="47848"/>
            </a:xfrm>
            <a:custGeom>
              <a:avLst/>
              <a:gdLst/>
              <a:ahLst/>
              <a:cxnLst>
                <a:cxn ang="0">
                  <a:pos x="2" y="22"/>
                </a:cxn>
                <a:cxn ang="0">
                  <a:pos x="14" y="30"/>
                </a:cxn>
                <a:cxn ang="0">
                  <a:pos x="33" y="23"/>
                </a:cxn>
                <a:cxn ang="0">
                  <a:pos x="37" y="9"/>
                </a:cxn>
                <a:cxn ang="0">
                  <a:pos x="26" y="1"/>
                </a:cxn>
                <a:cxn ang="0">
                  <a:pos x="6" y="9"/>
                </a:cxn>
                <a:cxn ang="0">
                  <a:pos x="2" y="22"/>
                </a:cxn>
              </a:cxnLst>
              <a:rect l="0" t="0" r="r" b="b"/>
              <a:pathLst>
                <a:path w="39" h="31">
                  <a:moveTo>
                    <a:pt x="2" y="22"/>
                  </a:moveTo>
                  <a:cubicBezTo>
                    <a:pt x="5" y="28"/>
                    <a:pt x="10" y="31"/>
                    <a:pt x="14" y="30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8" y="21"/>
                    <a:pt x="39" y="15"/>
                    <a:pt x="37" y="9"/>
                  </a:cubicBezTo>
                  <a:cubicBezTo>
                    <a:pt x="35" y="3"/>
                    <a:pt x="30" y="0"/>
                    <a:pt x="26" y="1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2" y="10"/>
                    <a:pt x="0" y="16"/>
                    <a:pt x="2" y="22"/>
                  </a:cubicBez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iṣļiḑe">
              <a:extLst>
                <a:ext uri="{FF2B5EF4-FFF2-40B4-BE49-F238E27FC236}">
                  <a16:creationId xmlns:a16="http://schemas.microsoft.com/office/drawing/2014/main" id="{933E94BB-16DB-4E99-AC3A-9A3ABC9AD86F}"/>
                </a:ext>
              </a:extLst>
            </p:cNvPr>
            <p:cNvSpPr/>
            <p:nvPr/>
          </p:nvSpPr>
          <p:spPr bwMode="auto">
            <a:xfrm>
              <a:off x="4228434" y="4626993"/>
              <a:ext cx="200805" cy="200806"/>
            </a:xfrm>
            <a:custGeom>
              <a:avLst/>
              <a:gdLst/>
              <a:ahLst/>
              <a:cxnLst>
                <a:cxn ang="0">
                  <a:pos x="11" y="85"/>
                </a:cxn>
                <a:cxn ang="0">
                  <a:pos x="45" y="11"/>
                </a:cxn>
                <a:cxn ang="0">
                  <a:pos x="119" y="45"/>
                </a:cxn>
                <a:cxn ang="0">
                  <a:pos x="85" y="119"/>
                </a:cxn>
                <a:cxn ang="0">
                  <a:pos x="11" y="85"/>
                </a:cxn>
                <a:cxn ang="0">
                  <a:pos x="44" y="72"/>
                </a:cxn>
                <a:cxn ang="0">
                  <a:pos x="73" y="85"/>
                </a:cxn>
                <a:cxn ang="0">
                  <a:pos x="86" y="57"/>
                </a:cxn>
                <a:cxn ang="0">
                  <a:pos x="57" y="44"/>
                </a:cxn>
                <a:cxn ang="0">
                  <a:pos x="44" y="72"/>
                </a:cxn>
              </a:cxnLst>
              <a:rect l="0" t="0" r="r" b="b"/>
              <a:pathLst>
                <a:path w="130" h="130">
                  <a:moveTo>
                    <a:pt x="11" y="85"/>
                  </a:moveTo>
                  <a:cubicBezTo>
                    <a:pt x="0" y="55"/>
                    <a:pt x="15" y="22"/>
                    <a:pt x="45" y="11"/>
                  </a:cubicBezTo>
                  <a:cubicBezTo>
                    <a:pt x="75" y="0"/>
                    <a:pt x="108" y="15"/>
                    <a:pt x="119" y="45"/>
                  </a:cubicBezTo>
                  <a:cubicBezTo>
                    <a:pt x="130" y="75"/>
                    <a:pt x="115" y="108"/>
                    <a:pt x="85" y="119"/>
                  </a:cubicBezTo>
                  <a:cubicBezTo>
                    <a:pt x="55" y="130"/>
                    <a:pt x="22" y="114"/>
                    <a:pt x="11" y="85"/>
                  </a:cubicBezTo>
                  <a:close/>
                  <a:moveTo>
                    <a:pt x="44" y="72"/>
                  </a:moveTo>
                  <a:cubicBezTo>
                    <a:pt x="48" y="84"/>
                    <a:pt x="61" y="90"/>
                    <a:pt x="73" y="85"/>
                  </a:cubicBezTo>
                  <a:cubicBezTo>
                    <a:pt x="84" y="81"/>
                    <a:pt x="90" y="69"/>
                    <a:pt x="86" y="57"/>
                  </a:cubicBezTo>
                  <a:cubicBezTo>
                    <a:pt x="82" y="46"/>
                    <a:pt x="69" y="40"/>
                    <a:pt x="57" y="44"/>
                  </a:cubicBezTo>
                  <a:cubicBezTo>
                    <a:pt x="46" y="48"/>
                    <a:pt x="40" y="61"/>
                    <a:pt x="44" y="72"/>
                  </a:cubicBez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ísḷiďè">
              <a:extLst>
                <a:ext uri="{FF2B5EF4-FFF2-40B4-BE49-F238E27FC236}">
                  <a16:creationId xmlns:a16="http://schemas.microsoft.com/office/drawing/2014/main" id="{B8F40A35-D975-46D5-BF97-4D73048CD67B}"/>
                </a:ext>
              </a:extLst>
            </p:cNvPr>
            <p:cNvSpPr/>
            <p:nvPr/>
          </p:nvSpPr>
          <p:spPr bwMode="auto">
            <a:xfrm>
              <a:off x="4228434" y="4626993"/>
              <a:ext cx="200805" cy="200806"/>
            </a:xfrm>
            <a:custGeom>
              <a:avLst/>
              <a:gdLst/>
              <a:ahLst/>
              <a:cxnLst>
                <a:cxn ang="0">
                  <a:pos x="11" y="85"/>
                </a:cxn>
                <a:cxn ang="0">
                  <a:pos x="85" y="119"/>
                </a:cxn>
                <a:cxn ang="0">
                  <a:pos x="119" y="45"/>
                </a:cxn>
                <a:cxn ang="0">
                  <a:pos x="45" y="11"/>
                </a:cxn>
                <a:cxn ang="0">
                  <a:pos x="11" y="85"/>
                </a:cxn>
                <a:cxn ang="0">
                  <a:pos x="44" y="72"/>
                </a:cxn>
                <a:cxn ang="0">
                  <a:pos x="57" y="44"/>
                </a:cxn>
                <a:cxn ang="0">
                  <a:pos x="86" y="57"/>
                </a:cxn>
                <a:cxn ang="0">
                  <a:pos x="73" y="85"/>
                </a:cxn>
                <a:cxn ang="0">
                  <a:pos x="44" y="72"/>
                </a:cxn>
              </a:cxnLst>
              <a:rect l="0" t="0" r="r" b="b"/>
              <a:pathLst>
                <a:path w="130" h="130">
                  <a:moveTo>
                    <a:pt x="11" y="85"/>
                  </a:moveTo>
                  <a:cubicBezTo>
                    <a:pt x="22" y="114"/>
                    <a:pt x="55" y="130"/>
                    <a:pt x="85" y="119"/>
                  </a:cubicBezTo>
                  <a:cubicBezTo>
                    <a:pt x="115" y="108"/>
                    <a:pt x="130" y="75"/>
                    <a:pt x="119" y="45"/>
                  </a:cubicBezTo>
                  <a:cubicBezTo>
                    <a:pt x="108" y="15"/>
                    <a:pt x="75" y="0"/>
                    <a:pt x="45" y="11"/>
                  </a:cubicBezTo>
                  <a:cubicBezTo>
                    <a:pt x="15" y="22"/>
                    <a:pt x="0" y="55"/>
                    <a:pt x="11" y="85"/>
                  </a:cubicBezTo>
                  <a:close/>
                  <a:moveTo>
                    <a:pt x="44" y="72"/>
                  </a:moveTo>
                  <a:cubicBezTo>
                    <a:pt x="40" y="61"/>
                    <a:pt x="46" y="48"/>
                    <a:pt x="57" y="44"/>
                  </a:cubicBezTo>
                  <a:cubicBezTo>
                    <a:pt x="69" y="40"/>
                    <a:pt x="82" y="46"/>
                    <a:pt x="86" y="57"/>
                  </a:cubicBezTo>
                  <a:cubicBezTo>
                    <a:pt x="90" y="69"/>
                    <a:pt x="84" y="81"/>
                    <a:pt x="73" y="85"/>
                  </a:cubicBezTo>
                  <a:cubicBezTo>
                    <a:pt x="61" y="90"/>
                    <a:pt x="48" y="84"/>
                    <a:pt x="44" y="72"/>
                  </a:cubicBez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ïśḷïḓé">
              <a:extLst>
                <a:ext uri="{FF2B5EF4-FFF2-40B4-BE49-F238E27FC236}">
                  <a16:creationId xmlns:a16="http://schemas.microsoft.com/office/drawing/2014/main" id="{80CF83C4-74E0-4997-A036-7DEE241C2969}"/>
                </a:ext>
              </a:extLst>
            </p:cNvPr>
            <p:cNvSpPr/>
            <p:nvPr/>
          </p:nvSpPr>
          <p:spPr bwMode="auto">
            <a:xfrm>
              <a:off x="7183567" y="3761961"/>
              <a:ext cx="325837" cy="325994"/>
            </a:xfrm>
            <a:custGeom>
              <a:avLst/>
              <a:gdLst/>
              <a:ahLst/>
              <a:cxnLst>
                <a:cxn ang="0">
                  <a:pos x="174" y="25"/>
                </a:cxn>
                <a:cxn ang="0">
                  <a:pos x="105" y="0"/>
                </a:cxn>
                <a:cxn ang="0">
                  <a:pos x="0" y="105"/>
                </a:cxn>
                <a:cxn ang="0">
                  <a:pos x="105" y="211"/>
                </a:cxn>
                <a:cxn ang="0">
                  <a:pos x="173" y="186"/>
                </a:cxn>
                <a:cxn ang="0">
                  <a:pos x="211" y="105"/>
                </a:cxn>
                <a:cxn ang="0">
                  <a:pos x="174" y="25"/>
                </a:cxn>
              </a:cxnLst>
              <a:rect l="0" t="0" r="r" b="b"/>
              <a:pathLst>
                <a:path w="211" h="211">
                  <a:moveTo>
                    <a:pt x="174" y="25"/>
                  </a:moveTo>
                  <a:cubicBezTo>
                    <a:pt x="155" y="9"/>
                    <a:pt x="131" y="0"/>
                    <a:pt x="105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63"/>
                    <a:pt x="47" y="211"/>
                    <a:pt x="105" y="211"/>
                  </a:cubicBezTo>
                  <a:cubicBezTo>
                    <a:pt x="131" y="211"/>
                    <a:pt x="155" y="201"/>
                    <a:pt x="173" y="186"/>
                  </a:cubicBezTo>
                  <a:cubicBezTo>
                    <a:pt x="196" y="166"/>
                    <a:pt x="211" y="138"/>
                    <a:pt x="211" y="105"/>
                  </a:cubicBezTo>
                  <a:cubicBezTo>
                    <a:pt x="211" y="73"/>
                    <a:pt x="196" y="44"/>
                    <a:pt x="174" y="25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íS1îḍê">
              <a:extLst>
                <a:ext uri="{FF2B5EF4-FFF2-40B4-BE49-F238E27FC236}">
                  <a16:creationId xmlns:a16="http://schemas.microsoft.com/office/drawing/2014/main" id="{ADD5BD2E-9D1C-4600-A2DC-E5BC1368B6F1}"/>
                </a:ext>
              </a:extLst>
            </p:cNvPr>
            <p:cNvSpPr/>
            <p:nvPr/>
          </p:nvSpPr>
          <p:spPr bwMode="auto">
            <a:xfrm>
              <a:off x="7450730" y="3800553"/>
              <a:ext cx="58673" cy="248654"/>
            </a:xfrm>
            <a:custGeom>
              <a:avLst/>
              <a:gdLst/>
              <a:ahLst/>
              <a:cxnLst>
                <a:cxn ang="0">
                  <a:pos x="0" y="161"/>
                </a:cxn>
                <a:cxn ang="0">
                  <a:pos x="38" y="80"/>
                </a:cxn>
                <a:cxn ang="0">
                  <a:pos x="1" y="0"/>
                </a:cxn>
              </a:cxnLst>
              <a:rect l="0" t="0" r="r" b="b"/>
              <a:pathLst>
                <a:path w="38" h="161">
                  <a:moveTo>
                    <a:pt x="0" y="161"/>
                  </a:moveTo>
                  <a:cubicBezTo>
                    <a:pt x="23" y="141"/>
                    <a:pt x="38" y="113"/>
                    <a:pt x="38" y="80"/>
                  </a:cubicBezTo>
                  <a:cubicBezTo>
                    <a:pt x="38" y="48"/>
                    <a:pt x="23" y="19"/>
                    <a:pt x="1" y="0"/>
                  </a:cubicBezTo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îş1íďe">
              <a:extLst>
                <a:ext uri="{FF2B5EF4-FFF2-40B4-BE49-F238E27FC236}">
                  <a16:creationId xmlns:a16="http://schemas.microsoft.com/office/drawing/2014/main" id="{58B1B042-D5CE-4565-9AC0-AA32BD021B9C}"/>
                </a:ext>
              </a:extLst>
            </p:cNvPr>
            <p:cNvSpPr/>
            <p:nvPr/>
          </p:nvSpPr>
          <p:spPr bwMode="auto">
            <a:xfrm>
              <a:off x="7447750" y="3796003"/>
              <a:ext cx="64791" cy="256341"/>
            </a:xfrm>
            <a:custGeom>
              <a:avLst/>
              <a:gdLst/>
              <a:ahLst/>
              <a:cxnLst>
                <a:cxn ang="0">
                  <a:pos x="4" y="165"/>
                </a:cxn>
                <a:cxn ang="0">
                  <a:pos x="42" y="83"/>
                </a:cxn>
                <a:cxn ang="0">
                  <a:pos x="4" y="1"/>
                </a:cxn>
                <a:cxn ang="0">
                  <a:pos x="1" y="1"/>
                </a:cxn>
                <a:cxn ang="0">
                  <a:pos x="1" y="4"/>
                </a:cxn>
                <a:cxn ang="0">
                  <a:pos x="38" y="83"/>
                </a:cxn>
                <a:cxn ang="0">
                  <a:pos x="1" y="162"/>
                </a:cxn>
                <a:cxn ang="0">
                  <a:pos x="1" y="165"/>
                </a:cxn>
                <a:cxn ang="0">
                  <a:pos x="4" y="165"/>
                </a:cxn>
              </a:cxnLst>
              <a:rect l="0" t="0" r="r" b="b"/>
              <a:pathLst>
                <a:path w="42" h="166">
                  <a:moveTo>
                    <a:pt x="4" y="165"/>
                  </a:moveTo>
                  <a:cubicBezTo>
                    <a:pt x="27" y="146"/>
                    <a:pt x="42" y="116"/>
                    <a:pt x="42" y="83"/>
                  </a:cubicBezTo>
                  <a:cubicBezTo>
                    <a:pt x="42" y="50"/>
                    <a:pt x="27" y="2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24" y="23"/>
                    <a:pt x="38" y="51"/>
                    <a:pt x="38" y="83"/>
                  </a:cubicBezTo>
                  <a:cubicBezTo>
                    <a:pt x="38" y="115"/>
                    <a:pt x="24" y="143"/>
                    <a:pt x="1" y="162"/>
                  </a:cubicBezTo>
                  <a:cubicBezTo>
                    <a:pt x="0" y="163"/>
                    <a:pt x="0" y="164"/>
                    <a:pt x="1" y="165"/>
                  </a:cubicBezTo>
                  <a:cubicBezTo>
                    <a:pt x="2" y="166"/>
                    <a:pt x="3" y="166"/>
                    <a:pt x="4" y="165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sľïḋe">
              <a:extLst>
                <a:ext uri="{FF2B5EF4-FFF2-40B4-BE49-F238E27FC236}">
                  <a16:creationId xmlns:a16="http://schemas.microsoft.com/office/drawing/2014/main" id="{9069E453-795D-4547-AE3E-75842DCCC2A9}"/>
                </a:ext>
              </a:extLst>
            </p:cNvPr>
            <p:cNvSpPr/>
            <p:nvPr/>
          </p:nvSpPr>
          <p:spPr bwMode="auto">
            <a:xfrm>
              <a:off x="7236120" y="3814515"/>
              <a:ext cx="220886" cy="219317"/>
            </a:xfrm>
            <a:prstGeom prst="ellipse">
              <a:avLst/>
            </a:pr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î$ľîḑê">
              <a:extLst>
                <a:ext uri="{FF2B5EF4-FFF2-40B4-BE49-F238E27FC236}">
                  <a16:creationId xmlns:a16="http://schemas.microsoft.com/office/drawing/2014/main" id="{DACBEE90-4922-4EED-8A73-4FDAC6CFC2E4}"/>
                </a:ext>
              </a:extLst>
            </p:cNvPr>
            <p:cNvSpPr/>
            <p:nvPr/>
          </p:nvSpPr>
          <p:spPr bwMode="auto">
            <a:xfrm>
              <a:off x="7850928" y="4333473"/>
              <a:ext cx="24630" cy="57262"/>
            </a:xfrm>
            <a:custGeom>
              <a:avLst/>
              <a:gdLst/>
              <a:ahLst/>
              <a:cxnLst>
                <a:cxn ang="0">
                  <a:pos x="16" y="36"/>
                </a:cxn>
                <a:cxn ang="0">
                  <a:pos x="14" y="8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3" y="37"/>
                </a:cxn>
                <a:cxn ang="0">
                  <a:pos x="16" y="36"/>
                </a:cxn>
              </a:cxnLst>
              <a:rect l="0" t="0" r="r" b="b"/>
              <a:pathLst>
                <a:path w="16" h="37">
                  <a:moveTo>
                    <a:pt x="16" y="36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3"/>
                    <a:pt x="9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37"/>
                    <a:pt x="3" y="37"/>
                    <a:pt x="3" y="37"/>
                  </a:cubicBezTo>
                  <a:lnTo>
                    <a:pt x="16" y="36"/>
                  </a:ln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îṧliḑê">
              <a:extLst>
                <a:ext uri="{FF2B5EF4-FFF2-40B4-BE49-F238E27FC236}">
                  <a16:creationId xmlns:a16="http://schemas.microsoft.com/office/drawing/2014/main" id="{566B3DBE-1FC3-4D5A-B8B3-12D2D85A8F3D}"/>
                </a:ext>
              </a:extLst>
            </p:cNvPr>
            <p:cNvSpPr/>
            <p:nvPr/>
          </p:nvSpPr>
          <p:spPr bwMode="auto">
            <a:xfrm>
              <a:off x="7835399" y="4333473"/>
              <a:ext cx="20080" cy="5867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8" y="1"/>
                </a:cxn>
                <a:cxn ang="0">
                  <a:pos x="0" y="9"/>
                </a:cxn>
                <a:cxn ang="0">
                  <a:pos x="2" y="38"/>
                </a:cxn>
                <a:cxn ang="0">
                  <a:pos x="13" y="37"/>
                </a:cxn>
                <a:cxn ang="0">
                  <a:pos x="10" y="0"/>
                </a:cxn>
              </a:cxnLst>
              <a:rect l="0" t="0" r="r" b="b"/>
              <a:pathLst>
                <a:path w="13" h="38">
                  <a:moveTo>
                    <a:pt x="10" y="0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3" y="1"/>
                    <a:pt x="0" y="5"/>
                    <a:pt x="0" y="9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3" y="37"/>
                    <a:pt x="13" y="37"/>
                    <a:pt x="13" y="37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009FA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íŝ1íďé">
              <a:extLst>
                <a:ext uri="{FF2B5EF4-FFF2-40B4-BE49-F238E27FC236}">
                  <a16:creationId xmlns:a16="http://schemas.microsoft.com/office/drawing/2014/main" id="{C3E541EB-A2D6-4609-AFC8-CE175B601967}"/>
                </a:ext>
              </a:extLst>
            </p:cNvPr>
            <p:cNvSpPr/>
            <p:nvPr/>
          </p:nvSpPr>
          <p:spPr bwMode="auto">
            <a:xfrm>
              <a:off x="7824573" y="4390731"/>
              <a:ext cx="74203" cy="583904"/>
            </a:xfrm>
            <a:custGeom>
              <a:avLst/>
              <a:gdLst/>
              <a:ahLst/>
              <a:cxnLst>
                <a:cxn ang="0">
                  <a:pos x="43" y="306"/>
                </a:cxn>
                <a:cxn ang="0">
                  <a:pos x="30" y="307"/>
                </a:cxn>
                <a:cxn ang="0">
                  <a:pos x="22" y="192"/>
                </a:cxn>
                <a:cxn ang="0">
                  <a:pos x="34" y="191"/>
                </a:cxn>
                <a:cxn ang="0">
                  <a:pos x="20" y="0"/>
                </a:cxn>
                <a:cxn ang="0">
                  <a:pos x="9" y="1"/>
                </a:cxn>
                <a:cxn ang="0">
                  <a:pos x="14" y="74"/>
                </a:cxn>
                <a:cxn ang="0">
                  <a:pos x="8" y="118"/>
                </a:cxn>
                <a:cxn ang="0">
                  <a:pos x="4" y="204"/>
                </a:cxn>
                <a:cxn ang="0">
                  <a:pos x="15" y="348"/>
                </a:cxn>
                <a:cxn ang="0">
                  <a:pos x="48" y="377"/>
                </a:cxn>
                <a:cxn ang="0">
                  <a:pos x="43" y="306"/>
                </a:cxn>
              </a:cxnLst>
              <a:rect l="0" t="0" r="r" b="b"/>
              <a:pathLst>
                <a:path w="48" h="378">
                  <a:moveTo>
                    <a:pt x="43" y="306"/>
                  </a:moveTo>
                  <a:cubicBezTo>
                    <a:pt x="30" y="307"/>
                    <a:pt x="30" y="307"/>
                    <a:pt x="30" y="307"/>
                  </a:cubicBezTo>
                  <a:cubicBezTo>
                    <a:pt x="22" y="192"/>
                    <a:pt x="22" y="192"/>
                    <a:pt x="22" y="192"/>
                  </a:cubicBezTo>
                  <a:cubicBezTo>
                    <a:pt x="34" y="191"/>
                    <a:pt x="34" y="191"/>
                    <a:pt x="34" y="19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5" y="82"/>
                    <a:pt x="13" y="102"/>
                    <a:pt x="8" y="118"/>
                  </a:cubicBezTo>
                  <a:cubicBezTo>
                    <a:pt x="0" y="144"/>
                    <a:pt x="2" y="177"/>
                    <a:pt x="4" y="204"/>
                  </a:cubicBezTo>
                  <a:cubicBezTo>
                    <a:pt x="15" y="348"/>
                    <a:pt x="15" y="348"/>
                    <a:pt x="15" y="348"/>
                  </a:cubicBezTo>
                  <a:cubicBezTo>
                    <a:pt x="16" y="368"/>
                    <a:pt x="28" y="378"/>
                    <a:pt x="48" y="377"/>
                  </a:cubicBezTo>
                  <a:lnTo>
                    <a:pt x="43" y="306"/>
                  </a:lnTo>
                  <a:close/>
                </a:path>
              </a:pathLst>
            </a:custGeom>
            <a:solidFill>
              <a:srgbClr val="D9DDDE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íṣlïḍé">
              <a:extLst>
                <a:ext uri="{FF2B5EF4-FFF2-40B4-BE49-F238E27FC236}">
                  <a16:creationId xmlns:a16="http://schemas.microsoft.com/office/drawing/2014/main" id="{77CEDABE-2036-416B-9B68-E2158D89027D}"/>
                </a:ext>
              </a:extLst>
            </p:cNvPr>
            <p:cNvSpPr/>
            <p:nvPr/>
          </p:nvSpPr>
          <p:spPr bwMode="auto">
            <a:xfrm>
              <a:off x="7855477" y="4389164"/>
              <a:ext cx="89578" cy="583904"/>
            </a:xfrm>
            <a:custGeom>
              <a:avLst/>
              <a:gdLst/>
              <a:ahLst/>
              <a:cxnLst>
                <a:cxn ang="0">
                  <a:pos x="14" y="192"/>
                </a:cxn>
                <a:cxn ang="0">
                  <a:pos x="27" y="191"/>
                </a:cxn>
                <a:cxn ang="0">
                  <a:pos x="36" y="306"/>
                </a:cxn>
                <a:cxn ang="0">
                  <a:pos x="23" y="307"/>
                </a:cxn>
                <a:cxn ang="0">
                  <a:pos x="28" y="378"/>
                </a:cxn>
                <a:cxn ang="0">
                  <a:pos x="29" y="378"/>
                </a:cxn>
                <a:cxn ang="0">
                  <a:pos x="57" y="340"/>
                </a:cxn>
                <a:cxn ang="0">
                  <a:pos x="46" y="199"/>
                </a:cxn>
                <a:cxn ang="0">
                  <a:pos x="32" y="118"/>
                </a:cxn>
                <a:cxn ang="0">
                  <a:pos x="18" y="73"/>
                </a:cxn>
                <a:cxn ang="0">
                  <a:pos x="13" y="0"/>
                </a:cxn>
                <a:cxn ang="0">
                  <a:pos x="0" y="1"/>
                </a:cxn>
                <a:cxn ang="0">
                  <a:pos x="14" y="192"/>
                </a:cxn>
              </a:cxnLst>
              <a:rect l="0" t="0" r="r" b="b"/>
              <a:pathLst>
                <a:path w="58" h="378">
                  <a:moveTo>
                    <a:pt x="14" y="192"/>
                  </a:moveTo>
                  <a:cubicBezTo>
                    <a:pt x="27" y="191"/>
                    <a:pt x="27" y="191"/>
                    <a:pt x="27" y="191"/>
                  </a:cubicBezTo>
                  <a:cubicBezTo>
                    <a:pt x="36" y="306"/>
                    <a:pt x="36" y="306"/>
                    <a:pt x="36" y="306"/>
                  </a:cubicBezTo>
                  <a:cubicBezTo>
                    <a:pt x="23" y="307"/>
                    <a:pt x="23" y="307"/>
                    <a:pt x="23" y="307"/>
                  </a:cubicBezTo>
                  <a:cubicBezTo>
                    <a:pt x="28" y="378"/>
                    <a:pt x="28" y="378"/>
                    <a:pt x="28" y="378"/>
                  </a:cubicBezTo>
                  <a:cubicBezTo>
                    <a:pt x="29" y="378"/>
                    <a:pt x="29" y="378"/>
                    <a:pt x="29" y="378"/>
                  </a:cubicBezTo>
                  <a:cubicBezTo>
                    <a:pt x="50" y="377"/>
                    <a:pt x="58" y="361"/>
                    <a:pt x="57" y="340"/>
                  </a:cubicBezTo>
                  <a:cubicBezTo>
                    <a:pt x="46" y="199"/>
                    <a:pt x="46" y="199"/>
                    <a:pt x="46" y="199"/>
                  </a:cubicBezTo>
                  <a:cubicBezTo>
                    <a:pt x="44" y="172"/>
                    <a:pt x="44" y="143"/>
                    <a:pt x="32" y="118"/>
                  </a:cubicBezTo>
                  <a:cubicBezTo>
                    <a:pt x="25" y="103"/>
                    <a:pt x="19" y="81"/>
                    <a:pt x="18" y="7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4" y="192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iSlíḋê">
              <a:extLst>
                <a:ext uri="{FF2B5EF4-FFF2-40B4-BE49-F238E27FC236}">
                  <a16:creationId xmlns:a16="http://schemas.microsoft.com/office/drawing/2014/main" id="{3AF4C2EB-FB18-4D27-B293-2F0664669BF7}"/>
                </a:ext>
              </a:extLst>
            </p:cNvPr>
            <p:cNvSpPr/>
            <p:nvPr/>
          </p:nvSpPr>
          <p:spPr bwMode="auto">
            <a:xfrm>
              <a:off x="7858615" y="4685666"/>
              <a:ext cx="32474" cy="179311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9" y="1143"/>
                </a:cxn>
                <a:cxn ang="0">
                  <a:pos x="207" y="1133"/>
                </a:cxn>
                <a:cxn ang="0">
                  <a:pos x="118" y="0"/>
                </a:cxn>
                <a:cxn ang="0">
                  <a:pos x="0" y="10"/>
                </a:cxn>
              </a:cxnLst>
              <a:rect l="0" t="0" r="r" b="b"/>
              <a:pathLst>
                <a:path w="207" h="1143">
                  <a:moveTo>
                    <a:pt x="0" y="10"/>
                  </a:moveTo>
                  <a:lnTo>
                    <a:pt x="79" y="1143"/>
                  </a:lnTo>
                  <a:lnTo>
                    <a:pt x="207" y="1133"/>
                  </a:lnTo>
                  <a:lnTo>
                    <a:pt x="11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9FA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i$1îḋé">
              <a:extLst>
                <a:ext uri="{FF2B5EF4-FFF2-40B4-BE49-F238E27FC236}">
                  <a16:creationId xmlns:a16="http://schemas.microsoft.com/office/drawing/2014/main" id="{E29B645F-70C8-4C50-B80B-D94ACE3B7D2A}"/>
                </a:ext>
              </a:extLst>
            </p:cNvPr>
            <p:cNvSpPr/>
            <p:nvPr/>
          </p:nvSpPr>
          <p:spPr bwMode="auto">
            <a:xfrm>
              <a:off x="7877129" y="4684253"/>
              <a:ext cx="34042" cy="179156"/>
            </a:xfrm>
            <a:custGeom>
              <a:avLst/>
              <a:gdLst/>
              <a:ahLst/>
              <a:cxnLst>
                <a:cxn ang="0">
                  <a:pos x="128" y="0"/>
                </a:cxn>
                <a:cxn ang="0">
                  <a:pos x="0" y="9"/>
                </a:cxn>
                <a:cxn ang="0">
                  <a:pos x="89" y="1142"/>
                </a:cxn>
                <a:cxn ang="0">
                  <a:pos x="217" y="1132"/>
                </a:cxn>
                <a:cxn ang="0">
                  <a:pos x="128" y="0"/>
                </a:cxn>
              </a:cxnLst>
              <a:rect l="0" t="0" r="r" b="b"/>
              <a:pathLst>
                <a:path w="217" h="1142">
                  <a:moveTo>
                    <a:pt x="128" y="0"/>
                  </a:moveTo>
                  <a:lnTo>
                    <a:pt x="0" y="9"/>
                  </a:lnTo>
                  <a:lnTo>
                    <a:pt x="89" y="1142"/>
                  </a:lnTo>
                  <a:lnTo>
                    <a:pt x="217" y="113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pic>
          <p:nvPicPr>
            <p:cNvPr id="176" name="图片 175">
              <a:extLst>
                <a:ext uri="{FF2B5EF4-FFF2-40B4-BE49-F238E27FC236}">
                  <a16:creationId xmlns:a16="http://schemas.microsoft.com/office/drawing/2014/main" id="{AA71C538-4502-455E-9474-FE85E4A5A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/>
            <a:srcRect/>
            <a:stretch>
              <a:fillRect/>
            </a:stretch>
          </p:blipFill>
          <p:spPr bwMode="auto">
            <a:xfrm>
              <a:off x="7518188" y="4048736"/>
              <a:ext cx="138995" cy="115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7" name="iŝľíďé">
              <a:extLst>
                <a:ext uri="{FF2B5EF4-FFF2-40B4-BE49-F238E27FC236}">
                  <a16:creationId xmlns:a16="http://schemas.microsoft.com/office/drawing/2014/main" id="{F6F9CBB9-C0EC-4257-BA49-FACD2D239B5F}"/>
                </a:ext>
              </a:extLst>
            </p:cNvPr>
            <p:cNvSpPr/>
            <p:nvPr/>
          </p:nvSpPr>
          <p:spPr bwMode="auto">
            <a:xfrm>
              <a:off x="7517246" y="4035401"/>
              <a:ext cx="83303" cy="72635"/>
            </a:xfrm>
            <a:custGeom>
              <a:avLst/>
              <a:gdLst/>
              <a:ahLst/>
              <a:cxnLst>
                <a:cxn ang="0">
                  <a:pos x="26" y="4"/>
                </a:cxn>
                <a:cxn ang="0">
                  <a:pos x="5" y="9"/>
                </a:cxn>
                <a:cxn ang="0">
                  <a:pos x="10" y="30"/>
                </a:cxn>
                <a:cxn ang="0">
                  <a:pos x="38" y="47"/>
                </a:cxn>
                <a:cxn ang="0">
                  <a:pos x="54" y="21"/>
                </a:cxn>
                <a:cxn ang="0">
                  <a:pos x="26" y="4"/>
                </a:cxn>
              </a:cxnLst>
              <a:rect l="0" t="0" r="r" b="b"/>
              <a:pathLst>
                <a:path w="54" h="47">
                  <a:moveTo>
                    <a:pt x="26" y="4"/>
                  </a:moveTo>
                  <a:cubicBezTo>
                    <a:pt x="18" y="0"/>
                    <a:pt x="9" y="2"/>
                    <a:pt x="5" y="9"/>
                  </a:cubicBezTo>
                  <a:cubicBezTo>
                    <a:pt x="0" y="17"/>
                    <a:pt x="3" y="26"/>
                    <a:pt x="10" y="30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54" y="21"/>
                    <a:pt x="54" y="21"/>
                    <a:pt x="54" y="21"/>
                  </a:cubicBezTo>
                  <a:lnTo>
                    <a:pt x="26" y="4"/>
                  </a:lnTo>
                  <a:close/>
                </a:path>
              </a:pathLst>
            </a:custGeom>
            <a:solidFill>
              <a:srgbClr val="EBA40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îṡľiďè">
              <a:extLst>
                <a:ext uri="{FF2B5EF4-FFF2-40B4-BE49-F238E27FC236}">
                  <a16:creationId xmlns:a16="http://schemas.microsoft.com/office/drawing/2014/main" id="{8F4704BF-4C25-4604-96D0-868519AECBF6}"/>
                </a:ext>
              </a:extLst>
            </p:cNvPr>
            <p:cNvSpPr/>
            <p:nvPr/>
          </p:nvSpPr>
          <p:spPr bwMode="auto">
            <a:xfrm>
              <a:off x="7575919" y="4067875"/>
              <a:ext cx="83461" cy="72480"/>
            </a:xfrm>
            <a:custGeom>
              <a:avLst/>
              <a:gdLst/>
              <a:ahLst/>
              <a:cxnLst>
                <a:cxn ang="0">
                  <a:pos x="44" y="16"/>
                </a:cxn>
                <a:cxn ang="0">
                  <a:pos x="16" y="0"/>
                </a:cxn>
                <a:cxn ang="0">
                  <a:pos x="0" y="26"/>
                </a:cxn>
                <a:cxn ang="0">
                  <a:pos x="28" y="42"/>
                </a:cxn>
                <a:cxn ang="0">
                  <a:pos x="49" y="37"/>
                </a:cxn>
                <a:cxn ang="0">
                  <a:pos x="44" y="16"/>
                </a:cxn>
              </a:cxnLst>
              <a:rect l="0" t="0" r="r" b="b"/>
              <a:pathLst>
                <a:path w="54" h="47">
                  <a:moveTo>
                    <a:pt x="44" y="16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36" y="47"/>
                    <a:pt x="45" y="45"/>
                    <a:pt x="49" y="37"/>
                  </a:cubicBezTo>
                  <a:cubicBezTo>
                    <a:pt x="54" y="30"/>
                    <a:pt x="51" y="21"/>
                    <a:pt x="44" y="16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pic>
          <p:nvPicPr>
            <p:cNvPr id="179" name="图片 178">
              <a:extLst>
                <a:ext uri="{FF2B5EF4-FFF2-40B4-BE49-F238E27FC236}">
                  <a16:creationId xmlns:a16="http://schemas.microsoft.com/office/drawing/2014/main" id="{F339F7EB-EB47-44B9-99A4-A93F02866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/>
            <a:srcRect/>
            <a:stretch>
              <a:fillRect/>
            </a:stretch>
          </p:blipFill>
          <p:spPr bwMode="auto">
            <a:xfrm>
              <a:off x="7598197" y="4004654"/>
              <a:ext cx="55692" cy="55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0" name="iṩlïḍé">
              <a:extLst>
                <a:ext uri="{FF2B5EF4-FFF2-40B4-BE49-F238E27FC236}">
                  <a16:creationId xmlns:a16="http://schemas.microsoft.com/office/drawing/2014/main" id="{1F8EE2C7-2108-4CF7-B061-5DAFC015A162}"/>
                </a:ext>
              </a:extLst>
            </p:cNvPr>
            <p:cNvSpPr/>
            <p:nvPr/>
          </p:nvSpPr>
          <p:spPr bwMode="auto">
            <a:xfrm>
              <a:off x="7597569" y="3999790"/>
              <a:ext cx="30905" cy="30905"/>
            </a:xfrm>
            <a:prstGeom prst="ellipse">
              <a:avLst/>
            </a:prstGeom>
            <a:solidFill>
              <a:srgbClr val="FFC70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ïṧḷïḍè">
              <a:extLst>
                <a:ext uri="{FF2B5EF4-FFF2-40B4-BE49-F238E27FC236}">
                  <a16:creationId xmlns:a16="http://schemas.microsoft.com/office/drawing/2014/main" id="{59FB1763-22CB-4A01-B14D-A4199434CE90}"/>
                </a:ext>
              </a:extLst>
            </p:cNvPr>
            <p:cNvSpPr/>
            <p:nvPr/>
          </p:nvSpPr>
          <p:spPr bwMode="auto">
            <a:xfrm>
              <a:off x="7596001" y="3998377"/>
              <a:ext cx="34042" cy="33886"/>
            </a:xfrm>
            <a:custGeom>
              <a:avLst/>
              <a:gdLst/>
              <a:ahLst/>
              <a:cxnLst>
                <a:cxn ang="0">
                  <a:pos x="21" y="11"/>
                </a:cxn>
                <a:cxn ang="0">
                  <a:pos x="20" y="11"/>
                </a:cxn>
                <a:cxn ang="0">
                  <a:pos x="11" y="20"/>
                </a:cxn>
                <a:cxn ang="0">
                  <a:pos x="2" y="11"/>
                </a:cxn>
                <a:cxn ang="0">
                  <a:pos x="11" y="2"/>
                </a:cxn>
                <a:cxn ang="0">
                  <a:pos x="20" y="11"/>
                </a:cxn>
                <a:cxn ang="0">
                  <a:pos x="21" y="11"/>
                </a:cxn>
                <a:cxn ang="0">
                  <a:pos x="22" y="11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11" y="22"/>
                </a:cxn>
                <a:cxn ang="0">
                  <a:pos x="22" y="11"/>
                </a:cxn>
                <a:cxn ang="0">
                  <a:pos x="21" y="11"/>
                </a:cxn>
              </a:cxnLst>
              <a:rect l="0" t="0" r="r" b="b"/>
              <a:pathLst>
                <a:path w="22" h="22"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6"/>
                    <a:pt x="16" y="20"/>
                    <a:pt x="11" y="20"/>
                  </a:cubicBezTo>
                  <a:cubicBezTo>
                    <a:pt x="6" y="20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lnTo>
                    <a:pt x="21" y="11"/>
                  </a:lnTo>
                  <a:close/>
                </a:path>
              </a:pathLst>
            </a:custGeom>
            <a:solidFill>
              <a:srgbClr val="EFC52E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pic>
          <p:nvPicPr>
            <p:cNvPr id="182" name="图片 181">
              <a:extLst>
                <a:ext uri="{FF2B5EF4-FFF2-40B4-BE49-F238E27FC236}">
                  <a16:creationId xmlns:a16="http://schemas.microsoft.com/office/drawing/2014/main" id="{44F4874B-3811-4EF5-84E1-E497F30689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/>
            <a:srcRect/>
            <a:stretch>
              <a:fillRect/>
            </a:stretch>
          </p:blipFill>
          <p:spPr bwMode="auto">
            <a:xfrm>
              <a:off x="7672087" y="3964335"/>
              <a:ext cx="101971" cy="101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3" name="îSļídè">
              <a:extLst>
                <a:ext uri="{FF2B5EF4-FFF2-40B4-BE49-F238E27FC236}">
                  <a16:creationId xmlns:a16="http://schemas.microsoft.com/office/drawing/2014/main" id="{531B3A01-61F8-47FB-9C9A-275B4576C7A0}"/>
                </a:ext>
              </a:extLst>
            </p:cNvPr>
            <p:cNvSpPr/>
            <p:nvPr/>
          </p:nvSpPr>
          <p:spPr bwMode="auto">
            <a:xfrm>
              <a:off x="7673185" y="3967472"/>
              <a:ext cx="57262" cy="57104"/>
            </a:xfrm>
            <a:prstGeom prst="ellipse">
              <a:avLst/>
            </a:pr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ïşľídè">
              <a:extLst>
                <a:ext uri="{FF2B5EF4-FFF2-40B4-BE49-F238E27FC236}">
                  <a16:creationId xmlns:a16="http://schemas.microsoft.com/office/drawing/2014/main" id="{9F92255F-A444-4CEE-95A0-FAFD745A6740}"/>
                </a:ext>
              </a:extLst>
            </p:cNvPr>
            <p:cNvSpPr/>
            <p:nvPr/>
          </p:nvSpPr>
          <p:spPr bwMode="auto">
            <a:xfrm>
              <a:off x="7684010" y="3973591"/>
              <a:ext cx="37024" cy="4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6" y="276"/>
                </a:cxn>
                <a:cxn ang="0">
                  <a:pos x="0" y="0"/>
                </a:cxn>
              </a:cxnLst>
              <a:rect l="0" t="0" r="r" b="b"/>
              <a:pathLst>
                <a:path w="236" h="276">
                  <a:moveTo>
                    <a:pt x="0" y="0"/>
                  </a:moveTo>
                  <a:lnTo>
                    <a:pt x="236" y="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AC9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iSḷîḋe">
              <a:extLst>
                <a:ext uri="{FF2B5EF4-FFF2-40B4-BE49-F238E27FC236}">
                  <a16:creationId xmlns:a16="http://schemas.microsoft.com/office/drawing/2014/main" id="{19133267-48A8-4F58-BBBB-48DD2AA21904}"/>
                </a:ext>
              </a:extLst>
            </p:cNvPr>
            <p:cNvSpPr/>
            <p:nvPr/>
          </p:nvSpPr>
          <p:spPr bwMode="auto">
            <a:xfrm>
              <a:off x="7684010" y="3973591"/>
              <a:ext cx="37024" cy="43298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islïḋê">
              <a:extLst>
                <a:ext uri="{FF2B5EF4-FFF2-40B4-BE49-F238E27FC236}">
                  <a16:creationId xmlns:a16="http://schemas.microsoft.com/office/drawing/2014/main" id="{C2CDFDE6-9167-464E-BEDA-0EA9F29F87A8}"/>
                </a:ext>
              </a:extLst>
            </p:cNvPr>
            <p:cNvSpPr/>
            <p:nvPr/>
          </p:nvSpPr>
          <p:spPr bwMode="auto">
            <a:xfrm>
              <a:off x="7680872" y="3972022"/>
              <a:ext cx="43298" cy="46436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47" y="296"/>
                </a:cxn>
                <a:cxn ang="0">
                  <a:pos x="276" y="266"/>
                </a:cxn>
                <a:cxn ang="0">
                  <a:pos x="30" y="0"/>
                </a:cxn>
                <a:cxn ang="0">
                  <a:pos x="0" y="30"/>
                </a:cxn>
              </a:cxnLst>
              <a:rect l="0" t="0" r="r" b="b"/>
              <a:pathLst>
                <a:path w="276" h="296">
                  <a:moveTo>
                    <a:pt x="0" y="30"/>
                  </a:moveTo>
                  <a:lnTo>
                    <a:pt x="247" y="296"/>
                  </a:lnTo>
                  <a:lnTo>
                    <a:pt x="276" y="266"/>
                  </a:lnTo>
                  <a:lnTo>
                    <a:pt x="3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B3AC9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îśḷîḑé">
              <a:extLst>
                <a:ext uri="{FF2B5EF4-FFF2-40B4-BE49-F238E27FC236}">
                  <a16:creationId xmlns:a16="http://schemas.microsoft.com/office/drawing/2014/main" id="{B22A7457-8585-41B4-B3F0-FCC78632EC79}"/>
                </a:ext>
              </a:extLst>
            </p:cNvPr>
            <p:cNvSpPr/>
            <p:nvPr/>
          </p:nvSpPr>
          <p:spPr bwMode="auto">
            <a:xfrm>
              <a:off x="7680872" y="3972022"/>
              <a:ext cx="43298" cy="46436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47" y="296"/>
                </a:cxn>
                <a:cxn ang="0">
                  <a:pos x="276" y="266"/>
                </a:cxn>
                <a:cxn ang="0">
                  <a:pos x="30" y="0"/>
                </a:cxn>
              </a:cxnLst>
              <a:rect l="0" t="0" r="r" b="b"/>
              <a:pathLst>
                <a:path w="276" h="296">
                  <a:moveTo>
                    <a:pt x="0" y="30"/>
                  </a:moveTo>
                  <a:lnTo>
                    <a:pt x="247" y="296"/>
                  </a:lnTo>
                  <a:lnTo>
                    <a:pt x="276" y="266"/>
                  </a:lnTo>
                  <a:lnTo>
                    <a:pt x="3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pic>
          <p:nvPicPr>
            <p:cNvPr id="188" name="图片 187">
              <a:extLst>
                <a:ext uri="{FF2B5EF4-FFF2-40B4-BE49-F238E27FC236}">
                  <a16:creationId xmlns:a16="http://schemas.microsoft.com/office/drawing/2014/main" id="{31F0A38C-C51D-453C-B757-288DD6E865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/>
            <a:srcRect/>
            <a:stretch>
              <a:fillRect/>
            </a:stretch>
          </p:blipFill>
          <p:spPr bwMode="auto">
            <a:xfrm>
              <a:off x="7554271" y="3893425"/>
              <a:ext cx="106521" cy="106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9" name="ïṩlïḓê">
              <a:extLst>
                <a:ext uri="{FF2B5EF4-FFF2-40B4-BE49-F238E27FC236}">
                  <a16:creationId xmlns:a16="http://schemas.microsoft.com/office/drawing/2014/main" id="{D1A70D07-7DA9-4697-889B-9DA0D31DFE3F}"/>
                </a:ext>
              </a:extLst>
            </p:cNvPr>
            <p:cNvSpPr/>
            <p:nvPr/>
          </p:nvSpPr>
          <p:spPr bwMode="auto">
            <a:xfrm>
              <a:off x="7555840" y="3893269"/>
              <a:ext cx="60241" cy="60243"/>
            </a:xfrm>
            <a:prstGeom prst="ellipse">
              <a:avLst/>
            </a:prstGeom>
            <a:solidFill>
              <a:srgbClr val="73C1BE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iSlïdê">
              <a:extLst>
                <a:ext uri="{FF2B5EF4-FFF2-40B4-BE49-F238E27FC236}">
                  <a16:creationId xmlns:a16="http://schemas.microsoft.com/office/drawing/2014/main" id="{FBDBA025-9447-4E95-A6F3-2328AF91C528}"/>
                </a:ext>
              </a:extLst>
            </p:cNvPr>
            <p:cNvSpPr/>
            <p:nvPr/>
          </p:nvSpPr>
          <p:spPr bwMode="auto">
            <a:xfrm>
              <a:off x="7552701" y="3890132"/>
              <a:ext cx="66516" cy="66516"/>
            </a:xfrm>
            <a:custGeom>
              <a:avLst/>
              <a:gdLst/>
              <a:ahLst/>
              <a:cxnLst>
                <a:cxn ang="0">
                  <a:pos x="41" y="22"/>
                </a:cxn>
                <a:cxn ang="0">
                  <a:pos x="39" y="22"/>
                </a:cxn>
                <a:cxn ang="0">
                  <a:pos x="34" y="34"/>
                </a:cxn>
                <a:cxn ang="0">
                  <a:pos x="21" y="39"/>
                </a:cxn>
                <a:cxn ang="0">
                  <a:pos x="9" y="34"/>
                </a:cxn>
                <a:cxn ang="0">
                  <a:pos x="4" y="22"/>
                </a:cxn>
                <a:cxn ang="0">
                  <a:pos x="9" y="9"/>
                </a:cxn>
                <a:cxn ang="0">
                  <a:pos x="21" y="4"/>
                </a:cxn>
                <a:cxn ang="0">
                  <a:pos x="34" y="9"/>
                </a:cxn>
                <a:cxn ang="0">
                  <a:pos x="39" y="22"/>
                </a:cxn>
                <a:cxn ang="0">
                  <a:pos x="41" y="22"/>
                </a:cxn>
                <a:cxn ang="0">
                  <a:pos x="43" y="22"/>
                </a:cxn>
                <a:cxn ang="0">
                  <a:pos x="21" y="0"/>
                </a:cxn>
                <a:cxn ang="0">
                  <a:pos x="0" y="22"/>
                </a:cxn>
                <a:cxn ang="0">
                  <a:pos x="21" y="43"/>
                </a:cxn>
                <a:cxn ang="0">
                  <a:pos x="43" y="22"/>
                </a:cxn>
                <a:cxn ang="0">
                  <a:pos x="41" y="22"/>
                </a:cxn>
              </a:cxnLst>
              <a:rect l="0" t="0" r="r" b="b"/>
              <a:pathLst>
                <a:path w="43" h="43">
                  <a:moveTo>
                    <a:pt x="41" y="22"/>
                  </a:moveTo>
                  <a:cubicBezTo>
                    <a:pt x="39" y="22"/>
                    <a:pt x="39" y="22"/>
                    <a:pt x="39" y="22"/>
                  </a:cubicBezTo>
                  <a:cubicBezTo>
                    <a:pt x="39" y="27"/>
                    <a:pt x="37" y="31"/>
                    <a:pt x="34" y="34"/>
                  </a:cubicBezTo>
                  <a:cubicBezTo>
                    <a:pt x="31" y="37"/>
                    <a:pt x="26" y="39"/>
                    <a:pt x="21" y="39"/>
                  </a:cubicBezTo>
                  <a:cubicBezTo>
                    <a:pt x="17" y="39"/>
                    <a:pt x="12" y="37"/>
                    <a:pt x="9" y="34"/>
                  </a:cubicBezTo>
                  <a:cubicBezTo>
                    <a:pt x="6" y="31"/>
                    <a:pt x="4" y="27"/>
                    <a:pt x="4" y="22"/>
                  </a:cubicBezTo>
                  <a:cubicBezTo>
                    <a:pt x="4" y="17"/>
                    <a:pt x="6" y="12"/>
                    <a:pt x="9" y="9"/>
                  </a:cubicBezTo>
                  <a:cubicBezTo>
                    <a:pt x="12" y="6"/>
                    <a:pt x="17" y="4"/>
                    <a:pt x="21" y="4"/>
                  </a:cubicBezTo>
                  <a:cubicBezTo>
                    <a:pt x="26" y="4"/>
                    <a:pt x="31" y="6"/>
                    <a:pt x="34" y="9"/>
                  </a:cubicBezTo>
                  <a:cubicBezTo>
                    <a:pt x="37" y="12"/>
                    <a:pt x="39" y="17"/>
                    <a:pt x="39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10"/>
                    <a:pt x="33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3" y="34"/>
                    <a:pt x="43" y="22"/>
                  </a:cubicBezTo>
                  <a:lnTo>
                    <a:pt x="41" y="22"/>
                  </a:lnTo>
                  <a:close/>
                </a:path>
              </a:pathLst>
            </a:custGeom>
            <a:solidFill>
              <a:srgbClr val="73C1BE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ïṧlïḓè">
              <a:extLst>
                <a:ext uri="{FF2B5EF4-FFF2-40B4-BE49-F238E27FC236}">
                  <a16:creationId xmlns:a16="http://schemas.microsoft.com/office/drawing/2014/main" id="{5334F435-3BA9-4225-AA66-F81E54516B29}"/>
                </a:ext>
              </a:extLst>
            </p:cNvPr>
            <p:cNvSpPr/>
            <p:nvPr/>
          </p:nvSpPr>
          <p:spPr bwMode="auto">
            <a:xfrm>
              <a:off x="7572783" y="3896407"/>
              <a:ext cx="26355" cy="53966"/>
            </a:xfrm>
            <a:custGeom>
              <a:avLst/>
              <a:gdLst/>
              <a:ahLst/>
              <a:cxnLst>
                <a:cxn ang="0">
                  <a:pos x="168" y="0"/>
                </a:cxn>
                <a:cxn ang="0">
                  <a:pos x="0" y="344"/>
                </a:cxn>
                <a:cxn ang="0">
                  <a:pos x="168" y="0"/>
                </a:cxn>
              </a:cxnLst>
              <a:rect l="0" t="0" r="r" b="b"/>
              <a:pathLst>
                <a:path w="168" h="344">
                  <a:moveTo>
                    <a:pt x="168" y="0"/>
                  </a:moveTo>
                  <a:lnTo>
                    <a:pt x="0" y="34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D7D0B6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ïśļîḑè">
              <a:extLst>
                <a:ext uri="{FF2B5EF4-FFF2-40B4-BE49-F238E27FC236}">
                  <a16:creationId xmlns:a16="http://schemas.microsoft.com/office/drawing/2014/main" id="{81AF8245-8488-4E20-A18A-6225D1578291}"/>
                </a:ext>
              </a:extLst>
            </p:cNvPr>
            <p:cNvSpPr/>
            <p:nvPr/>
          </p:nvSpPr>
          <p:spPr bwMode="auto">
            <a:xfrm flipH="1">
              <a:off x="7572783" y="3896407"/>
              <a:ext cx="26355" cy="53966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íŝḷîďê">
              <a:extLst>
                <a:ext uri="{FF2B5EF4-FFF2-40B4-BE49-F238E27FC236}">
                  <a16:creationId xmlns:a16="http://schemas.microsoft.com/office/drawing/2014/main" id="{196534D9-AE02-4336-A09B-81818A770BFF}"/>
                </a:ext>
              </a:extLst>
            </p:cNvPr>
            <p:cNvSpPr/>
            <p:nvPr/>
          </p:nvSpPr>
          <p:spPr bwMode="auto">
            <a:xfrm>
              <a:off x="7571213" y="3894836"/>
              <a:ext cx="30905" cy="57104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0" y="344"/>
                </a:cxn>
                <a:cxn ang="0">
                  <a:pos x="30" y="364"/>
                </a:cxn>
                <a:cxn ang="0">
                  <a:pos x="197" y="19"/>
                </a:cxn>
                <a:cxn ang="0">
                  <a:pos x="158" y="0"/>
                </a:cxn>
              </a:cxnLst>
              <a:rect l="0" t="0" r="r" b="b"/>
              <a:pathLst>
                <a:path w="197" h="364">
                  <a:moveTo>
                    <a:pt x="158" y="0"/>
                  </a:moveTo>
                  <a:lnTo>
                    <a:pt x="0" y="344"/>
                  </a:lnTo>
                  <a:lnTo>
                    <a:pt x="30" y="364"/>
                  </a:lnTo>
                  <a:lnTo>
                    <a:pt x="197" y="19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739A9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îṡlïḑé">
              <a:extLst>
                <a:ext uri="{FF2B5EF4-FFF2-40B4-BE49-F238E27FC236}">
                  <a16:creationId xmlns:a16="http://schemas.microsoft.com/office/drawing/2014/main" id="{21770821-6A7B-4505-BC23-50D85BB349B1}"/>
                </a:ext>
              </a:extLst>
            </p:cNvPr>
            <p:cNvSpPr/>
            <p:nvPr/>
          </p:nvSpPr>
          <p:spPr bwMode="auto">
            <a:xfrm>
              <a:off x="7571213" y="3894836"/>
              <a:ext cx="30905" cy="57104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0" y="344"/>
                </a:cxn>
                <a:cxn ang="0">
                  <a:pos x="30" y="364"/>
                </a:cxn>
                <a:cxn ang="0">
                  <a:pos x="197" y="19"/>
                </a:cxn>
              </a:cxnLst>
              <a:rect l="0" t="0" r="r" b="b"/>
              <a:pathLst>
                <a:path w="197" h="364">
                  <a:moveTo>
                    <a:pt x="158" y="0"/>
                  </a:moveTo>
                  <a:lnTo>
                    <a:pt x="0" y="344"/>
                  </a:lnTo>
                  <a:lnTo>
                    <a:pt x="30" y="364"/>
                  </a:lnTo>
                  <a:lnTo>
                    <a:pt x="197" y="19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pic>
          <p:nvPicPr>
            <p:cNvPr id="195" name="图片 194">
              <a:extLst>
                <a:ext uri="{FF2B5EF4-FFF2-40B4-BE49-F238E27FC236}">
                  <a16:creationId xmlns:a16="http://schemas.microsoft.com/office/drawing/2014/main" id="{94B6A3C8-4174-4EE0-ABE1-C0BC94503C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/>
            <a:srcRect/>
            <a:stretch>
              <a:fillRect/>
            </a:stretch>
          </p:blipFill>
          <p:spPr bwMode="auto">
            <a:xfrm>
              <a:off x="7698755" y="4076346"/>
              <a:ext cx="106521" cy="10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6" name="isľïḑe">
              <a:extLst>
                <a:ext uri="{FF2B5EF4-FFF2-40B4-BE49-F238E27FC236}">
                  <a16:creationId xmlns:a16="http://schemas.microsoft.com/office/drawing/2014/main" id="{C2133A36-2185-4A58-936F-0F6761D92EF6}"/>
                </a:ext>
              </a:extLst>
            </p:cNvPr>
            <p:cNvSpPr/>
            <p:nvPr/>
          </p:nvSpPr>
          <p:spPr bwMode="auto">
            <a:xfrm>
              <a:off x="7699540" y="4064737"/>
              <a:ext cx="58673" cy="81890"/>
            </a:xfrm>
            <a:custGeom>
              <a:avLst/>
              <a:gdLst/>
              <a:ahLst/>
              <a:cxnLst>
                <a:cxn ang="0">
                  <a:pos x="36" y="29"/>
                </a:cxn>
                <a:cxn ang="0">
                  <a:pos x="15" y="52"/>
                </a:cxn>
                <a:cxn ang="0">
                  <a:pos x="2" y="24"/>
                </a:cxn>
                <a:cxn ang="0">
                  <a:pos x="23" y="1"/>
                </a:cxn>
                <a:cxn ang="0">
                  <a:pos x="36" y="29"/>
                </a:cxn>
              </a:cxnLst>
              <a:rect l="0" t="0" r="r" b="b"/>
              <a:pathLst>
                <a:path w="38" h="53">
                  <a:moveTo>
                    <a:pt x="36" y="29"/>
                  </a:moveTo>
                  <a:cubicBezTo>
                    <a:pt x="34" y="43"/>
                    <a:pt x="25" y="53"/>
                    <a:pt x="15" y="52"/>
                  </a:cubicBezTo>
                  <a:cubicBezTo>
                    <a:pt x="6" y="50"/>
                    <a:pt x="0" y="38"/>
                    <a:pt x="2" y="24"/>
                  </a:cubicBezTo>
                  <a:cubicBezTo>
                    <a:pt x="4" y="10"/>
                    <a:pt x="13" y="0"/>
                    <a:pt x="23" y="1"/>
                  </a:cubicBezTo>
                  <a:cubicBezTo>
                    <a:pt x="32" y="2"/>
                    <a:pt x="38" y="15"/>
                    <a:pt x="36" y="29"/>
                  </a:cubicBezTo>
                  <a:close/>
                </a:path>
              </a:pathLst>
            </a:custGeom>
            <a:solidFill>
              <a:srgbClr val="EBA40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ïśḻidè">
              <a:extLst>
                <a:ext uri="{FF2B5EF4-FFF2-40B4-BE49-F238E27FC236}">
                  <a16:creationId xmlns:a16="http://schemas.microsoft.com/office/drawing/2014/main" id="{F5DEA7BA-03AF-4D2C-84E9-71BC2D3B53A2}"/>
                </a:ext>
              </a:extLst>
            </p:cNvPr>
            <p:cNvSpPr/>
            <p:nvPr/>
          </p:nvSpPr>
          <p:spPr bwMode="auto">
            <a:xfrm>
              <a:off x="7730444" y="4077132"/>
              <a:ext cx="20080" cy="64791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8" y="10"/>
                </a:cxn>
                <a:cxn ang="0">
                  <a:pos x="0" y="42"/>
                </a:cxn>
                <a:cxn ang="0">
                  <a:pos x="12" y="21"/>
                </a:cxn>
                <a:cxn ang="0">
                  <a:pos x="9" y="0"/>
                </a:cxn>
              </a:cxnLst>
              <a:rect l="0" t="0" r="r" b="b"/>
              <a:pathLst>
                <a:path w="13" h="42">
                  <a:moveTo>
                    <a:pt x="9" y="0"/>
                  </a:moveTo>
                  <a:cubicBezTo>
                    <a:pt x="9" y="3"/>
                    <a:pt x="8" y="7"/>
                    <a:pt x="8" y="10"/>
                  </a:cubicBezTo>
                  <a:cubicBezTo>
                    <a:pt x="7" y="22"/>
                    <a:pt x="4" y="33"/>
                    <a:pt x="0" y="42"/>
                  </a:cubicBezTo>
                  <a:cubicBezTo>
                    <a:pt x="6" y="38"/>
                    <a:pt x="11" y="30"/>
                    <a:pt x="12" y="21"/>
                  </a:cubicBezTo>
                  <a:cubicBezTo>
                    <a:pt x="13" y="13"/>
                    <a:pt x="12" y="6"/>
                    <a:pt x="9" y="0"/>
                  </a:cubicBezTo>
                  <a:close/>
                </a:path>
              </a:pathLst>
            </a:custGeom>
            <a:solidFill>
              <a:srgbClr val="EFC52E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íŝļíḓè">
              <a:extLst>
                <a:ext uri="{FF2B5EF4-FFF2-40B4-BE49-F238E27FC236}">
                  <a16:creationId xmlns:a16="http://schemas.microsoft.com/office/drawing/2014/main" id="{E82A7A25-8F65-43D7-9384-C66D2A07C564}"/>
                </a:ext>
              </a:extLst>
            </p:cNvPr>
            <p:cNvSpPr/>
            <p:nvPr/>
          </p:nvSpPr>
          <p:spPr bwMode="auto">
            <a:xfrm>
              <a:off x="5397810" y="3837578"/>
              <a:ext cx="1390262" cy="460440"/>
            </a:xfrm>
            <a:custGeom>
              <a:avLst/>
              <a:gdLst/>
              <a:ahLst/>
              <a:cxnLst>
                <a:cxn ang="0">
                  <a:pos x="900" y="269"/>
                </a:cxn>
                <a:cxn ang="0">
                  <a:pos x="862" y="289"/>
                </a:cxn>
                <a:cxn ang="0">
                  <a:pos x="43" y="298"/>
                </a:cxn>
                <a:cxn ang="0">
                  <a:pos x="3" y="279"/>
                </a:cxn>
                <a:cxn ang="0">
                  <a:pos x="0" y="28"/>
                </a:cxn>
                <a:cxn ang="0">
                  <a:pos x="40" y="10"/>
                </a:cxn>
                <a:cxn ang="0">
                  <a:pos x="858" y="0"/>
                </a:cxn>
                <a:cxn ang="0">
                  <a:pos x="897" y="18"/>
                </a:cxn>
                <a:cxn ang="0">
                  <a:pos x="900" y="269"/>
                </a:cxn>
              </a:cxnLst>
              <a:rect l="0" t="0" r="r" b="b"/>
              <a:pathLst>
                <a:path w="900" h="298">
                  <a:moveTo>
                    <a:pt x="900" y="269"/>
                  </a:moveTo>
                  <a:cubicBezTo>
                    <a:pt x="900" y="279"/>
                    <a:pt x="883" y="288"/>
                    <a:pt x="862" y="289"/>
                  </a:cubicBezTo>
                  <a:cubicBezTo>
                    <a:pt x="43" y="298"/>
                    <a:pt x="43" y="298"/>
                    <a:pt x="43" y="298"/>
                  </a:cubicBezTo>
                  <a:cubicBezTo>
                    <a:pt x="21" y="298"/>
                    <a:pt x="3" y="289"/>
                    <a:pt x="3" y="27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8"/>
                    <a:pt x="18" y="10"/>
                    <a:pt x="40" y="10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880" y="0"/>
                    <a:pt x="897" y="7"/>
                    <a:pt x="897" y="18"/>
                  </a:cubicBezTo>
                  <a:lnTo>
                    <a:pt x="900" y="269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i$ḻïḑê">
              <a:extLst>
                <a:ext uri="{FF2B5EF4-FFF2-40B4-BE49-F238E27FC236}">
                  <a16:creationId xmlns:a16="http://schemas.microsoft.com/office/drawing/2014/main" id="{862730FD-1151-48EC-9E25-7330D4A649B4}"/>
                </a:ext>
              </a:extLst>
            </p:cNvPr>
            <p:cNvSpPr/>
            <p:nvPr/>
          </p:nvSpPr>
          <p:spPr bwMode="auto">
            <a:xfrm>
              <a:off x="6621153" y="4168278"/>
              <a:ext cx="88165" cy="77184"/>
            </a:xfrm>
            <a:custGeom>
              <a:avLst/>
              <a:gdLst/>
              <a:ahLst/>
              <a:cxnLst>
                <a:cxn ang="0">
                  <a:pos x="57" y="42"/>
                </a:cxn>
                <a:cxn ang="0">
                  <a:pos x="49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2"/>
                </a:cxn>
              </a:cxnLst>
              <a:rect l="0" t="0" r="r" b="b"/>
              <a:pathLst>
                <a:path w="57" h="50">
                  <a:moveTo>
                    <a:pt x="57" y="42"/>
                  </a:moveTo>
                  <a:cubicBezTo>
                    <a:pt x="57" y="46"/>
                    <a:pt x="53" y="49"/>
                    <a:pt x="4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iṡlîḍê">
              <a:extLst>
                <a:ext uri="{FF2B5EF4-FFF2-40B4-BE49-F238E27FC236}">
                  <a16:creationId xmlns:a16="http://schemas.microsoft.com/office/drawing/2014/main" id="{0492E0D5-5EDE-4A0B-80F3-4D025C87B979}"/>
                </a:ext>
              </a:extLst>
            </p:cNvPr>
            <p:cNvSpPr/>
            <p:nvPr/>
          </p:nvSpPr>
          <p:spPr bwMode="auto">
            <a:xfrm>
              <a:off x="6517769" y="4169847"/>
              <a:ext cx="88009" cy="77184"/>
            </a:xfrm>
            <a:custGeom>
              <a:avLst/>
              <a:gdLst/>
              <a:ahLst/>
              <a:cxnLst>
                <a:cxn ang="0">
                  <a:pos x="57" y="42"/>
                </a:cxn>
                <a:cxn ang="0">
                  <a:pos x="49" y="49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2"/>
                </a:cxn>
              </a:cxnLst>
              <a:rect l="0" t="0" r="r" b="b"/>
              <a:pathLst>
                <a:path w="57" h="50">
                  <a:moveTo>
                    <a:pt x="57" y="42"/>
                  </a:moveTo>
                  <a:cubicBezTo>
                    <a:pt x="57" y="46"/>
                    <a:pt x="53" y="49"/>
                    <a:pt x="49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5" y="50"/>
                    <a:pt x="1" y="47"/>
                    <a:pt x="1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îšlîḓé">
              <a:extLst>
                <a:ext uri="{FF2B5EF4-FFF2-40B4-BE49-F238E27FC236}">
                  <a16:creationId xmlns:a16="http://schemas.microsoft.com/office/drawing/2014/main" id="{98D85AED-9D8A-4F11-A215-270F44872F0D}"/>
                </a:ext>
              </a:extLst>
            </p:cNvPr>
            <p:cNvSpPr/>
            <p:nvPr/>
          </p:nvSpPr>
          <p:spPr bwMode="auto">
            <a:xfrm>
              <a:off x="6414229" y="4169847"/>
              <a:ext cx="88009" cy="78753"/>
            </a:xfrm>
            <a:custGeom>
              <a:avLst/>
              <a:gdLst/>
              <a:ahLst/>
              <a:cxnLst>
                <a:cxn ang="0">
                  <a:pos x="57" y="43"/>
                </a:cxn>
                <a:cxn ang="0">
                  <a:pos x="49" y="50"/>
                </a:cxn>
                <a:cxn ang="0">
                  <a:pos x="9" y="51"/>
                </a:cxn>
                <a:cxn ang="0">
                  <a:pos x="1" y="44"/>
                </a:cxn>
                <a:cxn ang="0">
                  <a:pos x="1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3"/>
                </a:cxn>
              </a:cxnLst>
              <a:rect l="0" t="0" r="r" b="b"/>
              <a:pathLst>
                <a:path w="57" h="51">
                  <a:moveTo>
                    <a:pt x="57" y="43"/>
                  </a:moveTo>
                  <a:cubicBezTo>
                    <a:pt x="57" y="47"/>
                    <a:pt x="53" y="50"/>
                    <a:pt x="49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5" y="51"/>
                    <a:pt x="1" y="47"/>
                    <a:pt x="1" y="4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4"/>
                    <a:pt x="56" y="7"/>
                  </a:cubicBezTo>
                  <a:lnTo>
                    <a:pt x="57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ïSḷíďe">
              <a:extLst>
                <a:ext uri="{FF2B5EF4-FFF2-40B4-BE49-F238E27FC236}">
                  <a16:creationId xmlns:a16="http://schemas.microsoft.com/office/drawing/2014/main" id="{1B5CDE32-FED5-42DB-8578-77E860F3D7F8}"/>
                </a:ext>
              </a:extLst>
            </p:cNvPr>
            <p:cNvSpPr/>
            <p:nvPr/>
          </p:nvSpPr>
          <p:spPr bwMode="auto">
            <a:xfrm>
              <a:off x="6312258" y="4171259"/>
              <a:ext cx="86597" cy="77341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7" y="1"/>
                </a:cxn>
                <a:cxn ang="0">
                  <a:pos x="47" y="0"/>
                </a:cxn>
                <a:cxn ang="0">
                  <a:pos x="55" y="7"/>
                </a:cxn>
                <a:cxn ang="0">
                  <a:pos x="56" y="43"/>
                </a:cxn>
              </a:cxnLst>
              <a:rect l="0" t="0" r="r" b="b"/>
              <a:pathLst>
                <a:path w="56" h="50">
                  <a:moveTo>
                    <a:pt x="56" y="43"/>
                  </a:moveTo>
                  <a:cubicBezTo>
                    <a:pt x="56" y="47"/>
                    <a:pt x="52" y="50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7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2" y="0"/>
                    <a:pt x="55" y="3"/>
                    <a:pt x="55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ísļíḋe">
              <a:extLst>
                <a:ext uri="{FF2B5EF4-FFF2-40B4-BE49-F238E27FC236}">
                  <a16:creationId xmlns:a16="http://schemas.microsoft.com/office/drawing/2014/main" id="{F410EBDA-AA62-4BCD-8063-761D24112129}"/>
                </a:ext>
              </a:extLst>
            </p:cNvPr>
            <p:cNvSpPr/>
            <p:nvPr/>
          </p:nvSpPr>
          <p:spPr bwMode="auto">
            <a:xfrm>
              <a:off x="5807108" y="4172826"/>
              <a:ext cx="491188" cy="81890"/>
            </a:xfrm>
            <a:custGeom>
              <a:avLst/>
              <a:gdLst/>
              <a:ahLst/>
              <a:cxnLst>
                <a:cxn ang="0">
                  <a:pos x="318" y="42"/>
                </a:cxn>
                <a:cxn ang="0">
                  <a:pos x="273" y="50"/>
                </a:cxn>
                <a:cxn ang="0">
                  <a:pos x="46" y="53"/>
                </a:cxn>
                <a:cxn ang="0">
                  <a:pos x="1" y="46"/>
                </a:cxn>
                <a:cxn ang="0">
                  <a:pos x="1" y="11"/>
                </a:cxn>
                <a:cxn ang="0">
                  <a:pos x="46" y="3"/>
                </a:cxn>
                <a:cxn ang="0">
                  <a:pos x="272" y="0"/>
                </a:cxn>
                <a:cxn ang="0">
                  <a:pos x="318" y="7"/>
                </a:cxn>
                <a:cxn ang="0">
                  <a:pos x="318" y="42"/>
                </a:cxn>
              </a:cxnLst>
              <a:rect l="0" t="0" r="r" b="b"/>
              <a:pathLst>
                <a:path w="318" h="53">
                  <a:moveTo>
                    <a:pt x="318" y="42"/>
                  </a:moveTo>
                  <a:cubicBezTo>
                    <a:pt x="318" y="46"/>
                    <a:pt x="298" y="50"/>
                    <a:pt x="273" y="50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21" y="53"/>
                    <a:pt x="1" y="50"/>
                    <a:pt x="1" y="46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1" y="3"/>
                    <a:pt x="46" y="3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297" y="0"/>
                    <a:pt x="318" y="3"/>
                    <a:pt x="318" y="7"/>
                  </a:cubicBezTo>
                  <a:lnTo>
                    <a:pt x="318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isḷïďè">
              <a:extLst>
                <a:ext uri="{FF2B5EF4-FFF2-40B4-BE49-F238E27FC236}">
                  <a16:creationId xmlns:a16="http://schemas.microsoft.com/office/drawing/2014/main" id="{E2202AE9-6561-45FC-803C-5F5DBDA3A5D4}"/>
                </a:ext>
              </a:extLst>
            </p:cNvPr>
            <p:cNvSpPr/>
            <p:nvPr/>
          </p:nvSpPr>
          <p:spPr bwMode="auto">
            <a:xfrm>
              <a:off x="5691331" y="4179103"/>
              <a:ext cx="86440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49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49"/>
                    <a:pt x="48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îśľíḓe">
              <a:extLst>
                <a:ext uri="{FF2B5EF4-FFF2-40B4-BE49-F238E27FC236}">
                  <a16:creationId xmlns:a16="http://schemas.microsoft.com/office/drawing/2014/main" id="{7F4F3C5D-66D9-4FA6-B35F-CC9E10792A44}"/>
                </a:ext>
              </a:extLst>
            </p:cNvPr>
            <p:cNvSpPr/>
            <p:nvPr/>
          </p:nvSpPr>
          <p:spPr bwMode="auto">
            <a:xfrm>
              <a:off x="5587791" y="4180515"/>
              <a:ext cx="86440" cy="77341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49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49"/>
                    <a:pt x="48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ï$ḻiḑe">
              <a:extLst>
                <a:ext uri="{FF2B5EF4-FFF2-40B4-BE49-F238E27FC236}">
                  <a16:creationId xmlns:a16="http://schemas.microsoft.com/office/drawing/2014/main" id="{530CC580-315A-4751-A725-123C4CC0BFB8}"/>
                </a:ext>
              </a:extLst>
            </p:cNvPr>
            <p:cNvSpPr/>
            <p:nvPr/>
          </p:nvSpPr>
          <p:spPr bwMode="auto">
            <a:xfrm>
              <a:off x="5484251" y="4180515"/>
              <a:ext cx="86597" cy="77341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6" h="50">
                  <a:moveTo>
                    <a:pt x="56" y="43"/>
                  </a:moveTo>
                  <a:cubicBezTo>
                    <a:pt x="56" y="47"/>
                    <a:pt x="53" y="50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íṧḻïḑé">
              <a:extLst>
                <a:ext uri="{FF2B5EF4-FFF2-40B4-BE49-F238E27FC236}">
                  <a16:creationId xmlns:a16="http://schemas.microsoft.com/office/drawing/2014/main" id="{9BBCBAB9-FD8E-4F70-8966-91655D26CC6B}"/>
                </a:ext>
              </a:extLst>
            </p:cNvPr>
            <p:cNvSpPr/>
            <p:nvPr/>
          </p:nvSpPr>
          <p:spPr bwMode="auto">
            <a:xfrm>
              <a:off x="6621153" y="4070856"/>
              <a:ext cx="86597" cy="77341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7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2" y="50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8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2" y="0"/>
                    <a:pt x="55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íŝlîḍé">
              <a:extLst>
                <a:ext uri="{FF2B5EF4-FFF2-40B4-BE49-F238E27FC236}">
                  <a16:creationId xmlns:a16="http://schemas.microsoft.com/office/drawing/2014/main" id="{5EEBFA00-ED08-4779-AACB-AAFC4D3A643C}"/>
                </a:ext>
              </a:extLst>
            </p:cNvPr>
            <p:cNvSpPr/>
            <p:nvPr/>
          </p:nvSpPr>
          <p:spPr bwMode="auto">
            <a:xfrm>
              <a:off x="6517769" y="4072426"/>
              <a:ext cx="86440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49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7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2" y="49"/>
                    <a:pt x="48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íṧ1iḋè">
              <a:extLst>
                <a:ext uri="{FF2B5EF4-FFF2-40B4-BE49-F238E27FC236}">
                  <a16:creationId xmlns:a16="http://schemas.microsoft.com/office/drawing/2014/main" id="{DC20CA7D-C6B7-479B-9059-BEFD756E294D}"/>
                </a:ext>
              </a:extLst>
            </p:cNvPr>
            <p:cNvSpPr/>
            <p:nvPr/>
          </p:nvSpPr>
          <p:spPr bwMode="auto">
            <a:xfrm>
              <a:off x="6414229" y="4073993"/>
              <a:ext cx="86440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49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49"/>
                    <a:pt x="48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iŝ1ïdè">
              <a:extLst>
                <a:ext uri="{FF2B5EF4-FFF2-40B4-BE49-F238E27FC236}">
                  <a16:creationId xmlns:a16="http://schemas.microsoft.com/office/drawing/2014/main" id="{2F947027-BCA3-4145-BF44-F1D056BD4AF8}"/>
                </a:ext>
              </a:extLst>
            </p:cNvPr>
            <p:cNvSpPr/>
            <p:nvPr/>
          </p:nvSpPr>
          <p:spPr bwMode="auto">
            <a:xfrm>
              <a:off x="6310689" y="4073993"/>
              <a:ext cx="86597" cy="77184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6" h="50">
                  <a:moveTo>
                    <a:pt x="56" y="43"/>
                  </a:moveTo>
                  <a:cubicBezTo>
                    <a:pt x="56" y="47"/>
                    <a:pt x="53" y="50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iṥľîḍé">
              <a:extLst>
                <a:ext uri="{FF2B5EF4-FFF2-40B4-BE49-F238E27FC236}">
                  <a16:creationId xmlns:a16="http://schemas.microsoft.com/office/drawing/2014/main" id="{C4EC591B-491C-472A-9B85-B153ABD44DD4}"/>
                </a:ext>
              </a:extLst>
            </p:cNvPr>
            <p:cNvSpPr/>
            <p:nvPr/>
          </p:nvSpPr>
          <p:spPr bwMode="auto">
            <a:xfrm>
              <a:off x="6207149" y="4075562"/>
              <a:ext cx="86597" cy="77184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6" h="50">
                  <a:moveTo>
                    <a:pt x="56" y="43"/>
                  </a:moveTo>
                  <a:cubicBezTo>
                    <a:pt x="56" y="46"/>
                    <a:pt x="53" y="50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íśļíďè">
              <a:extLst>
                <a:ext uri="{FF2B5EF4-FFF2-40B4-BE49-F238E27FC236}">
                  <a16:creationId xmlns:a16="http://schemas.microsoft.com/office/drawing/2014/main" id="{E413126D-275D-4585-A348-DA6930B0C5E1}"/>
                </a:ext>
              </a:extLst>
            </p:cNvPr>
            <p:cNvSpPr/>
            <p:nvPr/>
          </p:nvSpPr>
          <p:spPr bwMode="auto">
            <a:xfrm>
              <a:off x="6103766" y="4077132"/>
              <a:ext cx="86440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49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iśļiḍe">
              <a:extLst>
                <a:ext uri="{FF2B5EF4-FFF2-40B4-BE49-F238E27FC236}">
                  <a16:creationId xmlns:a16="http://schemas.microsoft.com/office/drawing/2014/main" id="{91E6C176-D00F-4F64-BBFE-11AC2A2EA7C9}"/>
                </a:ext>
              </a:extLst>
            </p:cNvPr>
            <p:cNvSpPr/>
            <p:nvPr/>
          </p:nvSpPr>
          <p:spPr bwMode="auto">
            <a:xfrm>
              <a:off x="6000226" y="4078700"/>
              <a:ext cx="86440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49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49"/>
                    <a:pt x="48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işḻïdê">
              <a:extLst>
                <a:ext uri="{FF2B5EF4-FFF2-40B4-BE49-F238E27FC236}">
                  <a16:creationId xmlns:a16="http://schemas.microsoft.com/office/drawing/2014/main" id="{2F344EC1-B0FA-4F3D-A881-39EE26D74944}"/>
                </a:ext>
              </a:extLst>
            </p:cNvPr>
            <p:cNvSpPr/>
            <p:nvPr/>
          </p:nvSpPr>
          <p:spPr bwMode="auto">
            <a:xfrm>
              <a:off x="5896687" y="4078700"/>
              <a:ext cx="86597" cy="78753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9" y="51"/>
                </a:cxn>
                <a:cxn ang="0">
                  <a:pos x="0" y="44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6" h="51">
                  <a:moveTo>
                    <a:pt x="56" y="43"/>
                  </a:moveTo>
                  <a:cubicBezTo>
                    <a:pt x="56" y="47"/>
                    <a:pt x="53" y="50"/>
                    <a:pt x="48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4" y="51"/>
                    <a:pt x="0" y="47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4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išḻîdê">
              <a:extLst>
                <a:ext uri="{FF2B5EF4-FFF2-40B4-BE49-F238E27FC236}">
                  <a16:creationId xmlns:a16="http://schemas.microsoft.com/office/drawing/2014/main" id="{76D70C18-3331-409B-856C-C4A048FEEA74}"/>
                </a:ext>
              </a:extLst>
            </p:cNvPr>
            <p:cNvSpPr/>
            <p:nvPr/>
          </p:nvSpPr>
          <p:spPr bwMode="auto">
            <a:xfrm>
              <a:off x="5793302" y="4080111"/>
              <a:ext cx="86440" cy="77341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6" h="50">
                  <a:moveTo>
                    <a:pt x="56" y="43"/>
                  </a:moveTo>
                  <a:cubicBezTo>
                    <a:pt x="56" y="47"/>
                    <a:pt x="53" y="50"/>
                    <a:pt x="4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iṥḷîḓe">
              <a:extLst>
                <a:ext uri="{FF2B5EF4-FFF2-40B4-BE49-F238E27FC236}">
                  <a16:creationId xmlns:a16="http://schemas.microsoft.com/office/drawing/2014/main" id="{7648D89D-45A7-4B5C-B4BA-7BD1D46F57AB}"/>
                </a:ext>
              </a:extLst>
            </p:cNvPr>
            <p:cNvSpPr/>
            <p:nvPr/>
          </p:nvSpPr>
          <p:spPr bwMode="auto">
            <a:xfrm>
              <a:off x="5689762" y="4081682"/>
              <a:ext cx="86440" cy="77341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50"/>
                    <a:pt x="4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išľîḍe">
              <a:extLst>
                <a:ext uri="{FF2B5EF4-FFF2-40B4-BE49-F238E27FC236}">
                  <a16:creationId xmlns:a16="http://schemas.microsoft.com/office/drawing/2014/main" id="{1B626593-75AA-46AC-9F75-6EAB8A401286}"/>
                </a:ext>
              </a:extLst>
            </p:cNvPr>
            <p:cNvSpPr/>
            <p:nvPr/>
          </p:nvSpPr>
          <p:spPr bwMode="auto">
            <a:xfrm>
              <a:off x="5586222" y="4083249"/>
              <a:ext cx="86440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49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49"/>
                    <a:pt x="4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ïşḷîďe">
              <a:extLst>
                <a:ext uri="{FF2B5EF4-FFF2-40B4-BE49-F238E27FC236}">
                  <a16:creationId xmlns:a16="http://schemas.microsoft.com/office/drawing/2014/main" id="{781E3BC5-0907-45D9-B826-27DD42E0451D}"/>
                </a:ext>
              </a:extLst>
            </p:cNvPr>
            <p:cNvSpPr/>
            <p:nvPr/>
          </p:nvSpPr>
          <p:spPr bwMode="auto">
            <a:xfrm>
              <a:off x="5482681" y="4083249"/>
              <a:ext cx="86597" cy="78753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9" y="50"/>
                </a:cxn>
                <a:cxn ang="0">
                  <a:pos x="9" y="51"/>
                </a:cxn>
                <a:cxn ang="0">
                  <a:pos x="1" y="44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6" h="51">
                  <a:moveTo>
                    <a:pt x="56" y="43"/>
                  </a:moveTo>
                  <a:cubicBezTo>
                    <a:pt x="56" y="47"/>
                    <a:pt x="53" y="50"/>
                    <a:pt x="49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4" y="51"/>
                    <a:pt x="1" y="47"/>
                    <a:pt x="1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4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îşlïḑe">
              <a:extLst>
                <a:ext uri="{FF2B5EF4-FFF2-40B4-BE49-F238E27FC236}">
                  <a16:creationId xmlns:a16="http://schemas.microsoft.com/office/drawing/2014/main" id="{B7D21359-EEEF-4A68-B82E-D483D4C1CF46}"/>
                </a:ext>
              </a:extLst>
            </p:cNvPr>
            <p:cNvSpPr/>
            <p:nvPr/>
          </p:nvSpPr>
          <p:spPr bwMode="auto">
            <a:xfrm>
              <a:off x="6619741" y="3973591"/>
              <a:ext cx="86440" cy="77184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6" h="50">
                  <a:moveTo>
                    <a:pt x="56" y="43"/>
                  </a:moveTo>
                  <a:cubicBezTo>
                    <a:pt x="56" y="47"/>
                    <a:pt x="53" y="50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í$ļîḑè">
              <a:extLst>
                <a:ext uri="{FF2B5EF4-FFF2-40B4-BE49-F238E27FC236}">
                  <a16:creationId xmlns:a16="http://schemas.microsoft.com/office/drawing/2014/main" id="{B1454193-927A-44E9-94DB-4B59992F38FD}"/>
                </a:ext>
              </a:extLst>
            </p:cNvPr>
            <p:cNvSpPr/>
            <p:nvPr/>
          </p:nvSpPr>
          <p:spPr bwMode="auto">
            <a:xfrm>
              <a:off x="6516201" y="3975160"/>
              <a:ext cx="86440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50"/>
                </a:cxn>
                <a:cxn ang="0">
                  <a:pos x="9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50"/>
                    <a:pt x="4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îŝ1ïḋè">
              <a:extLst>
                <a:ext uri="{FF2B5EF4-FFF2-40B4-BE49-F238E27FC236}">
                  <a16:creationId xmlns:a16="http://schemas.microsoft.com/office/drawing/2014/main" id="{26359BDD-9548-4247-AFDC-C1B16816245E}"/>
                </a:ext>
              </a:extLst>
            </p:cNvPr>
            <p:cNvSpPr/>
            <p:nvPr/>
          </p:nvSpPr>
          <p:spPr bwMode="auto">
            <a:xfrm>
              <a:off x="6412660" y="3976728"/>
              <a:ext cx="86597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49"/>
                </a:cxn>
                <a:cxn ang="0">
                  <a:pos x="9" y="50"/>
                </a:cxn>
                <a:cxn ang="0">
                  <a:pos x="0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49"/>
                    <a:pt x="4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0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îṣľíďé">
              <a:extLst>
                <a:ext uri="{FF2B5EF4-FFF2-40B4-BE49-F238E27FC236}">
                  <a16:creationId xmlns:a16="http://schemas.microsoft.com/office/drawing/2014/main" id="{11B4CE01-489F-4DAA-B5FA-F4ECAB20500A}"/>
                </a:ext>
              </a:extLst>
            </p:cNvPr>
            <p:cNvSpPr/>
            <p:nvPr/>
          </p:nvSpPr>
          <p:spPr bwMode="auto">
            <a:xfrm>
              <a:off x="6309120" y="3976728"/>
              <a:ext cx="86597" cy="78753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9" y="51"/>
                </a:cxn>
                <a:cxn ang="0">
                  <a:pos x="1" y="44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6" h="51">
                  <a:moveTo>
                    <a:pt x="56" y="43"/>
                  </a:moveTo>
                  <a:cubicBezTo>
                    <a:pt x="56" y="47"/>
                    <a:pt x="53" y="50"/>
                    <a:pt x="48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4" y="51"/>
                    <a:pt x="1" y="47"/>
                    <a:pt x="1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4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ïṩļïďe">
              <a:extLst>
                <a:ext uri="{FF2B5EF4-FFF2-40B4-BE49-F238E27FC236}">
                  <a16:creationId xmlns:a16="http://schemas.microsoft.com/office/drawing/2014/main" id="{D3BA2433-4102-4AEE-91FC-644567A471EC}"/>
                </a:ext>
              </a:extLst>
            </p:cNvPr>
            <p:cNvSpPr/>
            <p:nvPr/>
          </p:nvSpPr>
          <p:spPr bwMode="auto">
            <a:xfrm>
              <a:off x="6205738" y="3978297"/>
              <a:ext cx="86440" cy="77184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6" h="50">
                  <a:moveTo>
                    <a:pt x="56" y="43"/>
                  </a:moveTo>
                  <a:cubicBezTo>
                    <a:pt x="56" y="47"/>
                    <a:pt x="53" y="50"/>
                    <a:pt x="4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iṡḻïďe">
              <a:extLst>
                <a:ext uri="{FF2B5EF4-FFF2-40B4-BE49-F238E27FC236}">
                  <a16:creationId xmlns:a16="http://schemas.microsoft.com/office/drawing/2014/main" id="{983C61F2-6567-48E0-9ABA-5F0FC4A92062}"/>
                </a:ext>
              </a:extLst>
            </p:cNvPr>
            <p:cNvSpPr/>
            <p:nvPr/>
          </p:nvSpPr>
          <p:spPr bwMode="auto">
            <a:xfrm>
              <a:off x="6102197" y="3979709"/>
              <a:ext cx="86440" cy="77341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9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50"/>
                    <a:pt x="4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îṡḻîdé">
              <a:extLst>
                <a:ext uri="{FF2B5EF4-FFF2-40B4-BE49-F238E27FC236}">
                  <a16:creationId xmlns:a16="http://schemas.microsoft.com/office/drawing/2014/main" id="{100A1499-20AD-4AC2-A245-02A070A5AFEA}"/>
                </a:ext>
              </a:extLst>
            </p:cNvPr>
            <p:cNvSpPr/>
            <p:nvPr/>
          </p:nvSpPr>
          <p:spPr bwMode="auto">
            <a:xfrm>
              <a:off x="5998658" y="3981278"/>
              <a:ext cx="88009" cy="77341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9" y="49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7" h="50">
                  <a:moveTo>
                    <a:pt x="56" y="42"/>
                  </a:moveTo>
                  <a:cubicBezTo>
                    <a:pt x="57" y="46"/>
                    <a:pt x="53" y="49"/>
                    <a:pt x="49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îṣlïďé">
              <a:extLst>
                <a:ext uri="{FF2B5EF4-FFF2-40B4-BE49-F238E27FC236}">
                  <a16:creationId xmlns:a16="http://schemas.microsoft.com/office/drawing/2014/main" id="{74C563D2-458A-4025-A79D-A0389AF99082}"/>
                </a:ext>
              </a:extLst>
            </p:cNvPr>
            <p:cNvSpPr/>
            <p:nvPr/>
          </p:nvSpPr>
          <p:spPr bwMode="auto">
            <a:xfrm>
              <a:off x="5895117" y="3982847"/>
              <a:ext cx="88165" cy="77184"/>
            </a:xfrm>
            <a:custGeom>
              <a:avLst/>
              <a:gdLst/>
              <a:ahLst/>
              <a:cxnLst>
                <a:cxn ang="0">
                  <a:pos x="57" y="42"/>
                </a:cxn>
                <a:cxn ang="0">
                  <a:pos x="49" y="49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2"/>
                </a:cxn>
              </a:cxnLst>
              <a:rect l="0" t="0" r="r" b="b"/>
              <a:pathLst>
                <a:path w="57" h="50">
                  <a:moveTo>
                    <a:pt x="57" y="42"/>
                  </a:moveTo>
                  <a:cubicBezTo>
                    <a:pt x="57" y="46"/>
                    <a:pt x="53" y="49"/>
                    <a:pt x="49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7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ï$ļídè">
              <a:extLst>
                <a:ext uri="{FF2B5EF4-FFF2-40B4-BE49-F238E27FC236}">
                  <a16:creationId xmlns:a16="http://schemas.microsoft.com/office/drawing/2014/main" id="{E748E20C-19A0-46B0-A0DD-4B7ACF697F81}"/>
                </a:ext>
              </a:extLst>
            </p:cNvPr>
            <p:cNvSpPr/>
            <p:nvPr/>
          </p:nvSpPr>
          <p:spPr bwMode="auto">
            <a:xfrm>
              <a:off x="5791735" y="3982847"/>
              <a:ext cx="88009" cy="77184"/>
            </a:xfrm>
            <a:custGeom>
              <a:avLst/>
              <a:gdLst/>
              <a:ahLst/>
              <a:cxnLst>
                <a:cxn ang="0">
                  <a:pos x="57" y="43"/>
                </a:cxn>
                <a:cxn ang="0">
                  <a:pos x="49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3"/>
                </a:cxn>
              </a:cxnLst>
              <a:rect l="0" t="0" r="r" b="b"/>
              <a:pathLst>
                <a:path w="57" h="50">
                  <a:moveTo>
                    <a:pt x="57" y="43"/>
                  </a:moveTo>
                  <a:cubicBezTo>
                    <a:pt x="57" y="47"/>
                    <a:pt x="53" y="50"/>
                    <a:pt x="4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îśḻîďe">
              <a:extLst>
                <a:ext uri="{FF2B5EF4-FFF2-40B4-BE49-F238E27FC236}">
                  <a16:creationId xmlns:a16="http://schemas.microsoft.com/office/drawing/2014/main" id="{F0AC94DD-7F37-48B4-8EE6-EEEC13D795C3}"/>
                </a:ext>
              </a:extLst>
            </p:cNvPr>
            <p:cNvSpPr/>
            <p:nvPr/>
          </p:nvSpPr>
          <p:spPr bwMode="auto">
            <a:xfrm>
              <a:off x="5688193" y="3984415"/>
              <a:ext cx="88009" cy="77184"/>
            </a:xfrm>
            <a:custGeom>
              <a:avLst/>
              <a:gdLst/>
              <a:ahLst/>
              <a:cxnLst>
                <a:cxn ang="0">
                  <a:pos x="57" y="43"/>
                </a:cxn>
                <a:cxn ang="0">
                  <a:pos x="49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3"/>
                </a:cxn>
              </a:cxnLst>
              <a:rect l="0" t="0" r="r" b="b"/>
              <a:pathLst>
                <a:path w="57" h="50">
                  <a:moveTo>
                    <a:pt x="57" y="43"/>
                  </a:moveTo>
                  <a:cubicBezTo>
                    <a:pt x="57" y="46"/>
                    <a:pt x="53" y="50"/>
                    <a:pt x="4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îṣlíḍè">
              <a:extLst>
                <a:ext uri="{FF2B5EF4-FFF2-40B4-BE49-F238E27FC236}">
                  <a16:creationId xmlns:a16="http://schemas.microsoft.com/office/drawing/2014/main" id="{0BFC8942-A65D-4C43-A452-BB628DCFFBB7}"/>
                </a:ext>
              </a:extLst>
            </p:cNvPr>
            <p:cNvSpPr/>
            <p:nvPr/>
          </p:nvSpPr>
          <p:spPr bwMode="auto">
            <a:xfrm>
              <a:off x="5584652" y="3985984"/>
              <a:ext cx="88009" cy="77184"/>
            </a:xfrm>
            <a:custGeom>
              <a:avLst/>
              <a:gdLst/>
              <a:ahLst/>
              <a:cxnLst>
                <a:cxn ang="0">
                  <a:pos x="57" y="42"/>
                </a:cxn>
                <a:cxn ang="0">
                  <a:pos x="49" y="49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2"/>
                </a:cxn>
              </a:cxnLst>
              <a:rect l="0" t="0" r="r" b="b"/>
              <a:pathLst>
                <a:path w="57" h="50">
                  <a:moveTo>
                    <a:pt x="57" y="42"/>
                  </a:moveTo>
                  <a:cubicBezTo>
                    <a:pt x="57" y="46"/>
                    <a:pt x="53" y="49"/>
                    <a:pt x="49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5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îṧḷïḋê">
              <a:extLst>
                <a:ext uri="{FF2B5EF4-FFF2-40B4-BE49-F238E27FC236}">
                  <a16:creationId xmlns:a16="http://schemas.microsoft.com/office/drawing/2014/main" id="{16F93F58-B63F-44A6-A27B-6CC1E17C8CB0}"/>
                </a:ext>
              </a:extLst>
            </p:cNvPr>
            <p:cNvSpPr/>
            <p:nvPr/>
          </p:nvSpPr>
          <p:spPr bwMode="auto">
            <a:xfrm>
              <a:off x="5481113" y="3987553"/>
              <a:ext cx="88165" cy="77184"/>
            </a:xfrm>
            <a:custGeom>
              <a:avLst/>
              <a:gdLst/>
              <a:ahLst/>
              <a:cxnLst>
                <a:cxn ang="0">
                  <a:pos x="57" y="42"/>
                </a:cxn>
                <a:cxn ang="0">
                  <a:pos x="49" y="49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1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2"/>
                </a:cxn>
              </a:cxnLst>
              <a:rect l="0" t="0" r="r" b="b"/>
              <a:pathLst>
                <a:path w="57" h="50">
                  <a:moveTo>
                    <a:pt x="57" y="42"/>
                  </a:moveTo>
                  <a:cubicBezTo>
                    <a:pt x="57" y="46"/>
                    <a:pt x="53" y="49"/>
                    <a:pt x="49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5" y="50"/>
                    <a:pt x="1" y="47"/>
                    <a:pt x="1" y="4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îşļïďè">
              <a:extLst>
                <a:ext uri="{FF2B5EF4-FFF2-40B4-BE49-F238E27FC236}">
                  <a16:creationId xmlns:a16="http://schemas.microsoft.com/office/drawing/2014/main" id="{4F023186-674B-4A8E-ABBA-8EF109606247}"/>
                </a:ext>
              </a:extLst>
            </p:cNvPr>
            <p:cNvSpPr/>
            <p:nvPr/>
          </p:nvSpPr>
          <p:spPr bwMode="auto">
            <a:xfrm>
              <a:off x="6618172" y="3876325"/>
              <a:ext cx="88009" cy="77184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9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7" h="50">
                  <a:moveTo>
                    <a:pt x="56" y="43"/>
                  </a:moveTo>
                  <a:cubicBezTo>
                    <a:pt x="57" y="47"/>
                    <a:pt x="53" y="50"/>
                    <a:pt x="4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íSľïďê">
              <a:extLst>
                <a:ext uri="{FF2B5EF4-FFF2-40B4-BE49-F238E27FC236}">
                  <a16:creationId xmlns:a16="http://schemas.microsoft.com/office/drawing/2014/main" id="{C8CF5C08-4B1D-4CF6-974F-E48C2930B781}"/>
                </a:ext>
              </a:extLst>
            </p:cNvPr>
            <p:cNvSpPr/>
            <p:nvPr/>
          </p:nvSpPr>
          <p:spPr bwMode="auto">
            <a:xfrm>
              <a:off x="6514633" y="3877739"/>
              <a:ext cx="88009" cy="77341"/>
            </a:xfrm>
            <a:custGeom>
              <a:avLst/>
              <a:gdLst/>
              <a:ahLst/>
              <a:cxnLst>
                <a:cxn ang="0">
                  <a:pos x="57" y="43"/>
                </a:cxn>
                <a:cxn ang="0">
                  <a:pos x="49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3"/>
                </a:cxn>
              </a:cxnLst>
              <a:rect l="0" t="0" r="r" b="b"/>
              <a:pathLst>
                <a:path w="57" h="50">
                  <a:moveTo>
                    <a:pt x="57" y="43"/>
                  </a:moveTo>
                  <a:cubicBezTo>
                    <a:pt x="57" y="46"/>
                    <a:pt x="53" y="50"/>
                    <a:pt x="4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7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íŝlîḍé">
              <a:extLst>
                <a:ext uri="{FF2B5EF4-FFF2-40B4-BE49-F238E27FC236}">
                  <a16:creationId xmlns:a16="http://schemas.microsoft.com/office/drawing/2014/main" id="{24E06A9E-5422-41E7-B649-0BB9576F0A51}"/>
                </a:ext>
              </a:extLst>
            </p:cNvPr>
            <p:cNvSpPr/>
            <p:nvPr/>
          </p:nvSpPr>
          <p:spPr bwMode="auto">
            <a:xfrm>
              <a:off x="6411091" y="3879306"/>
              <a:ext cx="88165" cy="77341"/>
            </a:xfrm>
            <a:custGeom>
              <a:avLst/>
              <a:gdLst/>
              <a:ahLst/>
              <a:cxnLst>
                <a:cxn ang="0">
                  <a:pos x="57" y="42"/>
                </a:cxn>
                <a:cxn ang="0">
                  <a:pos x="49" y="49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2"/>
                </a:cxn>
              </a:cxnLst>
              <a:rect l="0" t="0" r="r" b="b"/>
              <a:pathLst>
                <a:path w="57" h="50">
                  <a:moveTo>
                    <a:pt x="57" y="42"/>
                  </a:moveTo>
                  <a:cubicBezTo>
                    <a:pt x="57" y="46"/>
                    <a:pt x="53" y="49"/>
                    <a:pt x="49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işľîdè">
              <a:extLst>
                <a:ext uri="{FF2B5EF4-FFF2-40B4-BE49-F238E27FC236}">
                  <a16:creationId xmlns:a16="http://schemas.microsoft.com/office/drawing/2014/main" id="{5E50C224-FAF5-4ACF-9970-07CDA77D2AEA}"/>
                </a:ext>
              </a:extLst>
            </p:cNvPr>
            <p:cNvSpPr/>
            <p:nvPr/>
          </p:nvSpPr>
          <p:spPr bwMode="auto">
            <a:xfrm>
              <a:off x="6307709" y="3880875"/>
              <a:ext cx="88009" cy="77184"/>
            </a:xfrm>
            <a:custGeom>
              <a:avLst/>
              <a:gdLst/>
              <a:ahLst/>
              <a:cxnLst>
                <a:cxn ang="0">
                  <a:pos x="57" y="42"/>
                </a:cxn>
                <a:cxn ang="0">
                  <a:pos x="49" y="49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2"/>
                </a:cxn>
              </a:cxnLst>
              <a:rect l="0" t="0" r="r" b="b"/>
              <a:pathLst>
                <a:path w="57" h="50">
                  <a:moveTo>
                    <a:pt x="57" y="42"/>
                  </a:moveTo>
                  <a:cubicBezTo>
                    <a:pt x="57" y="46"/>
                    <a:pt x="53" y="49"/>
                    <a:pt x="49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íslïḋe">
              <a:extLst>
                <a:ext uri="{FF2B5EF4-FFF2-40B4-BE49-F238E27FC236}">
                  <a16:creationId xmlns:a16="http://schemas.microsoft.com/office/drawing/2014/main" id="{4F1AC686-AE54-4CC6-8CC9-07523567E0A2}"/>
                </a:ext>
              </a:extLst>
            </p:cNvPr>
            <p:cNvSpPr/>
            <p:nvPr/>
          </p:nvSpPr>
          <p:spPr bwMode="auto">
            <a:xfrm>
              <a:off x="6204168" y="3880875"/>
              <a:ext cx="88009" cy="78753"/>
            </a:xfrm>
            <a:custGeom>
              <a:avLst/>
              <a:gdLst/>
              <a:ahLst/>
              <a:cxnLst>
                <a:cxn ang="0">
                  <a:pos x="57" y="43"/>
                </a:cxn>
                <a:cxn ang="0">
                  <a:pos x="49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3"/>
                </a:cxn>
              </a:cxnLst>
              <a:rect l="0" t="0" r="r" b="b"/>
              <a:pathLst>
                <a:path w="57" h="51">
                  <a:moveTo>
                    <a:pt x="57" y="43"/>
                  </a:moveTo>
                  <a:cubicBezTo>
                    <a:pt x="57" y="47"/>
                    <a:pt x="53" y="50"/>
                    <a:pt x="4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5" y="51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ïSḻîḓe">
              <a:extLst>
                <a:ext uri="{FF2B5EF4-FFF2-40B4-BE49-F238E27FC236}">
                  <a16:creationId xmlns:a16="http://schemas.microsoft.com/office/drawing/2014/main" id="{938F07B8-01A9-43CB-B017-4B7B84F77ED9}"/>
                </a:ext>
              </a:extLst>
            </p:cNvPr>
            <p:cNvSpPr/>
            <p:nvPr/>
          </p:nvSpPr>
          <p:spPr bwMode="auto">
            <a:xfrm>
              <a:off x="6100629" y="3882445"/>
              <a:ext cx="88009" cy="77184"/>
            </a:xfrm>
            <a:custGeom>
              <a:avLst/>
              <a:gdLst/>
              <a:ahLst/>
              <a:cxnLst>
                <a:cxn ang="0">
                  <a:pos x="57" y="43"/>
                </a:cxn>
                <a:cxn ang="0">
                  <a:pos x="49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1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3"/>
                </a:cxn>
              </a:cxnLst>
              <a:rect l="0" t="0" r="r" b="b"/>
              <a:pathLst>
                <a:path w="57" h="50">
                  <a:moveTo>
                    <a:pt x="57" y="43"/>
                  </a:moveTo>
                  <a:cubicBezTo>
                    <a:pt x="57" y="47"/>
                    <a:pt x="53" y="50"/>
                    <a:pt x="4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5" y="50"/>
                    <a:pt x="1" y="47"/>
                    <a:pt x="1" y="4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îṣlîḋê">
              <a:extLst>
                <a:ext uri="{FF2B5EF4-FFF2-40B4-BE49-F238E27FC236}">
                  <a16:creationId xmlns:a16="http://schemas.microsoft.com/office/drawing/2014/main" id="{C3296190-2C8D-4504-B000-A8F94431FE0F}"/>
                </a:ext>
              </a:extLst>
            </p:cNvPr>
            <p:cNvSpPr/>
            <p:nvPr/>
          </p:nvSpPr>
          <p:spPr bwMode="auto">
            <a:xfrm>
              <a:off x="5998658" y="3884013"/>
              <a:ext cx="86597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7" y="0"/>
                </a:cxn>
                <a:cxn ang="0">
                  <a:pos x="47" y="0"/>
                </a:cxn>
                <a:cxn ang="0">
                  <a:pos x="55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2" y="50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2" y="0"/>
                    <a:pt x="55" y="3"/>
                    <a:pt x="55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îṧḷíďé">
              <a:extLst>
                <a:ext uri="{FF2B5EF4-FFF2-40B4-BE49-F238E27FC236}">
                  <a16:creationId xmlns:a16="http://schemas.microsoft.com/office/drawing/2014/main" id="{1BB6E1B8-F6AE-4945-A584-FD2238D88DF3}"/>
                </a:ext>
              </a:extLst>
            </p:cNvPr>
            <p:cNvSpPr/>
            <p:nvPr/>
          </p:nvSpPr>
          <p:spPr bwMode="auto">
            <a:xfrm>
              <a:off x="5895117" y="3885581"/>
              <a:ext cx="86597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49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7" y="0"/>
                </a:cxn>
                <a:cxn ang="0">
                  <a:pos x="55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2" y="49"/>
                    <a:pt x="48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2" y="0"/>
                    <a:pt x="55" y="3"/>
                    <a:pt x="55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ïšľiḓe">
              <a:extLst>
                <a:ext uri="{FF2B5EF4-FFF2-40B4-BE49-F238E27FC236}">
                  <a16:creationId xmlns:a16="http://schemas.microsoft.com/office/drawing/2014/main" id="{36CAB6E6-B7C9-4A5B-8720-74F76575472C}"/>
                </a:ext>
              </a:extLst>
            </p:cNvPr>
            <p:cNvSpPr/>
            <p:nvPr/>
          </p:nvSpPr>
          <p:spPr bwMode="auto">
            <a:xfrm>
              <a:off x="5791735" y="3885581"/>
              <a:ext cx="86440" cy="78753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8" y="51"/>
                </a:cxn>
                <a:cxn ang="0">
                  <a:pos x="0" y="44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7" y="0"/>
                </a:cxn>
                <a:cxn ang="0">
                  <a:pos x="55" y="7"/>
                </a:cxn>
                <a:cxn ang="0">
                  <a:pos x="56" y="43"/>
                </a:cxn>
              </a:cxnLst>
              <a:rect l="0" t="0" r="r" b="b"/>
              <a:pathLst>
                <a:path w="56" h="51">
                  <a:moveTo>
                    <a:pt x="56" y="43"/>
                  </a:moveTo>
                  <a:cubicBezTo>
                    <a:pt x="56" y="47"/>
                    <a:pt x="52" y="50"/>
                    <a:pt x="48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4" y="51"/>
                    <a:pt x="0" y="47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8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2" y="0"/>
                    <a:pt x="55" y="4"/>
                    <a:pt x="55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íšḷiḍê">
              <a:extLst>
                <a:ext uri="{FF2B5EF4-FFF2-40B4-BE49-F238E27FC236}">
                  <a16:creationId xmlns:a16="http://schemas.microsoft.com/office/drawing/2014/main" id="{76B142AB-F9FD-49C2-89FC-6C20ABF31004}"/>
                </a:ext>
              </a:extLst>
            </p:cNvPr>
            <p:cNvSpPr/>
            <p:nvPr/>
          </p:nvSpPr>
          <p:spPr bwMode="auto">
            <a:xfrm>
              <a:off x="5688193" y="3887151"/>
              <a:ext cx="86440" cy="77184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7" y="0"/>
                </a:cxn>
                <a:cxn ang="0">
                  <a:pos x="55" y="7"/>
                </a:cxn>
                <a:cxn ang="0">
                  <a:pos x="56" y="43"/>
                </a:cxn>
              </a:cxnLst>
              <a:rect l="0" t="0" r="r" b="b"/>
              <a:pathLst>
                <a:path w="56" h="50">
                  <a:moveTo>
                    <a:pt x="56" y="43"/>
                  </a:moveTo>
                  <a:cubicBezTo>
                    <a:pt x="56" y="47"/>
                    <a:pt x="52" y="50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8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2" y="0"/>
                    <a:pt x="55" y="3"/>
                    <a:pt x="55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iṩḷíḓê">
              <a:extLst>
                <a:ext uri="{FF2B5EF4-FFF2-40B4-BE49-F238E27FC236}">
                  <a16:creationId xmlns:a16="http://schemas.microsoft.com/office/drawing/2014/main" id="{DC66D28A-44A1-4D5D-A3BA-174D14E3FEF2}"/>
                </a:ext>
              </a:extLst>
            </p:cNvPr>
            <p:cNvSpPr/>
            <p:nvPr/>
          </p:nvSpPr>
          <p:spPr bwMode="auto">
            <a:xfrm>
              <a:off x="5584652" y="3888562"/>
              <a:ext cx="86597" cy="77341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8" y="0"/>
                </a:cxn>
                <a:cxn ang="0">
                  <a:pos x="47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2" y="50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2" y="0"/>
                    <a:pt x="55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ïŝḻiďê">
              <a:extLst>
                <a:ext uri="{FF2B5EF4-FFF2-40B4-BE49-F238E27FC236}">
                  <a16:creationId xmlns:a16="http://schemas.microsoft.com/office/drawing/2014/main" id="{DA01671A-5C54-4442-9E90-04F79F7E3C77}"/>
                </a:ext>
              </a:extLst>
            </p:cNvPr>
            <p:cNvSpPr/>
            <p:nvPr/>
          </p:nvSpPr>
          <p:spPr bwMode="auto">
            <a:xfrm>
              <a:off x="5481113" y="3890132"/>
              <a:ext cx="86597" cy="77341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49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49"/>
                    <a:pt x="48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íṥḷîďè">
              <a:extLst>
                <a:ext uri="{FF2B5EF4-FFF2-40B4-BE49-F238E27FC236}">
                  <a16:creationId xmlns:a16="http://schemas.microsoft.com/office/drawing/2014/main" id="{4366AC4A-4743-4CA5-AB67-7E5E9100FA19}"/>
                </a:ext>
              </a:extLst>
            </p:cNvPr>
            <p:cNvSpPr/>
            <p:nvPr/>
          </p:nvSpPr>
          <p:spPr bwMode="auto">
            <a:xfrm>
              <a:off x="6860707" y="3865502"/>
              <a:ext cx="220886" cy="347486"/>
            </a:xfrm>
            <a:custGeom>
              <a:avLst/>
              <a:gdLst/>
              <a:ahLst/>
              <a:cxnLst>
                <a:cxn ang="0">
                  <a:pos x="109" y="151"/>
                </a:cxn>
                <a:cxn ang="0">
                  <a:pos x="143" y="86"/>
                </a:cxn>
                <a:cxn ang="0">
                  <a:pos x="143" y="54"/>
                </a:cxn>
                <a:cxn ang="0">
                  <a:pos x="94" y="0"/>
                </a:cxn>
                <a:cxn ang="0">
                  <a:pos x="49" y="0"/>
                </a:cxn>
                <a:cxn ang="0">
                  <a:pos x="0" y="54"/>
                </a:cxn>
                <a:cxn ang="0">
                  <a:pos x="0" y="85"/>
                </a:cxn>
                <a:cxn ang="0">
                  <a:pos x="34" y="149"/>
                </a:cxn>
                <a:cxn ang="0">
                  <a:pos x="11" y="204"/>
                </a:cxn>
                <a:cxn ang="0">
                  <a:pos x="49" y="225"/>
                </a:cxn>
                <a:cxn ang="0">
                  <a:pos x="94" y="225"/>
                </a:cxn>
                <a:cxn ang="0">
                  <a:pos x="132" y="205"/>
                </a:cxn>
                <a:cxn ang="0">
                  <a:pos x="109" y="151"/>
                </a:cxn>
              </a:cxnLst>
              <a:rect l="0" t="0" r="r" b="b"/>
              <a:pathLst>
                <a:path w="143" h="225">
                  <a:moveTo>
                    <a:pt x="109" y="151"/>
                  </a:moveTo>
                  <a:cubicBezTo>
                    <a:pt x="109" y="125"/>
                    <a:pt x="122" y="102"/>
                    <a:pt x="143" y="86"/>
                  </a:cubicBezTo>
                  <a:cubicBezTo>
                    <a:pt x="143" y="54"/>
                    <a:pt x="143" y="54"/>
                    <a:pt x="143" y="54"/>
                  </a:cubicBezTo>
                  <a:cubicBezTo>
                    <a:pt x="143" y="24"/>
                    <a:pt x="121" y="0"/>
                    <a:pt x="9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4"/>
                    <a:pt x="0" y="5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21" y="101"/>
                    <a:pt x="34" y="124"/>
                    <a:pt x="34" y="149"/>
                  </a:cubicBezTo>
                  <a:cubicBezTo>
                    <a:pt x="34" y="169"/>
                    <a:pt x="26" y="189"/>
                    <a:pt x="11" y="204"/>
                  </a:cubicBezTo>
                  <a:cubicBezTo>
                    <a:pt x="20" y="217"/>
                    <a:pt x="34" y="225"/>
                    <a:pt x="49" y="225"/>
                  </a:cubicBezTo>
                  <a:cubicBezTo>
                    <a:pt x="94" y="225"/>
                    <a:pt x="94" y="225"/>
                    <a:pt x="94" y="225"/>
                  </a:cubicBezTo>
                  <a:cubicBezTo>
                    <a:pt x="109" y="225"/>
                    <a:pt x="123" y="217"/>
                    <a:pt x="132" y="205"/>
                  </a:cubicBezTo>
                  <a:cubicBezTo>
                    <a:pt x="118" y="189"/>
                    <a:pt x="109" y="171"/>
                    <a:pt x="109" y="151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ïş1ídè">
              <a:extLst>
                <a:ext uri="{FF2B5EF4-FFF2-40B4-BE49-F238E27FC236}">
                  <a16:creationId xmlns:a16="http://schemas.microsoft.com/office/drawing/2014/main" id="{89071843-401B-4863-A888-D72A0BC23488}"/>
                </a:ext>
              </a:extLst>
            </p:cNvPr>
            <p:cNvSpPr/>
            <p:nvPr/>
          </p:nvSpPr>
          <p:spPr bwMode="auto">
            <a:xfrm>
              <a:off x="7029039" y="3998377"/>
              <a:ext cx="52554" cy="183706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0" y="65"/>
                </a:cxn>
                <a:cxn ang="0">
                  <a:pos x="23" y="119"/>
                </a:cxn>
                <a:cxn ang="0">
                  <a:pos x="34" y="84"/>
                </a:cxn>
                <a:cxn ang="0">
                  <a:pos x="34" y="0"/>
                </a:cxn>
              </a:cxnLst>
              <a:rect l="0" t="0" r="r" b="b"/>
              <a:pathLst>
                <a:path w="34" h="119">
                  <a:moveTo>
                    <a:pt x="34" y="0"/>
                  </a:moveTo>
                  <a:cubicBezTo>
                    <a:pt x="13" y="16"/>
                    <a:pt x="0" y="39"/>
                    <a:pt x="0" y="65"/>
                  </a:cubicBezTo>
                  <a:cubicBezTo>
                    <a:pt x="0" y="85"/>
                    <a:pt x="9" y="103"/>
                    <a:pt x="23" y="119"/>
                  </a:cubicBezTo>
                  <a:cubicBezTo>
                    <a:pt x="30" y="109"/>
                    <a:pt x="34" y="97"/>
                    <a:pt x="34" y="84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îṧlîḋê">
              <a:extLst>
                <a:ext uri="{FF2B5EF4-FFF2-40B4-BE49-F238E27FC236}">
                  <a16:creationId xmlns:a16="http://schemas.microsoft.com/office/drawing/2014/main" id="{E390300C-B2C5-4741-8603-AD862E1E89CE}"/>
                </a:ext>
              </a:extLst>
            </p:cNvPr>
            <p:cNvSpPr/>
            <p:nvPr/>
          </p:nvSpPr>
          <p:spPr bwMode="auto">
            <a:xfrm>
              <a:off x="6860707" y="3996809"/>
              <a:ext cx="52554" cy="1837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"/>
                </a:cxn>
                <a:cxn ang="0">
                  <a:pos x="11" y="119"/>
                </a:cxn>
                <a:cxn ang="0">
                  <a:pos x="34" y="64"/>
                </a:cxn>
                <a:cxn ang="0">
                  <a:pos x="0" y="0"/>
                </a:cxn>
              </a:cxnLst>
              <a:rect l="0" t="0" r="r" b="b"/>
              <a:pathLst>
                <a:path w="34" h="119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98"/>
                    <a:pt x="4" y="110"/>
                    <a:pt x="11" y="119"/>
                  </a:cubicBezTo>
                  <a:cubicBezTo>
                    <a:pt x="26" y="104"/>
                    <a:pt x="34" y="84"/>
                    <a:pt x="34" y="64"/>
                  </a:cubicBezTo>
                  <a:cubicBezTo>
                    <a:pt x="34" y="39"/>
                    <a:pt x="21" y="16"/>
                    <a:pt x="0" y="0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íṩ1íḑé">
              <a:extLst>
                <a:ext uri="{FF2B5EF4-FFF2-40B4-BE49-F238E27FC236}">
                  <a16:creationId xmlns:a16="http://schemas.microsoft.com/office/drawing/2014/main" id="{807201FC-788F-4F26-B5B9-99B9CBF1B11C}"/>
                </a:ext>
              </a:extLst>
            </p:cNvPr>
            <p:cNvSpPr/>
            <p:nvPr/>
          </p:nvSpPr>
          <p:spPr bwMode="auto">
            <a:xfrm>
              <a:off x="6860707" y="3972022"/>
              <a:ext cx="220886" cy="15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08" y="0"/>
                </a:cxn>
                <a:cxn ang="0">
                  <a:pos x="0" y="0"/>
                </a:cxn>
              </a:cxnLst>
              <a:rect l="0" t="0" r="r" b="b"/>
              <a:pathLst>
                <a:path w="1408">
                  <a:moveTo>
                    <a:pt x="0" y="0"/>
                  </a:moveTo>
                  <a:lnTo>
                    <a:pt x="14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iṡḻïḑè">
              <a:extLst>
                <a:ext uri="{FF2B5EF4-FFF2-40B4-BE49-F238E27FC236}">
                  <a16:creationId xmlns:a16="http://schemas.microsoft.com/office/drawing/2014/main" id="{A271DF10-977A-46E1-BA9A-98908FC2EAF9}"/>
                </a:ext>
              </a:extLst>
            </p:cNvPr>
            <p:cNvSpPr/>
            <p:nvPr/>
          </p:nvSpPr>
          <p:spPr bwMode="auto">
            <a:xfrm>
              <a:off x="6860707" y="3972022"/>
              <a:ext cx="220886" cy="156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ïṧḻîďe">
              <a:extLst>
                <a:ext uri="{FF2B5EF4-FFF2-40B4-BE49-F238E27FC236}">
                  <a16:creationId xmlns:a16="http://schemas.microsoft.com/office/drawing/2014/main" id="{D78B7E53-1FED-45A1-9522-9E337D338FCC}"/>
                </a:ext>
              </a:extLst>
            </p:cNvPr>
            <p:cNvSpPr/>
            <p:nvPr/>
          </p:nvSpPr>
          <p:spPr bwMode="auto">
            <a:xfrm>
              <a:off x="6860707" y="3968885"/>
              <a:ext cx="220886" cy="6275"/>
            </a:xfrm>
            <a:prstGeom prst="rect">
              <a:avLst/>
            </a:prstGeom>
            <a:solidFill>
              <a:srgbClr val="BDC3C7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íṧḻíḍé">
              <a:extLst>
                <a:ext uri="{FF2B5EF4-FFF2-40B4-BE49-F238E27FC236}">
                  <a16:creationId xmlns:a16="http://schemas.microsoft.com/office/drawing/2014/main" id="{2394446E-4A46-4962-BCE8-96FD6AE4A3C1}"/>
                </a:ext>
              </a:extLst>
            </p:cNvPr>
            <p:cNvSpPr/>
            <p:nvPr/>
          </p:nvSpPr>
          <p:spPr bwMode="auto">
            <a:xfrm>
              <a:off x="6860707" y="3968885"/>
              <a:ext cx="220886" cy="6275"/>
            </a:xfrm>
            <a:custGeom>
              <a:avLst/>
              <a:gdLst/>
              <a:ahLst/>
              <a:cxnLst>
                <a:cxn ang="0">
                  <a:pos x="0" y="40"/>
                </a:cxn>
                <a:cxn ang="0">
                  <a:pos x="1408" y="40"/>
                </a:cxn>
                <a:cxn ang="0">
                  <a:pos x="1408" y="0"/>
                </a:cxn>
                <a:cxn ang="0">
                  <a:pos x="0" y="0"/>
                </a:cxn>
              </a:cxnLst>
              <a:rect l="0" t="0" r="r" b="b"/>
              <a:pathLst>
                <a:path w="1408" h="40">
                  <a:moveTo>
                    <a:pt x="0" y="40"/>
                  </a:moveTo>
                  <a:lnTo>
                    <a:pt x="1408" y="40"/>
                  </a:lnTo>
                  <a:lnTo>
                    <a:pt x="1408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ïŝľíḑe">
              <a:extLst>
                <a:ext uri="{FF2B5EF4-FFF2-40B4-BE49-F238E27FC236}">
                  <a16:creationId xmlns:a16="http://schemas.microsoft.com/office/drawing/2014/main" id="{2D54C8B3-0E54-4EEC-92D6-F1CFDACDD4F6}"/>
                </a:ext>
              </a:extLst>
            </p:cNvPr>
            <p:cNvSpPr/>
            <p:nvPr/>
          </p:nvSpPr>
          <p:spPr bwMode="auto">
            <a:xfrm>
              <a:off x="6970366" y="3867069"/>
              <a:ext cx="156" cy="11420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28"/>
                </a:cxn>
                <a:cxn ang="0">
                  <a:pos x="0" y="0"/>
                </a:cxn>
              </a:cxnLst>
              <a:rect l="0" t="0" r="r" b="b"/>
              <a:pathLst>
                <a:path h="728">
                  <a:moveTo>
                    <a:pt x="0" y="0"/>
                  </a:moveTo>
                  <a:lnTo>
                    <a:pt x="0" y="7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îsľïḓè">
              <a:extLst>
                <a:ext uri="{FF2B5EF4-FFF2-40B4-BE49-F238E27FC236}">
                  <a16:creationId xmlns:a16="http://schemas.microsoft.com/office/drawing/2014/main" id="{2BC2F6D5-183E-45B5-9D2D-673A3BB4B730}"/>
                </a:ext>
              </a:extLst>
            </p:cNvPr>
            <p:cNvSpPr/>
            <p:nvPr/>
          </p:nvSpPr>
          <p:spPr bwMode="auto">
            <a:xfrm>
              <a:off x="6970366" y="3867069"/>
              <a:ext cx="156" cy="114208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îšḻiḍé">
              <a:extLst>
                <a:ext uri="{FF2B5EF4-FFF2-40B4-BE49-F238E27FC236}">
                  <a16:creationId xmlns:a16="http://schemas.microsoft.com/office/drawing/2014/main" id="{C92233C2-E528-4719-B0C3-452FA502BAC5}"/>
                </a:ext>
              </a:extLst>
            </p:cNvPr>
            <p:cNvSpPr/>
            <p:nvPr/>
          </p:nvSpPr>
          <p:spPr bwMode="auto">
            <a:xfrm>
              <a:off x="6968797" y="3867069"/>
              <a:ext cx="4706" cy="114208"/>
            </a:xfrm>
            <a:prstGeom prst="rect">
              <a:avLst/>
            </a:prstGeom>
            <a:solidFill>
              <a:srgbClr val="BDC3C7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íşľïḑe">
              <a:extLst>
                <a:ext uri="{FF2B5EF4-FFF2-40B4-BE49-F238E27FC236}">
                  <a16:creationId xmlns:a16="http://schemas.microsoft.com/office/drawing/2014/main" id="{F385707A-2236-44E0-B6DD-A3E54E714841}"/>
                </a:ext>
              </a:extLst>
            </p:cNvPr>
            <p:cNvSpPr/>
            <p:nvPr/>
          </p:nvSpPr>
          <p:spPr bwMode="auto">
            <a:xfrm>
              <a:off x="6968797" y="3867069"/>
              <a:ext cx="4706" cy="11420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28"/>
                </a:cxn>
                <a:cxn ang="0">
                  <a:pos x="30" y="728"/>
                </a:cxn>
                <a:cxn ang="0">
                  <a:pos x="30" y="0"/>
                </a:cxn>
              </a:cxnLst>
              <a:rect l="0" t="0" r="r" b="b"/>
              <a:pathLst>
                <a:path w="30" h="728">
                  <a:moveTo>
                    <a:pt x="0" y="0"/>
                  </a:moveTo>
                  <a:lnTo>
                    <a:pt x="0" y="728"/>
                  </a:lnTo>
                  <a:lnTo>
                    <a:pt x="30" y="728"/>
                  </a:lnTo>
                  <a:lnTo>
                    <a:pt x="3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ísḻiḋé">
              <a:extLst>
                <a:ext uri="{FF2B5EF4-FFF2-40B4-BE49-F238E27FC236}">
                  <a16:creationId xmlns:a16="http://schemas.microsoft.com/office/drawing/2014/main" id="{D6E31496-FB43-4023-8A6D-DF671B270B73}"/>
                </a:ext>
              </a:extLst>
            </p:cNvPr>
            <p:cNvSpPr/>
            <p:nvPr/>
          </p:nvSpPr>
          <p:spPr bwMode="auto">
            <a:xfrm>
              <a:off x="6953423" y="3927312"/>
              <a:ext cx="35455" cy="89578"/>
            </a:xfrm>
            <a:custGeom>
              <a:avLst/>
              <a:gdLst/>
              <a:ahLst/>
              <a:cxnLst>
                <a:cxn ang="0">
                  <a:pos x="23" y="40"/>
                </a:cxn>
                <a:cxn ang="0">
                  <a:pos x="11" y="58"/>
                </a:cxn>
                <a:cxn ang="0">
                  <a:pos x="0" y="40"/>
                </a:cxn>
                <a:cxn ang="0">
                  <a:pos x="0" y="18"/>
                </a:cxn>
                <a:cxn ang="0">
                  <a:pos x="11" y="0"/>
                </a:cxn>
                <a:cxn ang="0">
                  <a:pos x="23" y="18"/>
                </a:cxn>
                <a:cxn ang="0">
                  <a:pos x="23" y="40"/>
                </a:cxn>
              </a:cxnLst>
              <a:rect l="0" t="0" r="r" b="b"/>
              <a:pathLst>
                <a:path w="23" h="58">
                  <a:moveTo>
                    <a:pt x="23" y="40"/>
                  </a:moveTo>
                  <a:cubicBezTo>
                    <a:pt x="23" y="50"/>
                    <a:pt x="18" y="58"/>
                    <a:pt x="11" y="58"/>
                  </a:cubicBezTo>
                  <a:cubicBezTo>
                    <a:pt x="5" y="58"/>
                    <a:pt x="0" y="50"/>
                    <a:pt x="0" y="4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5" y="0"/>
                    <a:pt x="11" y="0"/>
                  </a:cubicBezTo>
                  <a:cubicBezTo>
                    <a:pt x="18" y="0"/>
                    <a:pt x="23" y="8"/>
                    <a:pt x="23" y="18"/>
                  </a:cubicBezTo>
                  <a:lnTo>
                    <a:pt x="23" y="4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iş1îḓê">
              <a:extLst>
                <a:ext uri="{FF2B5EF4-FFF2-40B4-BE49-F238E27FC236}">
                  <a16:creationId xmlns:a16="http://schemas.microsoft.com/office/drawing/2014/main" id="{A7269B32-9EBF-4B28-943A-4C6979F6EFBD}"/>
                </a:ext>
              </a:extLst>
            </p:cNvPr>
            <p:cNvSpPr/>
            <p:nvPr/>
          </p:nvSpPr>
          <p:spPr bwMode="auto">
            <a:xfrm>
              <a:off x="6950286" y="3925741"/>
              <a:ext cx="41730" cy="92715"/>
            </a:xfrm>
            <a:custGeom>
              <a:avLst/>
              <a:gdLst/>
              <a:ahLst/>
              <a:cxnLst>
                <a:cxn ang="0">
                  <a:pos x="25" y="41"/>
                </a:cxn>
                <a:cxn ang="0">
                  <a:pos x="24" y="41"/>
                </a:cxn>
                <a:cxn ang="0">
                  <a:pos x="20" y="52"/>
                </a:cxn>
                <a:cxn ang="0">
                  <a:pos x="13" y="57"/>
                </a:cxn>
                <a:cxn ang="0">
                  <a:pos x="7" y="52"/>
                </a:cxn>
                <a:cxn ang="0">
                  <a:pos x="3" y="41"/>
                </a:cxn>
                <a:cxn ang="0">
                  <a:pos x="3" y="19"/>
                </a:cxn>
                <a:cxn ang="0">
                  <a:pos x="7" y="8"/>
                </a:cxn>
                <a:cxn ang="0">
                  <a:pos x="13" y="3"/>
                </a:cxn>
                <a:cxn ang="0">
                  <a:pos x="20" y="8"/>
                </a:cxn>
                <a:cxn ang="0">
                  <a:pos x="24" y="19"/>
                </a:cxn>
                <a:cxn ang="0">
                  <a:pos x="24" y="41"/>
                </a:cxn>
                <a:cxn ang="0">
                  <a:pos x="25" y="41"/>
                </a:cxn>
                <a:cxn ang="0">
                  <a:pos x="27" y="41"/>
                </a:cxn>
                <a:cxn ang="0">
                  <a:pos x="27" y="19"/>
                </a:cxn>
                <a:cxn ang="0">
                  <a:pos x="23" y="6"/>
                </a:cxn>
                <a:cxn ang="0">
                  <a:pos x="13" y="0"/>
                </a:cxn>
                <a:cxn ang="0">
                  <a:pos x="4" y="6"/>
                </a:cxn>
                <a:cxn ang="0">
                  <a:pos x="0" y="19"/>
                </a:cxn>
                <a:cxn ang="0">
                  <a:pos x="0" y="41"/>
                </a:cxn>
                <a:cxn ang="0">
                  <a:pos x="4" y="54"/>
                </a:cxn>
                <a:cxn ang="0">
                  <a:pos x="13" y="60"/>
                </a:cxn>
                <a:cxn ang="0">
                  <a:pos x="23" y="54"/>
                </a:cxn>
                <a:cxn ang="0">
                  <a:pos x="27" y="41"/>
                </a:cxn>
                <a:cxn ang="0">
                  <a:pos x="25" y="41"/>
                </a:cxn>
              </a:cxnLst>
              <a:rect l="0" t="0" r="r" b="b"/>
              <a:pathLst>
                <a:path w="27" h="60">
                  <a:moveTo>
                    <a:pt x="25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5"/>
                    <a:pt x="22" y="50"/>
                    <a:pt x="20" y="52"/>
                  </a:cubicBezTo>
                  <a:cubicBezTo>
                    <a:pt x="18" y="55"/>
                    <a:pt x="16" y="57"/>
                    <a:pt x="13" y="57"/>
                  </a:cubicBezTo>
                  <a:cubicBezTo>
                    <a:pt x="11" y="57"/>
                    <a:pt x="9" y="55"/>
                    <a:pt x="7" y="52"/>
                  </a:cubicBezTo>
                  <a:cubicBezTo>
                    <a:pt x="5" y="50"/>
                    <a:pt x="3" y="45"/>
                    <a:pt x="3" y="4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5"/>
                    <a:pt x="5" y="11"/>
                    <a:pt x="7" y="8"/>
                  </a:cubicBezTo>
                  <a:cubicBezTo>
                    <a:pt x="9" y="5"/>
                    <a:pt x="11" y="3"/>
                    <a:pt x="13" y="3"/>
                  </a:cubicBezTo>
                  <a:cubicBezTo>
                    <a:pt x="16" y="3"/>
                    <a:pt x="18" y="5"/>
                    <a:pt x="20" y="8"/>
                  </a:cubicBezTo>
                  <a:cubicBezTo>
                    <a:pt x="22" y="11"/>
                    <a:pt x="24" y="15"/>
                    <a:pt x="24" y="19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4"/>
                    <a:pt x="26" y="9"/>
                    <a:pt x="23" y="6"/>
                  </a:cubicBezTo>
                  <a:cubicBezTo>
                    <a:pt x="21" y="2"/>
                    <a:pt x="18" y="0"/>
                    <a:pt x="13" y="0"/>
                  </a:cubicBezTo>
                  <a:cubicBezTo>
                    <a:pt x="9" y="0"/>
                    <a:pt x="6" y="2"/>
                    <a:pt x="4" y="6"/>
                  </a:cubicBezTo>
                  <a:cubicBezTo>
                    <a:pt x="1" y="9"/>
                    <a:pt x="0" y="14"/>
                    <a:pt x="0" y="1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6"/>
                    <a:pt x="1" y="51"/>
                    <a:pt x="4" y="54"/>
                  </a:cubicBezTo>
                  <a:cubicBezTo>
                    <a:pt x="6" y="58"/>
                    <a:pt x="9" y="60"/>
                    <a:pt x="13" y="60"/>
                  </a:cubicBezTo>
                  <a:cubicBezTo>
                    <a:pt x="18" y="60"/>
                    <a:pt x="21" y="58"/>
                    <a:pt x="23" y="54"/>
                  </a:cubicBezTo>
                  <a:cubicBezTo>
                    <a:pt x="26" y="51"/>
                    <a:pt x="27" y="46"/>
                    <a:pt x="27" y="41"/>
                  </a:cubicBezTo>
                  <a:lnTo>
                    <a:pt x="25" y="41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íšḷïḋè">
              <a:extLst>
                <a:ext uri="{FF2B5EF4-FFF2-40B4-BE49-F238E27FC236}">
                  <a16:creationId xmlns:a16="http://schemas.microsoft.com/office/drawing/2014/main" id="{FCEFF2A7-21AB-484E-A53C-72A0DE9CE06B}"/>
                </a:ext>
              </a:extLst>
            </p:cNvPr>
            <p:cNvSpPr/>
            <p:nvPr/>
          </p:nvSpPr>
          <p:spPr bwMode="auto">
            <a:xfrm>
              <a:off x="4267025" y="3863931"/>
              <a:ext cx="338232" cy="98833"/>
            </a:xfrm>
            <a:custGeom>
              <a:avLst/>
              <a:gdLst/>
              <a:ahLst/>
              <a:cxnLst>
                <a:cxn ang="0">
                  <a:pos x="199" y="64"/>
                </a:cxn>
                <a:cxn ang="0">
                  <a:pos x="20" y="64"/>
                </a:cxn>
                <a:cxn ang="0">
                  <a:pos x="0" y="44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199" y="0"/>
                </a:cxn>
                <a:cxn ang="0">
                  <a:pos x="219" y="20"/>
                </a:cxn>
                <a:cxn ang="0">
                  <a:pos x="219" y="44"/>
                </a:cxn>
                <a:cxn ang="0">
                  <a:pos x="199" y="64"/>
                </a:cxn>
              </a:cxnLst>
              <a:rect l="0" t="0" r="r" b="b"/>
              <a:pathLst>
                <a:path w="219" h="64">
                  <a:moveTo>
                    <a:pt x="199" y="64"/>
                  </a:moveTo>
                  <a:cubicBezTo>
                    <a:pt x="20" y="64"/>
                    <a:pt x="20" y="64"/>
                    <a:pt x="20" y="64"/>
                  </a:cubicBezTo>
                  <a:cubicBezTo>
                    <a:pt x="9" y="64"/>
                    <a:pt x="0" y="55"/>
                    <a:pt x="0" y="4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10" y="0"/>
                    <a:pt x="219" y="9"/>
                    <a:pt x="219" y="20"/>
                  </a:cubicBezTo>
                  <a:cubicBezTo>
                    <a:pt x="219" y="44"/>
                    <a:pt x="219" y="44"/>
                    <a:pt x="219" y="44"/>
                  </a:cubicBezTo>
                  <a:cubicBezTo>
                    <a:pt x="219" y="55"/>
                    <a:pt x="210" y="64"/>
                    <a:pt x="199" y="64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7" name="ïşḻíďê">
              <a:extLst>
                <a:ext uri="{FF2B5EF4-FFF2-40B4-BE49-F238E27FC236}">
                  <a16:creationId xmlns:a16="http://schemas.microsoft.com/office/drawing/2014/main" id="{DFD5BDFD-ABB1-4266-87F1-BB69CC9CECA9}"/>
                </a:ext>
              </a:extLst>
            </p:cNvPr>
            <p:cNvSpPr/>
            <p:nvPr/>
          </p:nvSpPr>
          <p:spPr bwMode="auto">
            <a:xfrm>
              <a:off x="4384372" y="3870051"/>
              <a:ext cx="105108" cy="88009"/>
            </a:xfrm>
            <a:custGeom>
              <a:avLst/>
              <a:gdLst/>
              <a:ahLst/>
              <a:cxnLst>
                <a:cxn ang="0">
                  <a:pos x="48" y="57"/>
                </a:cxn>
                <a:cxn ang="0">
                  <a:pos x="20" y="57"/>
                </a:cxn>
                <a:cxn ang="0">
                  <a:pos x="0" y="37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48" y="0"/>
                </a:cxn>
                <a:cxn ang="0">
                  <a:pos x="68" y="20"/>
                </a:cxn>
                <a:cxn ang="0">
                  <a:pos x="68" y="37"/>
                </a:cxn>
                <a:cxn ang="0">
                  <a:pos x="48" y="57"/>
                </a:cxn>
              </a:cxnLst>
              <a:rect l="0" t="0" r="r" b="b"/>
              <a:pathLst>
                <a:path w="68" h="57">
                  <a:moveTo>
                    <a:pt x="48" y="57"/>
                  </a:moveTo>
                  <a:cubicBezTo>
                    <a:pt x="20" y="57"/>
                    <a:pt x="20" y="57"/>
                    <a:pt x="20" y="57"/>
                  </a:cubicBezTo>
                  <a:cubicBezTo>
                    <a:pt x="9" y="57"/>
                    <a:pt x="0" y="48"/>
                    <a:pt x="0" y="3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9" y="0"/>
                    <a:pt x="68" y="9"/>
                    <a:pt x="68" y="20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8" y="48"/>
                    <a:pt x="59" y="57"/>
                    <a:pt x="48" y="57"/>
                  </a:cubicBez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8" name="iṡlíďè">
              <a:extLst>
                <a:ext uri="{FF2B5EF4-FFF2-40B4-BE49-F238E27FC236}">
                  <a16:creationId xmlns:a16="http://schemas.microsoft.com/office/drawing/2014/main" id="{0E7B703A-F5E3-40E6-BFF0-E917AFC88487}"/>
                </a:ext>
              </a:extLst>
            </p:cNvPr>
            <p:cNvSpPr/>
            <p:nvPr/>
          </p:nvSpPr>
          <p:spPr bwMode="auto">
            <a:xfrm>
              <a:off x="4305617" y="3891700"/>
              <a:ext cx="339801" cy="210061"/>
            </a:xfrm>
            <a:custGeom>
              <a:avLst/>
              <a:gdLst/>
              <a:ahLst/>
              <a:cxnLst>
                <a:cxn ang="0">
                  <a:pos x="205" y="64"/>
                </a:cxn>
                <a:cxn ang="0">
                  <a:pos x="39" y="132"/>
                </a:cxn>
                <a:cxn ang="0">
                  <a:pos x="13" y="121"/>
                </a:cxn>
                <a:cxn ang="0">
                  <a:pos x="4" y="99"/>
                </a:cxn>
                <a:cxn ang="0">
                  <a:pos x="15" y="73"/>
                </a:cxn>
                <a:cxn ang="0">
                  <a:pos x="180" y="5"/>
                </a:cxn>
                <a:cxn ang="0">
                  <a:pos x="207" y="16"/>
                </a:cxn>
                <a:cxn ang="0">
                  <a:pos x="216" y="38"/>
                </a:cxn>
                <a:cxn ang="0">
                  <a:pos x="205" y="64"/>
                </a:cxn>
              </a:cxnLst>
              <a:rect l="0" t="0" r="r" b="b"/>
              <a:pathLst>
                <a:path w="220" h="136">
                  <a:moveTo>
                    <a:pt x="205" y="64"/>
                  </a:moveTo>
                  <a:cubicBezTo>
                    <a:pt x="39" y="132"/>
                    <a:pt x="39" y="132"/>
                    <a:pt x="39" y="132"/>
                  </a:cubicBezTo>
                  <a:cubicBezTo>
                    <a:pt x="29" y="136"/>
                    <a:pt x="17" y="131"/>
                    <a:pt x="13" y="121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0" y="89"/>
                    <a:pt x="5" y="77"/>
                    <a:pt x="15" y="73"/>
                  </a:cubicBezTo>
                  <a:cubicBezTo>
                    <a:pt x="180" y="5"/>
                    <a:pt x="180" y="5"/>
                    <a:pt x="180" y="5"/>
                  </a:cubicBezTo>
                  <a:cubicBezTo>
                    <a:pt x="191" y="0"/>
                    <a:pt x="202" y="5"/>
                    <a:pt x="207" y="16"/>
                  </a:cubicBezTo>
                  <a:cubicBezTo>
                    <a:pt x="216" y="38"/>
                    <a:pt x="216" y="38"/>
                    <a:pt x="216" y="38"/>
                  </a:cubicBezTo>
                  <a:cubicBezTo>
                    <a:pt x="220" y="48"/>
                    <a:pt x="215" y="59"/>
                    <a:pt x="205" y="64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9" name="iş1iďè">
              <a:extLst>
                <a:ext uri="{FF2B5EF4-FFF2-40B4-BE49-F238E27FC236}">
                  <a16:creationId xmlns:a16="http://schemas.microsoft.com/office/drawing/2014/main" id="{1029CBF5-59B6-43A3-9C66-CC0D3466D065}"/>
                </a:ext>
              </a:extLst>
            </p:cNvPr>
            <p:cNvSpPr/>
            <p:nvPr/>
          </p:nvSpPr>
          <p:spPr bwMode="auto">
            <a:xfrm>
              <a:off x="4415277" y="3941117"/>
              <a:ext cx="120483" cy="111227"/>
            </a:xfrm>
            <a:custGeom>
              <a:avLst/>
              <a:gdLst/>
              <a:ahLst/>
              <a:cxnLst>
                <a:cxn ang="0">
                  <a:pos x="63" y="57"/>
                </a:cxn>
                <a:cxn ang="0">
                  <a:pos x="37" y="68"/>
                </a:cxn>
                <a:cxn ang="0">
                  <a:pos x="11" y="57"/>
                </a:cxn>
                <a:cxn ang="0">
                  <a:pos x="4" y="41"/>
                </a:cxn>
                <a:cxn ang="0">
                  <a:pos x="15" y="15"/>
                </a:cxn>
                <a:cxn ang="0">
                  <a:pos x="41" y="5"/>
                </a:cxn>
                <a:cxn ang="0">
                  <a:pos x="67" y="15"/>
                </a:cxn>
                <a:cxn ang="0">
                  <a:pos x="73" y="31"/>
                </a:cxn>
                <a:cxn ang="0">
                  <a:pos x="63" y="57"/>
                </a:cxn>
              </a:cxnLst>
              <a:rect l="0" t="0" r="r" b="b"/>
              <a:pathLst>
                <a:path w="78" h="72">
                  <a:moveTo>
                    <a:pt x="63" y="57"/>
                  </a:moveTo>
                  <a:cubicBezTo>
                    <a:pt x="37" y="68"/>
                    <a:pt x="37" y="68"/>
                    <a:pt x="37" y="68"/>
                  </a:cubicBezTo>
                  <a:cubicBezTo>
                    <a:pt x="27" y="72"/>
                    <a:pt x="15" y="67"/>
                    <a:pt x="11" y="5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0" y="31"/>
                    <a:pt x="5" y="19"/>
                    <a:pt x="15" y="1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51" y="0"/>
                    <a:pt x="63" y="5"/>
                    <a:pt x="67" y="15"/>
                  </a:cubicBezTo>
                  <a:cubicBezTo>
                    <a:pt x="73" y="31"/>
                    <a:pt x="73" y="31"/>
                    <a:pt x="73" y="31"/>
                  </a:cubicBezTo>
                  <a:cubicBezTo>
                    <a:pt x="78" y="41"/>
                    <a:pt x="73" y="53"/>
                    <a:pt x="63" y="57"/>
                  </a:cubicBez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0" name="iṡḻïďê">
              <a:extLst>
                <a:ext uri="{FF2B5EF4-FFF2-40B4-BE49-F238E27FC236}">
                  <a16:creationId xmlns:a16="http://schemas.microsoft.com/office/drawing/2014/main" id="{35E7148F-47ED-4D98-9703-35D220C056C2}"/>
                </a:ext>
              </a:extLst>
            </p:cNvPr>
            <p:cNvSpPr/>
            <p:nvPr/>
          </p:nvSpPr>
          <p:spPr bwMode="auto">
            <a:xfrm>
              <a:off x="5093463" y="4370652"/>
              <a:ext cx="443342" cy="586883"/>
            </a:xfrm>
            <a:custGeom>
              <a:avLst/>
              <a:gdLst/>
              <a:ahLst/>
              <a:cxnLst>
                <a:cxn ang="0">
                  <a:pos x="59" y="129"/>
                </a:cxn>
                <a:cxn ang="0">
                  <a:pos x="95" y="27"/>
                </a:cxn>
                <a:cxn ang="0">
                  <a:pos x="115" y="20"/>
                </a:cxn>
                <a:cxn ang="0">
                  <a:pos x="120" y="22"/>
                </a:cxn>
                <a:cxn ang="0">
                  <a:pos x="134" y="40"/>
                </a:cxn>
                <a:cxn ang="0">
                  <a:pos x="97" y="141"/>
                </a:cxn>
                <a:cxn ang="0">
                  <a:pos x="103" y="143"/>
                </a:cxn>
                <a:cxn ang="0">
                  <a:pos x="149" y="17"/>
                </a:cxn>
                <a:cxn ang="0">
                  <a:pos x="170" y="6"/>
                </a:cxn>
                <a:cxn ang="0">
                  <a:pos x="175" y="7"/>
                </a:cxn>
                <a:cxn ang="0">
                  <a:pos x="185" y="30"/>
                </a:cxn>
                <a:cxn ang="0">
                  <a:pos x="140" y="156"/>
                </a:cxn>
                <a:cxn ang="0">
                  <a:pos x="148" y="159"/>
                </a:cxn>
                <a:cxn ang="0">
                  <a:pos x="199" y="16"/>
                </a:cxn>
                <a:cxn ang="0">
                  <a:pos x="221" y="3"/>
                </a:cxn>
                <a:cxn ang="0">
                  <a:pos x="225" y="5"/>
                </a:cxn>
                <a:cxn ang="0">
                  <a:pos x="236" y="29"/>
                </a:cxn>
                <a:cxn ang="0">
                  <a:pos x="184" y="172"/>
                </a:cxn>
                <a:cxn ang="0">
                  <a:pos x="192" y="175"/>
                </a:cxn>
                <a:cxn ang="0">
                  <a:pos x="237" y="49"/>
                </a:cxn>
                <a:cxn ang="0">
                  <a:pos x="258" y="37"/>
                </a:cxn>
                <a:cxn ang="0">
                  <a:pos x="263" y="39"/>
                </a:cxn>
                <a:cxn ang="0">
                  <a:pos x="274" y="62"/>
                </a:cxn>
                <a:cxn ang="0">
                  <a:pos x="224" y="199"/>
                </a:cxn>
                <a:cxn ang="0">
                  <a:pos x="221" y="208"/>
                </a:cxn>
                <a:cxn ang="0">
                  <a:pos x="203" y="258"/>
                </a:cxn>
                <a:cxn ang="0">
                  <a:pos x="258" y="215"/>
                </a:cxn>
                <a:cxn ang="0">
                  <a:pos x="279" y="220"/>
                </a:cxn>
                <a:cxn ang="0">
                  <a:pos x="282" y="225"/>
                </a:cxn>
                <a:cxn ang="0">
                  <a:pos x="280" y="248"/>
                </a:cxn>
                <a:cxn ang="0">
                  <a:pos x="184" y="321"/>
                </a:cxn>
                <a:cxn ang="0">
                  <a:pos x="164" y="370"/>
                </a:cxn>
                <a:cxn ang="0">
                  <a:pos x="149" y="378"/>
                </a:cxn>
                <a:cxn ang="0">
                  <a:pos x="8" y="327"/>
                </a:cxn>
                <a:cxn ang="0">
                  <a:pos x="2" y="312"/>
                </a:cxn>
                <a:cxn ang="0">
                  <a:pos x="59" y="129"/>
                </a:cxn>
              </a:cxnLst>
              <a:rect l="0" t="0" r="r" b="b"/>
              <a:pathLst>
                <a:path w="287" h="380">
                  <a:moveTo>
                    <a:pt x="59" y="129"/>
                  </a:moveTo>
                  <a:cubicBezTo>
                    <a:pt x="95" y="27"/>
                    <a:pt x="95" y="27"/>
                    <a:pt x="95" y="27"/>
                  </a:cubicBezTo>
                  <a:cubicBezTo>
                    <a:pt x="98" y="20"/>
                    <a:pt x="106" y="17"/>
                    <a:pt x="115" y="20"/>
                  </a:cubicBezTo>
                  <a:cubicBezTo>
                    <a:pt x="120" y="22"/>
                    <a:pt x="120" y="22"/>
                    <a:pt x="120" y="22"/>
                  </a:cubicBezTo>
                  <a:cubicBezTo>
                    <a:pt x="129" y="25"/>
                    <a:pt x="136" y="34"/>
                    <a:pt x="134" y="4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2" y="7"/>
                    <a:pt x="161" y="2"/>
                    <a:pt x="170" y="6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84" y="10"/>
                    <a:pt x="189" y="20"/>
                    <a:pt x="185" y="30"/>
                  </a:cubicBezTo>
                  <a:cubicBezTo>
                    <a:pt x="140" y="156"/>
                    <a:pt x="140" y="156"/>
                    <a:pt x="140" y="156"/>
                  </a:cubicBezTo>
                  <a:cubicBezTo>
                    <a:pt x="148" y="159"/>
                    <a:pt x="148" y="159"/>
                    <a:pt x="148" y="159"/>
                  </a:cubicBezTo>
                  <a:cubicBezTo>
                    <a:pt x="199" y="16"/>
                    <a:pt x="199" y="16"/>
                    <a:pt x="199" y="16"/>
                  </a:cubicBezTo>
                  <a:cubicBezTo>
                    <a:pt x="203" y="6"/>
                    <a:pt x="212" y="0"/>
                    <a:pt x="221" y="3"/>
                  </a:cubicBezTo>
                  <a:cubicBezTo>
                    <a:pt x="225" y="5"/>
                    <a:pt x="225" y="5"/>
                    <a:pt x="225" y="5"/>
                  </a:cubicBezTo>
                  <a:cubicBezTo>
                    <a:pt x="234" y="8"/>
                    <a:pt x="239" y="19"/>
                    <a:pt x="236" y="29"/>
                  </a:cubicBezTo>
                  <a:cubicBezTo>
                    <a:pt x="184" y="172"/>
                    <a:pt x="184" y="172"/>
                    <a:pt x="184" y="172"/>
                  </a:cubicBezTo>
                  <a:cubicBezTo>
                    <a:pt x="192" y="175"/>
                    <a:pt x="192" y="175"/>
                    <a:pt x="192" y="175"/>
                  </a:cubicBezTo>
                  <a:cubicBezTo>
                    <a:pt x="237" y="49"/>
                    <a:pt x="237" y="49"/>
                    <a:pt x="237" y="49"/>
                  </a:cubicBezTo>
                  <a:cubicBezTo>
                    <a:pt x="241" y="39"/>
                    <a:pt x="250" y="34"/>
                    <a:pt x="258" y="37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72" y="42"/>
                    <a:pt x="277" y="52"/>
                    <a:pt x="274" y="62"/>
                  </a:cubicBezTo>
                  <a:cubicBezTo>
                    <a:pt x="224" y="199"/>
                    <a:pt x="224" y="199"/>
                    <a:pt x="224" y="199"/>
                  </a:cubicBezTo>
                  <a:cubicBezTo>
                    <a:pt x="221" y="208"/>
                    <a:pt x="221" y="208"/>
                    <a:pt x="221" y="208"/>
                  </a:cubicBezTo>
                  <a:cubicBezTo>
                    <a:pt x="203" y="258"/>
                    <a:pt x="203" y="258"/>
                    <a:pt x="203" y="258"/>
                  </a:cubicBezTo>
                  <a:cubicBezTo>
                    <a:pt x="258" y="215"/>
                    <a:pt x="258" y="215"/>
                    <a:pt x="258" y="215"/>
                  </a:cubicBezTo>
                  <a:cubicBezTo>
                    <a:pt x="265" y="210"/>
                    <a:pt x="274" y="212"/>
                    <a:pt x="279" y="220"/>
                  </a:cubicBezTo>
                  <a:cubicBezTo>
                    <a:pt x="282" y="225"/>
                    <a:pt x="282" y="225"/>
                    <a:pt x="282" y="225"/>
                  </a:cubicBezTo>
                  <a:cubicBezTo>
                    <a:pt x="287" y="232"/>
                    <a:pt x="286" y="243"/>
                    <a:pt x="280" y="248"/>
                  </a:cubicBezTo>
                  <a:cubicBezTo>
                    <a:pt x="184" y="321"/>
                    <a:pt x="184" y="321"/>
                    <a:pt x="184" y="321"/>
                  </a:cubicBezTo>
                  <a:cubicBezTo>
                    <a:pt x="183" y="323"/>
                    <a:pt x="164" y="370"/>
                    <a:pt x="164" y="370"/>
                  </a:cubicBezTo>
                  <a:cubicBezTo>
                    <a:pt x="162" y="376"/>
                    <a:pt x="155" y="380"/>
                    <a:pt x="149" y="378"/>
                  </a:cubicBezTo>
                  <a:cubicBezTo>
                    <a:pt x="8" y="327"/>
                    <a:pt x="8" y="327"/>
                    <a:pt x="8" y="327"/>
                  </a:cubicBezTo>
                  <a:cubicBezTo>
                    <a:pt x="2" y="325"/>
                    <a:pt x="0" y="318"/>
                    <a:pt x="2" y="312"/>
                  </a:cubicBezTo>
                  <a:cubicBezTo>
                    <a:pt x="2" y="312"/>
                    <a:pt x="56" y="130"/>
                    <a:pt x="59" y="129"/>
                  </a:cubicBezTo>
                  <a:close/>
                </a:path>
              </a:pathLst>
            </a:custGeom>
            <a:solidFill>
              <a:srgbClr val="EEB87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1" name="íSliḓé">
              <a:extLst>
                <a:ext uri="{FF2B5EF4-FFF2-40B4-BE49-F238E27FC236}">
                  <a16:creationId xmlns:a16="http://schemas.microsoft.com/office/drawing/2014/main" id="{0311B129-58C7-4F41-B57A-37819E4295CC}"/>
                </a:ext>
              </a:extLst>
            </p:cNvPr>
            <p:cNvSpPr/>
            <p:nvPr/>
          </p:nvSpPr>
          <p:spPr bwMode="auto">
            <a:xfrm>
              <a:off x="4979098" y="4798460"/>
              <a:ext cx="373843" cy="512838"/>
            </a:xfrm>
            <a:custGeom>
              <a:avLst/>
              <a:gdLst/>
              <a:ahLst/>
              <a:cxnLst>
                <a:cxn ang="0">
                  <a:pos x="4" y="264"/>
                </a:cxn>
                <a:cxn ang="0">
                  <a:pos x="18" y="292"/>
                </a:cxn>
                <a:cxn ang="0">
                  <a:pos x="119" y="328"/>
                </a:cxn>
                <a:cxn ang="0">
                  <a:pos x="148" y="316"/>
                </a:cxn>
                <a:cxn ang="0">
                  <a:pos x="238" y="68"/>
                </a:cxn>
                <a:cxn ang="0">
                  <a:pos x="223" y="40"/>
                </a:cxn>
                <a:cxn ang="0">
                  <a:pos x="122" y="4"/>
                </a:cxn>
                <a:cxn ang="0">
                  <a:pos x="93" y="16"/>
                </a:cxn>
                <a:cxn ang="0">
                  <a:pos x="4" y="264"/>
                </a:cxn>
              </a:cxnLst>
              <a:rect l="0" t="0" r="r" b="b"/>
              <a:pathLst>
                <a:path w="242" h="332">
                  <a:moveTo>
                    <a:pt x="4" y="264"/>
                  </a:moveTo>
                  <a:cubicBezTo>
                    <a:pt x="0" y="275"/>
                    <a:pt x="6" y="287"/>
                    <a:pt x="18" y="292"/>
                  </a:cubicBezTo>
                  <a:cubicBezTo>
                    <a:pt x="119" y="328"/>
                    <a:pt x="119" y="328"/>
                    <a:pt x="119" y="328"/>
                  </a:cubicBezTo>
                  <a:cubicBezTo>
                    <a:pt x="131" y="332"/>
                    <a:pt x="144" y="327"/>
                    <a:pt x="148" y="316"/>
                  </a:cubicBezTo>
                  <a:cubicBezTo>
                    <a:pt x="238" y="68"/>
                    <a:pt x="238" y="68"/>
                    <a:pt x="238" y="68"/>
                  </a:cubicBezTo>
                  <a:cubicBezTo>
                    <a:pt x="242" y="57"/>
                    <a:pt x="235" y="45"/>
                    <a:pt x="223" y="40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110" y="0"/>
                    <a:pt x="97" y="5"/>
                    <a:pt x="93" y="16"/>
                  </a:cubicBezTo>
                  <a:lnTo>
                    <a:pt x="4" y="264"/>
                  </a:lnTo>
                  <a:close/>
                </a:path>
              </a:pathLst>
            </a:custGeom>
            <a:solidFill>
              <a:srgbClr val="EEB87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2" name="îṩḷïďé">
              <a:extLst>
                <a:ext uri="{FF2B5EF4-FFF2-40B4-BE49-F238E27FC236}">
                  <a16:creationId xmlns:a16="http://schemas.microsoft.com/office/drawing/2014/main" id="{420A695A-A0DC-4DBD-A4C3-805292BF8AD7}"/>
                </a:ext>
              </a:extLst>
            </p:cNvPr>
            <p:cNvSpPr/>
            <p:nvPr/>
          </p:nvSpPr>
          <p:spPr bwMode="auto">
            <a:xfrm>
              <a:off x="5232458" y="5853628"/>
              <a:ext cx="1659153" cy="753803"/>
            </a:xfrm>
            <a:custGeom>
              <a:avLst/>
              <a:gdLst/>
              <a:ahLst/>
              <a:cxnLst>
                <a:cxn ang="0">
                  <a:pos x="3" y="256"/>
                </a:cxn>
                <a:cxn ang="0">
                  <a:pos x="531" y="7"/>
                </a:cxn>
                <a:cxn ang="0">
                  <a:pos x="1071" y="232"/>
                </a:cxn>
                <a:cxn ang="0">
                  <a:pos x="542" y="482"/>
                </a:cxn>
                <a:cxn ang="0">
                  <a:pos x="3" y="256"/>
                </a:cxn>
              </a:cxnLst>
              <a:rect l="0" t="0" r="r" b="b"/>
              <a:pathLst>
                <a:path w="1074" h="488">
                  <a:moveTo>
                    <a:pt x="3" y="256"/>
                  </a:moveTo>
                  <a:cubicBezTo>
                    <a:pt x="0" y="125"/>
                    <a:pt x="237" y="13"/>
                    <a:pt x="531" y="7"/>
                  </a:cubicBezTo>
                  <a:cubicBezTo>
                    <a:pt x="826" y="0"/>
                    <a:pt x="1068" y="101"/>
                    <a:pt x="1071" y="232"/>
                  </a:cubicBezTo>
                  <a:cubicBezTo>
                    <a:pt x="1074" y="363"/>
                    <a:pt x="837" y="475"/>
                    <a:pt x="542" y="482"/>
                  </a:cubicBezTo>
                  <a:cubicBezTo>
                    <a:pt x="247" y="488"/>
                    <a:pt x="6" y="388"/>
                    <a:pt x="3" y="256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3" name="íşlïďê">
              <a:extLst>
                <a:ext uri="{FF2B5EF4-FFF2-40B4-BE49-F238E27FC236}">
                  <a16:creationId xmlns:a16="http://schemas.microsoft.com/office/drawing/2014/main" id="{6F34CD33-49DD-43AE-93FA-042C77A6848B}"/>
                </a:ext>
              </a:extLst>
            </p:cNvPr>
            <p:cNvSpPr/>
            <p:nvPr/>
          </p:nvSpPr>
          <p:spPr bwMode="auto">
            <a:xfrm>
              <a:off x="5750004" y="5841236"/>
              <a:ext cx="608534" cy="633320"/>
            </a:xfrm>
            <a:custGeom>
              <a:avLst/>
              <a:gdLst/>
              <a:ahLst/>
              <a:cxnLst>
                <a:cxn ang="0">
                  <a:pos x="3" y="210"/>
                </a:cxn>
                <a:cxn ang="0">
                  <a:pos x="192" y="3"/>
                </a:cxn>
                <a:cxn ang="0">
                  <a:pos x="391" y="201"/>
                </a:cxn>
                <a:cxn ang="0">
                  <a:pos x="202" y="408"/>
                </a:cxn>
                <a:cxn ang="0">
                  <a:pos x="3" y="210"/>
                </a:cxn>
              </a:cxnLst>
              <a:rect l="0" t="0" r="r" b="b"/>
              <a:pathLst>
                <a:path w="394" h="410">
                  <a:moveTo>
                    <a:pt x="3" y="210"/>
                  </a:moveTo>
                  <a:cubicBezTo>
                    <a:pt x="0" y="98"/>
                    <a:pt x="85" y="5"/>
                    <a:pt x="192" y="3"/>
                  </a:cubicBezTo>
                  <a:cubicBezTo>
                    <a:pt x="300" y="0"/>
                    <a:pt x="389" y="89"/>
                    <a:pt x="391" y="201"/>
                  </a:cubicBezTo>
                  <a:cubicBezTo>
                    <a:pt x="394" y="313"/>
                    <a:pt x="309" y="405"/>
                    <a:pt x="202" y="408"/>
                  </a:cubicBezTo>
                  <a:cubicBezTo>
                    <a:pt x="95" y="410"/>
                    <a:pt x="6" y="322"/>
                    <a:pt x="3" y="210"/>
                  </a:cubicBezTo>
                  <a:close/>
                </a:path>
              </a:pathLst>
            </a:custGeom>
            <a:solidFill>
              <a:srgbClr val="EEB87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4" name="iṣḻîḑé">
              <a:extLst>
                <a:ext uri="{FF2B5EF4-FFF2-40B4-BE49-F238E27FC236}">
                  <a16:creationId xmlns:a16="http://schemas.microsoft.com/office/drawing/2014/main" id="{6C7469FD-457A-46EC-999F-C00283980FB9}"/>
                </a:ext>
              </a:extLst>
            </p:cNvPr>
            <p:cNvSpPr/>
            <p:nvPr/>
          </p:nvSpPr>
          <p:spPr bwMode="auto">
            <a:xfrm>
              <a:off x="5950808" y="5779426"/>
              <a:ext cx="202373" cy="155937"/>
            </a:xfrm>
            <a:custGeom>
              <a:avLst/>
              <a:gdLst/>
              <a:ahLst/>
              <a:cxnLst>
                <a:cxn ang="0">
                  <a:pos x="131" y="98"/>
                </a:cxn>
                <a:cxn ang="0">
                  <a:pos x="79" y="12"/>
                </a:cxn>
                <a:cxn ang="0">
                  <a:pos x="48" y="12"/>
                </a:cxn>
                <a:cxn ang="0">
                  <a:pos x="0" y="101"/>
                </a:cxn>
                <a:cxn ang="0">
                  <a:pos x="131" y="98"/>
                </a:cxn>
              </a:cxnLst>
              <a:rect l="0" t="0" r="r" b="b"/>
              <a:pathLst>
                <a:path w="131" h="101">
                  <a:moveTo>
                    <a:pt x="131" y="98"/>
                  </a:moveTo>
                  <a:cubicBezTo>
                    <a:pt x="79" y="12"/>
                    <a:pt x="79" y="12"/>
                    <a:pt x="79" y="12"/>
                  </a:cubicBezTo>
                  <a:cubicBezTo>
                    <a:pt x="72" y="0"/>
                    <a:pt x="54" y="0"/>
                    <a:pt x="48" y="12"/>
                  </a:cubicBezTo>
                  <a:cubicBezTo>
                    <a:pt x="0" y="101"/>
                    <a:pt x="0" y="101"/>
                    <a:pt x="0" y="101"/>
                  </a:cubicBezTo>
                  <a:lnTo>
                    <a:pt x="131" y="98"/>
                  </a:lnTo>
                  <a:close/>
                </a:path>
              </a:pathLst>
            </a:custGeom>
            <a:solidFill>
              <a:srgbClr val="EEB87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5" name="ïs1íďê">
              <a:extLst>
                <a:ext uri="{FF2B5EF4-FFF2-40B4-BE49-F238E27FC236}">
                  <a16:creationId xmlns:a16="http://schemas.microsoft.com/office/drawing/2014/main" id="{DA2F29DD-30DF-4A2E-BB1B-B771C8A9BFE7}"/>
                </a:ext>
              </a:extLst>
            </p:cNvPr>
            <p:cNvSpPr/>
            <p:nvPr/>
          </p:nvSpPr>
          <p:spPr bwMode="auto">
            <a:xfrm>
              <a:off x="6066583" y="4517334"/>
              <a:ext cx="545313" cy="627203"/>
            </a:xfrm>
            <a:custGeom>
              <a:avLst/>
              <a:gdLst/>
              <a:ahLst/>
              <a:cxnLst>
                <a:cxn ang="0">
                  <a:pos x="276" y="225"/>
                </a:cxn>
                <a:cxn ang="0">
                  <a:pos x="232" y="117"/>
                </a:cxn>
                <a:cxn ang="0">
                  <a:pos x="131" y="9"/>
                </a:cxn>
                <a:cxn ang="0">
                  <a:pos x="85" y="7"/>
                </a:cxn>
                <a:cxn ang="0">
                  <a:pos x="8" y="60"/>
                </a:cxn>
                <a:cxn ang="0">
                  <a:pos x="16" y="79"/>
                </a:cxn>
                <a:cxn ang="0">
                  <a:pos x="16" y="79"/>
                </a:cxn>
                <a:cxn ang="0">
                  <a:pos x="25" y="76"/>
                </a:cxn>
                <a:cxn ang="0">
                  <a:pos x="56" y="62"/>
                </a:cxn>
                <a:cxn ang="0">
                  <a:pos x="57" y="63"/>
                </a:cxn>
                <a:cxn ang="0">
                  <a:pos x="66" y="58"/>
                </a:cxn>
                <a:cxn ang="0">
                  <a:pos x="93" y="53"/>
                </a:cxn>
                <a:cxn ang="0">
                  <a:pos x="142" y="68"/>
                </a:cxn>
                <a:cxn ang="0">
                  <a:pos x="161" y="107"/>
                </a:cxn>
                <a:cxn ang="0">
                  <a:pos x="137" y="117"/>
                </a:cxn>
                <a:cxn ang="0">
                  <a:pos x="131" y="115"/>
                </a:cxn>
                <a:cxn ang="0">
                  <a:pos x="97" y="174"/>
                </a:cxn>
                <a:cxn ang="0">
                  <a:pos x="99" y="177"/>
                </a:cxn>
                <a:cxn ang="0">
                  <a:pos x="147" y="254"/>
                </a:cxn>
                <a:cxn ang="0">
                  <a:pos x="192" y="312"/>
                </a:cxn>
                <a:cxn ang="0">
                  <a:pos x="255" y="406"/>
                </a:cxn>
                <a:cxn ang="0">
                  <a:pos x="353" y="324"/>
                </a:cxn>
                <a:cxn ang="0">
                  <a:pos x="276" y="225"/>
                </a:cxn>
              </a:cxnLst>
              <a:rect l="0" t="0" r="r" b="b"/>
              <a:pathLst>
                <a:path w="353" h="406">
                  <a:moveTo>
                    <a:pt x="276" y="225"/>
                  </a:moveTo>
                  <a:cubicBezTo>
                    <a:pt x="262" y="202"/>
                    <a:pt x="244" y="165"/>
                    <a:pt x="232" y="117"/>
                  </a:cubicBezTo>
                  <a:cubicBezTo>
                    <a:pt x="226" y="77"/>
                    <a:pt x="213" y="38"/>
                    <a:pt x="131" y="9"/>
                  </a:cubicBezTo>
                  <a:cubicBezTo>
                    <a:pt x="121" y="5"/>
                    <a:pt x="105" y="0"/>
                    <a:pt x="85" y="7"/>
                  </a:cubicBezTo>
                  <a:cubicBezTo>
                    <a:pt x="63" y="12"/>
                    <a:pt x="36" y="36"/>
                    <a:pt x="8" y="60"/>
                  </a:cubicBezTo>
                  <a:cubicBezTo>
                    <a:pt x="0" y="67"/>
                    <a:pt x="5" y="80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0" y="54"/>
                    <a:pt x="42" y="52"/>
                    <a:pt x="56" y="62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86" y="52"/>
                    <a:pt x="93" y="53"/>
                  </a:cubicBezTo>
                  <a:cubicBezTo>
                    <a:pt x="106" y="53"/>
                    <a:pt x="131" y="63"/>
                    <a:pt x="142" y="68"/>
                  </a:cubicBezTo>
                  <a:cubicBezTo>
                    <a:pt x="165" y="78"/>
                    <a:pt x="169" y="93"/>
                    <a:pt x="161" y="107"/>
                  </a:cubicBezTo>
                  <a:cubicBezTo>
                    <a:pt x="157" y="116"/>
                    <a:pt x="147" y="120"/>
                    <a:pt x="137" y="117"/>
                  </a:cubicBezTo>
                  <a:cubicBezTo>
                    <a:pt x="135" y="117"/>
                    <a:pt x="133" y="116"/>
                    <a:pt x="131" y="115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9" y="177"/>
                    <a:pt x="99" y="177"/>
                    <a:pt x="99" y="177"/>
                  </a:cubicBezTo>
                  <a:cubicBezTo>
                    <a:pt x="109" y="221"/>
                    <a:pt x="124" y="249"/>
                    <a:pt x="147" y="254"/>
                  </a:cubicBezTo>
                  <a:cubicBezTo>
                    <a:pt x="192" y="312"/>
                    <a:pt x="192" y="312"/>
                    <a:pt x="192" y="312"/>
                  </a:cubicBezTo>
                  <a:cubicBezTo>
                    <a:pt x="255" y="406"/>
                    <a:pt x="255" y="406"/>
                    <a:pt x="255" y="406"/>
                  </a:cubicBezTo>
                  <a:cubicBezTo>
                    <a:pt x="353" y="324"/>
                    <a:pt x="353" y="324"/>
                    <a:pt x="353" y="324"/>
                  </a:cubicBezTo>
                  <a:cubicBezTo>
                    <a:pt x="318" y="290"/>
                    <a:pt x="293" y="253"/>
                    <a:pt x="276" y="225"/>
                  </a:cubicBezTo>
                  <a:close/>
                </a:path>
              </a:pathLst>
            </a:custGeom>
            <a:solidFill>
              <a:srgbClr val="EEB87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6" name="îş1idê">
              <a:extLst>
                <a:ext uri="{FF2B5EF4-FFF2-40B4-BE49-F238E27FC236}">
                  <a16:creationId xmlns:a16="http://schemas.microsoft.com/office/drawing/2014/main" id="{5214C2CD-0A24-4421-9FA5-D28900C827D8}"/>
                </a:ext>
              </a:extLst>
            </p:cNvPr>
            <p:cNvSpPr/>
            <p:nvPr/>
          </p:nvSpPr>
          <p:spPr bwMode="auto">
            <a:xfrm>
              <a:off x="5981713" y="4566750"/>
              <a:ext cx="15374" cy="9256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9" y="6"/>
                </a:cxn>
                <a:cxn ang="0">
                  <a:pos x="10" y="0"/>
                </a:cxn>
                <a:cxn ang="0">
                  <a:pos x="2" y="0"/>
                </a:cxn>
                <a:cxn ang="0">
                  <a:pos x="2" y="2"/>
                </a:cxn>
              </a:cxnLst>
              <a:rect l="0" t="0" r="r" b="b"/>
              <a:pathLst>
                <a:path w="10" h="6">
                  <a:moveTo>
                    <a:pt x="2" y="2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2" y="2"/>
                  </a:cubicBez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7" name="ï$ļîḓè">
              <a:extLst>
                <a:ext uri="{FF2B5EF4-FFF2-40B4-BE49-F238E27FC236}">
                  <a16:creationId xmlns:a16="http://schemas.microsoft.com/office/drawing/2014/main" id="{EC8C5FBD-74C0-48B0-AAD7-E34A67222598}"/>
                </a:ext>
              </a:extLst>
            </p:cNvPr>
            <p:cNvSpPr/>
            <p:nvPr/>
          </p:nvSpPr>
          <p:spPr bwMode="auto">
            <a:xfrm>
              <a:off x="5994106" y="4565182"/>
              <a:ext cx="74047" cy="48004"/>
            </a:xfrm>
            <a:custGeom>
              <a:avLst/>
              <a:gdLst/>
              <a:ahLst/>
              <a:cxnLst>
                <a:cxn ang="0">
                  <a:pos x="472" y="0"/>
                </a:cxn>
                <a:cxn ang="0">
                  <a:pos x="19" y="10"/>
                </a:cxn>
                <a:cxn ang="0">
                  <a:pos x="0" y="69"/>
                </a:cxn>
                <a:cxn ang="0">
                  <a:pos x="393" y="306"/>
                </a:cxn>
                <a:cxn ang="0">
                  <a:pos x="472" y="0"/>
                </a:cxn>
              </a:cxnLst>
              <a:rect l="0" t="0" r="r" b="b"/>
              <a:pathLst>
                <a:path w="472" h="306">
                  <a:moveTo>
                    <a:pt x="472" y="0"/>
                  </a:moveTo>
                  <a:lnTo>
                    <a:pt x="19" y="10"/>
                  </a:lnTo>
                  <a:lnTo>
                    <a:pt x="0" y="69"/>
                  </a:lnTo>
                  <a:lnTo>
                    <a:pt x="393" y="306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009FA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8" name="ïSḻíďê">
              <a:extLst>
                <a:ext uri="{FF2B5EF4-FFF2-40B4-BE49-F238E27FC236}">
                  <a16:creationId xmlns:a16="http://schemas.microsoft.com/office/drawing/2014/main" id="{10111954-1CF8-419A-A613-C322A6C5D596}"/>
                </a:ext>
              </a:extLst>
            </p:cNvPr>
            <p:cNvSpPr/>
            <p:nvPr/>
          </p:nvSpPr>
          <p:spPr bwMode="auto">
            <a:xfrm>
              <a:off x="6435877" y="4667154"/>
              <a:ext cx="71066" cy="72635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0" y="365"/>
                </a:cxn>
                <a:cxn ang="0">
                  <a:pos x="354" y="463"/>
                </a:cxn>
                <a:cxn ang="0">
                  <a:pos x="453" y="99"/>
                </a:cxn>
                <a:cxn ang="0">
                  <a:pos x="88" y="0"/>
                </a:cxn>
              </a:cxnLst>
              <a:rect l="0" t="0" r="r" b="b"/>
              <a:pathLst>
                <a:path w="453" h="463">
                  <a:moveTo>
                    <a:pt x="88" y="0"/>
                  </a:moveTo>
                  <a:lnTo>
                    <a:pt x="0" y="365"/>
                  </a:lnTo>
                  <a:lnTo>
                    <a:pt x="354" y="463"/>
                  </a:lnTo>
                  <a:lnTo>
                    <a:pt x="453" y="9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F677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9" name="ísļïḓè">
              <a:extLst>
                <a:ext uri="{FF2B5EF4-FFF2-40B4-BE49-F238E27FC236}">
                  <a16:creationId xmlns:a16="http://schemas.microsoft.com/office/drawing/2014/main" id="{0C34D43E-1E5A-486D-BD42-384936F18F9B}"/>
                </a:ext>
              </a:extLst>
            </p:cNvPr>
            <p:cNvSpPr/>
            <p:nvPr/>
          </p:nvSpPr>
          <p:spPr bwMode="auto">
            <a:xfrm>
              <a:off x="6055759" y="4565182"/>
              <a:ext cx="393923" cy="151388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0" y="306"/>
                </a:cxn>
                <a:cxn ang="0">
                  <a:pos x="2433" y="965"/>
                </a:cxn>
                <a:cxn ang="0">
                  <a:pos x="2511" y="650"/>
                </a:cxn>
                <a:cxn ang="0">
                  <a:pos x="79" y="0"/>
                </a:cxn>
              </a:cxnLst>
              <a:rect l="0" t="0" r="r" b="b"/>
              <a:pathLst>
                <a:path w="2511" h="965">
                  <a:moveTo>
                    <a:pt x="79" y="0"/>
                  </a:moveTo>
                  <a:lnTo>
                    <a:pt x="0" y="306"/>
                  </a:lnTo>
                  <a:lnTo>
                    <a:pt x="2433" y="965"/>
                  </a:lnTo>
                  <a:lnTo>
                    <a:pt x="2511" y="65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0" name="ïṧļíḋé">
              <a:extLst>
                <a:ext uri="{FF2B5EF4-FFF2-40B4-BE49-F238E27FC236}">
                  <a16:creationId xmlns:a16="http://schemas.microsoft.com/office/drawing/2014/main" id="{1EF61BDD-FE12-45B6-811C-68EE2E70C24A}"/>
                </a:ext>
              </a:extLst>
            </p:cNvPr>
            <p:cNvSpPr/>
            <p:nvPr/>
          </p:nvSpPr>
          <p:spPr bwMode="auto">
            <a:xfrm>
              <a:off x="6492982" y="4682685"/>
              <a:ext cx="47848" cy="52398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9" y="0"/>
                </a:cxn>
                <a:cxn ang="0">
                  <a:pos x="0" y="31"/>
                </a:cxn>
                <a:cxn ang="0">
                  <a:pos x="8" y="33"/>
                </a:cxn>
                <a:cxn ang="0">
                  <a:pos x="16" y="2"/>
                </a:cxn>
              </a:cxnLst>
              <a:rect l="0" t="0" r="r" b="b"/>
              <a:pathLst>
                <a:path w="31" h="34">
                  <a:moveTo>
                    <a:pt x="16" y="2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22" y="34"/>
                    <a:pt x="31" y="12"/>
                    <a:pt x="16" y="2"/>
                  </a:cubicBez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1" name="îṩļïḍe">
              <a:extLst>
                <a:ext uri="{FF2B5EF4-FFF2-40B4-BE49-F238E27FC236}">
                  <a16:creationId xmlns:a16="http://schemas.microsoft.com/office/drawing/2014/main" id="{85177FE0-0972-4538-8433-35F1DD3760EE}"/>
                </a:ext>
              </a:extLst>
            </p:cNvPr>
            <p:cNvSpPr/>
            <p:nvPr/>
          </p:nvSpPr>
          <p:spPr bwMode="auto">
            <a:xfrm>
              <a:off x="6299863" y="4684253"/>
              <a:ext cx="193117" cy="57104"/>
            </a:xfrm>
            <a:custGeom>
              <a:avLst/>
              <a:gdLst/>
              <a:ahLst/>
              <a:cxnLst>
                <a:cxn ang="0">
                  <a:pos x="1231" y="324"/>
                </a:cxn>
                <a:cxn ang="0">
                  <a:pos x="10" y="0"/>
                </a:cxn>
                <a:cxn ang="0">
                  <a:pos x="0" y="39"/>
                </a:cxn>
                <a:cxn ang="0">
                  <a:pos x="1221" y="364"/>
                </a:cxn>
                <a:cxn ang="0">
                  <a:pos x="1231" y="324"/>
                </a:cxn>
              </a:cxnLst>
              <a:rect l="0" t="0" r="r" b="b"/>
              <a:pathLst>
                <a:path w="1231" h="364">
                  <a:moveTo>
                    <a:pt x="1231" y="324"/>
                  </a:moveTo>
                  <a:lnTo>
                    <a:pt x="10" y="0"/>
                  </a:lnTo>
                  <a:lnTo>
                    <a:pt x="0" y="39"/>
                  </a:lnTo>
                  <a:lnTo>
                    <a:pt x="1221" y="364"/>
                  </a:lnTo>
                  <a:lnTo>
                    <a:pt x="1231" y="324"/>
                  </a:lnTo>
                  <a:close/>
                </a:path>
              </a:pathLst>
            </a:custGeom>
            <a:solidFill>
              <a:srgbClr val="FF677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2" name="î$ḻíḋé">
              <a:extLst>
                <a:ext uri="{FF2B5EF4-FFF2-40B4-BE49-F238E27FC236}">
                  <a16:creationId xmlns:a16="http://schemas.microsoft.com/office/drawing/2014/main" id="{6D906CFD-A529-4CB3-B2EA-6AE7C5E319AE}"/>
                </a:ext>
              </a:extLst>
            </p:cNvPr>
            <p:cNvSpPr/>
            <p:nvPr/>
          </p:nvSpPr>
          <p:spPr bwMode="auto">
            <a:xfrm>
              <a:off x="6105335" y="4594519"/>
              <a:ext cx="163625" cy="191548"/>
            </a:xfrm>
            <a:custGeom>
              <a:avLst/>
              <a:gdLst/>
              <a:ahLst/>
              <a:cxnLst>
                <a:cxn ang="0">
                  <a:pos x="32" y="13"/>
                </a:cxn>
                <a:cxn ang="0">
                  <a:pos x="0" y="26"/>
                </a:cxn>
                <a:cxn ang="0">
                  <a:pos x="1" y="32"/>
                </a:cxn>
                <a:cxn ang="0">
                  <a:pos x="72" y="124"/>
                </a:cxn>
                <a:cxn ang="0">
                  <a:pos x="106" y="65"/>
                </a:cxn>
                <a:cxn ang="0">
                  <a:pos x="32" y="13"/>
                </a:cxn>
              </a:cxnLst>
              <a:rect l="0" t="0" r="r" b="b"/>
              <a:pathLst>
                <a:path w="106" h="124">
                  <a:moveTo>
                    <a:pt x="32" y="13"/>
                  </a:moveTo>
                  <a:cubicBezTo>
                    <a:pt x="13" y="0"/>
                    <a:pt x="3" y="4"/>
                    <a:pt x="0" y="26"/>
                  </a:cubicBezTo>
                  <a:cubicBezTo>
                    <a:pt x="0" y="28"/>
                    <a:pt x="1" y="29"/>
                    <a:pt x="1" y="32"/>
                  </a:cubicBezTo>
                  <a:cubicBezTo>
                    <a:pt x="72" y="124"/>
                    <a:pt x="72" y="124"/>
                    <a:pt x="72" y="124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83" y="57"/>
                    <a:pt x="57" y="34"/>
                    <a:pt x="32" y="13"/>
                  </a:cubicBezTo>
                  <a:close/>
                </a:path>
              </a:pathLst>
            </a:custGeom>
            <a:solidFill>
              <a:srgbClr val="EEB87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3" name="íṩḻíḓè">
              <a:extLst>
                <a:ext uri="{FF2B5EF4-FFF2-40B4-BE49-F238E27FC236}">
                  <a16:creationId xmlns:a16="http://schemas.microsoft.com/office/drawing/2014/main" id="{EAEE8219-1B86-4751-94ED-FEA14CBBA0CC}"/>
                </a:ext>
              </a:extLst>
            </p:cNvPr>
            <p:cNvSpPr/>
            <p:nvPr/>
          </p:nvSpPr>
          <p:spPr bwMode="auto">
            <a:xfrm>
              <a:off x="5082639" y="4781518"/>
              <a:ext cx="308896" cy="166763"/>
            </a:xfrm>
            <a:custGeom>
              <a:avLst/>
              <a:gdLst/>
              <a:ahLst/>
              <a:cxnLst>
                <a:cxn ang="0">
                  <a:pos x="1822" y="1063"/>
                </a:cxn>
                <a:cxn ang="0">
                  <a:pos x="0" y="433"/>
                </a:cxn>
                <a:cxn ang="0">
                  <a:pos x="148" y="0"/>
                </a:cxn>
                <a:cxn ang="0">
                  <a:pos x="1969" y="630"/>
                </a:cxn>
                <a:cxn ang="0">
                  <a:pos x="1822" y="1063"/>
                </a:cxn>
              </a:cxnLst>
              <a:rect l="0" t="0" r="r" b="b"/>
              <a:pathLst>
                <a:path w="1969" h="1063">
                  <a:moveTo>
                    <a:pt x="1822" y="1063"/>
                  </a:moveTo>
                  <a:lnTo>
                    <a:pt x="0" y="433"/>
                  </a:lnTo>
                  <a:lnTo>
                    <a:pt x="148" y="0"/>
                  </a:lnTo>
                  <a:lnTo>
                    <a:pt x="1969" y="630"/>
                  </a:lnTo>
                  <a:lnTo>
                    <a:pt x="1822" y="1063"/>
                  </a:lnTo>
                  <a:close/>
                </a:path>
              </a:pathLst>
            </a:custGeom>
            <a:solidFill>
              <a:srgbClr val="F2F6F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4" name="ïṡliďê">
              <a:extLst>
                <a:ext uri="{FF2B5EF4-FFF2-40B4-BE49-F238E27FC236}">
                  <a16:creationId xmlns:a16="http://schemas.microsoft.com/office/drawing/2014/main" id="{DA17DAAB-FDAA-4D5A-B1DE-2B27BE8EAB8C}"/>
                </a:ext>
              </a:extLst>
            </p:cNvPr>
            <p:cNvSpPr/>
            <p:nvPr/>
          </p:nvSpPr>
          <p:spPr bwMode="auto">
            <a:xfrm>
              <a:off x="4781431" y="4790774"/>
              <a:ext cx="900643" cy="1572556"/>
            </a:xfrm>
            <a:custGeom>
              <a:avLst/>
              <a:gdLst/>
              <a:ahLst/>
              <a:cxnLst>
                <a:cxn ang="0">
                  <a:pos x="247" y="539"/>
                </a:cxn>
                <a:cxn ang="0">
                  <a:pos x="406" y="70"/>
                </a:cxn>
                <a:cxn ang="0">
                  <a:pos x="201" y="0"/>
                </a:cxn>
                <a:cxn ang="0">
                  <a:pos x="8" y="568"/>
                </a:cxn>
                <a:cxn ang="0">
                  <a:pos x="21" y="639"/>
                </a:cxn>
                <a:cxn ang="0">
                  <a:pos x="323" y="1018"/>
                </a:cxn>
                <a:cxn ang="0">
                  <a:pos x="583" y="953"/>
                </a:cxn>
                <a:cxn ang="0">
                  <a:pos x="255" y="582"/>
                </a:cxn>
                <a:cxn ang="0">
                  <a:pos x="247" y="539"/>
                </a:cxn>
              </a:cxnLst>
              <a:rect l="0" t="0" r="r" b="b"/>
              <a:pathLst>
                <a:path w="583" h="1018">
                  <a:moveTo>
                    <a:pt x="247" y="539"/>
                  </a:moveTo>
                  <a:cubicBezTo>
                    <a:pt x="406" y="70"/>
                    <a:pt x="406" y="70"/>
                    <a:pt x="406" y="7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8" y="568"/>
                    <a:pt x="8" y="568"/>
                    <a:pt x="8" y="568"/>
                  </a:cubicBezTo>
                  <a:cubicBezTo>
                    <a:pt x="0" y="593"/>
                    <a:pt x="4" y="619"/>
                    <a:pt x="21" y="639"/>
                  </a:cubicBezTo>
                  <a:cubicBezTo>
                    <a:pt x="323" y="1018"/>
                    <a:pt x="323" y="1018"/>
                    <a:pt x="323" y="1018"/>
                  </a:cubicBezTo>
                  <a:cubicBezTo>
                    <a:pt x="583" y="953"/>
                    <a:pt x="583" y="953"/>
                    <a:pt x="583" y="953"/>
                  </a:cubicBezTo>
                  <a:cubicBezTo>
                    <a:pt x="255" y="582"/>
                    <a:pt x="255" y="582"/>
                    <a:pt x="255" y="582"/>
                  </a:cubicBezTo>
                  <a:cubicBezTo>
                    <a:pt x="245" y="570"/>
                    <a:pt x="242" y="554"/>
                    <a:pt x="247" y="539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5" name="íŝlîḋè">
              <a:extLst>
                <a:ext uri="{FF2B5EF4-FFF2-40B4-BE49-F238E27FC236}">
                  <a16:creationId xmlns:a16="http://schemas.microsoft.com/office/drawing/2014/main" id="{D6BB6352-E77A-4EA6-8702-C93300C28E46}"/>
                </a:ext>
              </a:extLst>
            </p:cNvPr>
            <p:cNvSpPr/>
            <p:nvPr/>
          </p:nvSpPr>
          <p:spPr bwMode="auto">
            <a:xfrm>
              <a:off x="6264406" y="4738220"/>
              <a:ext cx="273439" cy="256497"/>
            </a:xfrm>
            <a:custGeom>
              <a:avLst/>
              <a:gdLst/>
              <a:ahLst/>
              <a:cxnLst>
                <a:cxn ang="0">
                  <a:pos x="1743" y="345"/>
                </a:cxn>
                <a:cxn ang="0">
                  <a:pos x="305" y="1635"/>
                </a:cxn>
                <a:cxn ang="0">
                  <a:pos x="0" y="1290"/>
                </a:cxn>
                <a:cxn ang="0">
                  <a:pos x="1437" y="0"/>
                </a:cxn>
                <a:cxn ang="0">
                  <a:pos x="1743" y="345"/>
                </a:cxn>
              </a:cxnLst>
              <a:rect l="0" t="0" r="r" b="b"/>
              <a:pathLst>
                <a:path w="1743" h="1635">
                  <a:moveTo>
                    <a:pt x="1743" y="345"/>
                  </a:moveTo>
                  <a:lnTo>
                    <a:pt x="305" y="1635"/>
                  </a:lnTo>
                  <a:lnTo>
                    <a:pt x="0" y="1290"/>
                  </a:lnTo>
                  <a:lnTo>
                    <a:pt x="1437" y="0"/>
                  </a:lnTo>
                  <a:lnTo>
                    <a:pt x="1743" y="345"/>
                  </a:lnTo>
                  <a:close/>
                </a:path>
              </a:pathLst>
            </a:custGeom>
            <a:solidFill>
              <a:srgbClr val="F2F6F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6" name="íśḻïde">
              <a:extLst>
                <a:ext uri="{FF2B5EF4-FFF2-40B4-BE49-F238E27FC236}">
                  <a16:creationId xmlns:a16="http://schemas.microsoft.com/office/drawing/2014/main" id="{DF72033F-8137-4252-B68F-0F365CEABD27}"/>
                </a:ext>
              </a:extLst>
            </p:cNvPr>
            <p:cNvSpPr/>
            <p:nvPr/>
          </p:nvSpPr>
          <p:spPr bwMode="auto">
            <a:xfrm>
              <a:off x="6262840" y="4742926"/>
              <a:ext cx="895936" cy="1515294"/>
            </a:xfrm>
            <a:custGeom>
              <a:avLst/>
              <a:gdLst/>
              <a:ahLst/>
              <a:cxnLst>
                <a:cxn ang="0">
                  <a:pos x="400" y="981"/>
                </a:cxn>
                <a:cxn ang="0">
                  <a:pos x="567" y="523"/>
                </a:cxn>
                <a:cxn ang="0">
                  <a:pos x="552" y="432"/>
                </a:cxn>
                <a:cxn ang="0">
                  <a:pos x="161" y="0"/>
                </a:cxn>
                <a:cxn ang="0">
                  <a:pos x="0" y="146"/>
                </a:cxn>
                <a:cxn ang="0">
                  <a:pos x="316" y="494"/>
                </a:cxn>
                <a:cxn ang="0">
                  <a:pos x="323" y="540"/>
                </a:cxn>
                <a:cxn ang="0">
                  <a:pos x="137" y="968"/>
                </a:cxn>
                <a:cxn ang="0">
                  <a:pos x="400" y="981"/>
                </a:cxn>
              </a:cxnLst>
              <a:rect l="0" t="0" r="r" b="b"/>
              <a:pathLst>
                <a:path w="580" h="981">
                  <a:moveTo>
                    <a:pt x="400" y="981"/>
                  </a:moveTo>
                  <a:cubicBezTo>
                    <a:pt x="567" y="523"/>
                    <a:pt x="567" y="523"/>
                    <a:pt x="567" y="523"/>
                  </a:cubicBezTo>
                  <a:cubicBezTo>
                    <a:pt x="580" y="492"/>
                    <a:pt x="574" y="457"/>
                    <a:pt x="552" y="432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316" y="494"/>
                    <a:pt x="316" y="494"/>
                    <a:pt x="316" y="494"/>
                  </a:cubicBezTo>
                  <a:cubicBezTo>
                    <a:pt x="327" y="506"/>
                    <a:pt x="330" y="524"/>
                    <a:pt x="323" y="540"/>
                  </a:cubicBezTo>
                  <a:cubicBezTo>
                    <a:pt x="137" y="968"/>
                    <a:pt x="137" y="968"/>
                    <a:pt x="137" y="968"/>
                  </a:cubicBezTo>
                  <a:lnTo>
                    <a:pt x="400" y="981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ïşḷïḓé">
              <a:extLst>
                <a:ext uri="{FF2B5EF4-FFF2-40B4-BE49-F238E27FC236}">
                  <a16:creationId xmlns:a16="http://schemas.microsoft.com/office/drawing/2014/main" id="{368D4729-4912-4FB1-95BB-CE64C2C1C64D}"/>
                </a:ext>
              </a:extLst>
            </p:cNvPr>
            <p:cNvSpPr/>
            <p:nvPr/>
          </p:nvSpPr>
          <p:spPr bwMode="auto">
            <a:xfrm>
              <a:off x="5680505" y="5884378"/>
              <a:ext cx="786277" cy="812633"/>
            </a:xfrm>
            <a:custGeom>
              <a:avLst/>
              <a:gdLst/>
              <a:ahLst/>
              <a:cxnLst>
                <a:cxn ang="0">
                  <a:pos x="505" y="314"/>
                </a:cxn>
                <a:cxn ang="0">
                  <a:pos x="505" y="297"/>
                </a:cxn>
                <a:cxn ang="0">
                  <a:pos x="505" y="297"/>
                </a:cxn>
                <a:cxn ang="0">
                  <a:pos x="500" y="257"/>
                </a:cxn>
                <a:cxn ang="0">
                  <a:pos x="495" y="217"/>
                </a:cxn>
                <a:cxn ang="0">
                  <a:pos x="495" y="217"/>
                </a:cxn>
                <a:cxn ang="0">
                  <a:pos x="490" y="201"/>
                </a:cxn>
                <a:cxn ang="0">
                  <a:pos x="485" y="180"/>
                </a:cxn>
                <a:cxn ang="0">
                  <a:pos x="343" y="38"/>
                </a:cxn>
                <a:cxn ang="0">
                  <a:pos x="332" y="41"/>
                </a:cxn>
                <a:cxn ang="0">
                  <a:pos x="260" y="28"/>
                </a:cxn>
                <a:cxn ang="0">
                  <a:pos x="256" y="28"/>
                </a:cxn>
                <a:cxn ang="0">
                  <a:pos x="254" y="28"/>
                </a:cxn>
                <a:cxn ang="0">
                  <a:pos x="251" y="28"/>
                </a:cxn>
                <a:cxn ang="0">
                  <a:pos x="251" y="28"/>
                </a:cxn>
                <a:cxn ang="0">
                  <a:pos x="239" y="28"/>
                </a:cxn>
                <a:cxn ang="0">
                  <a:pos x="236" y="28"/>
                </a:cxn>
                <a:cxn ang="0">
                  <a:pos x="228" y="29"/>
                </a:cxn>
                <a:cxn ang="0">
                  <a:pos x="228" y="29"/>
                </a:cxn>
                <a:cxn ang="0">
                  <a:pos x="222" y="29"/>
                </a:cxn>
                <a:cxn ang="0">
                  <a:pos x="219" y="30"/>
                </a:cxn>
                <a:cxn ang="0">
                  <a:pos x="147" y="48"/>
                </a:cxn>
                <a:cxn ang="0">
                  <a:pos x="137" y="46"/>
                </a:cxn>
                <a:cxn ang="0">
                  <a:pos x="14" y="171"/>
                </a:cxn>
                <a:cxn ang="0">
                  <a:pos x="3" y="237"/>
                </a:cxn>
                <a:cxn ang="0">
                  <a:pos x="3" y="248"/>
                </a:cxn>
                <a:cxn ang="0">
                  <a:pos x="2" y="278"/>
                </a:cxn>
                <a:cxn ang="0">
                  <a:pos x="1" y="309"/>
                </a:cxn>
                <a:cxn ang="0">
                  <a:pos x="1" y="318"/>
                </a:cxn>
                <a:cxn ang="0">
                  <a:pos x="5" y="367"/>
                </a:cxn>
                <a:cxn ang="0">
                  <a:pos x="221" y="524"/>
                </a:cxn>
                <a:cxn ang="0">
                  <a:pos x="241" y="525"/>
                </a:cxn>
                <a:cxn ang="0">
                  <a:pos x="244" y="525"/>
                </a:cxn>
                <a:cxn ang="0">
                  <a:pos x="245" y="525"/>
                </a:cxn>
                <a:cxn ang="0">
                  <a:pos x="258" y="525"/>
                </a:cxn>
                <a:cxn ang="0">
                  <a:pos x="259" y="526"/>
                </a:cxn>
                <a:cxn ang="0">
                  <a:pos x="264" y="526"/>
                </a:cxn>
                <a:cxn ang="0">
                  <a:pos x="265" y="526"/>
                </a:cxn>
                <a:cxn ang="0">
                  <a:pos x="266" y="526"/>
                </a:cxn>
                <a:cxn ang="0">
                  <a:pos x="267" y="526"/>
                </a:cxn>
                <a:cxn ang="0">
                  <a:pos x="279" y="525"/>
                </a:cxn>
                <a:cxn ang="0">
                  <a:pos x="505" y="329"/>
                </a:cxn>
                <a:cxn ang="0">
                  <a:pos x="505" y="314"/>
                </a:cxn>
              </a:cxnLst>
              <a:rect l="0" t="0" r="r" b="b"/>
              <a:pathLst>
                <a:path w="509" h="526">
                  <a:moveTo>
                    <a:pt x="505" y="314"/>
                  </a:moveTo>
                  <a:cubicBezTo>
                    <a:pt x="505" y="308"/>
                    <a:pt x="506" y="303"/>
                    <a:pt x="505" y="297"/>
                  </a:cubicBezTo>
                  <a:cubicBezTo>
                    <a:pt x="505" y="297"/>
                    <a:pt x="505" y="297"/>
                    <a:pt x="505" y="297"/>
                  </a:cubicBezTo>
                  <a:cubicBezTo>
                    <a:pt x="504" y="284"/>
                    <a:pt x="502" y="270"/>
                    <a:pt x="500" y="257"/>
                  </a:cubicBezTo>
                  <a:cubicBezTo>
                    <a:pt x="499" y="244"/>
                    <a:pt x="497" y="230"/>
                    <a:pt x="495" y="217"/>
                  </a:cubicBezTo>
                  <a:cubicBezTo>
                    <a:pt x="495" y="217"/>
                    <a:pt x="495" y="217"/>
                    <a:pt x="495" y="217"/>
                  </a:cubicBezTo>
                  <a:cubicBezTo>
                    <a:pt x="494" y="211"/>
                    <a:pt x="492" y="206"/>
                    <a:pt x="490" y="201"/>
                  </a:cubicBezTo>
                  <a:cubicBezTo>
                    <a:pt x="489" y="194"/>
                    <a:pt x="487" y="187"/>
                    <a:pt x="485" y="180"/>
                  </a:cubicBezTo>
                  <a:cubicBezTo>
                    <a:pt x="465" y="106"/>
                    <a:pt x="409" y="0"/>
                    <a:pt x="343" y="38"/>
                  </a:cubicBezTo>
                  <a:cubicBezTo>
                    <a:pt x="339" y="40"/>
                    <a:pt x="336" y="41"/>
                    <a:pt x="332" y="41"/>
                  </a:cubicBezTo>
                  <a:cubicBezTo>
                    <a:pt x="309" y="38"/>
                    <a:pt x="285" y="28"/>
                    <a:pt x="260" y="28"/>
                  </a:cubicBezTo>
                  <a:cubicBezTo>
                    <a:pt x="259" y="28"/>
                    <a:pt x="258" y="28"/>
                    <a:pt x="256" y="28"/>
                  </a:cubicBezTo>
                  <a:cubicBezTo>
                    <a:pt x="256" y="28"/>
                    <a:pt x="255" y="28"/>
                    <a:pt x="254" y="28"/>
                  </a:cubicBezTo>
                  <a:cubicBezTo>
                    <a:pt x="253" y="28"/>
                    <a:pt x="252" y="28"/>
                    <a:pt x="251" y="28"/>
                  </a:cubicBezTo>
                  <a:cubicBezTo>
                    <a:pt x="251" y="28"/>
                    <a:pt x="251" y="28"/>
                    <a:pt x="251" y="28"/>
                  </a:cubicBezTo>
                  <a:cubicBezTo>
                    <a:pt x="247" y="28"/>
                    <a:pt x="243" y="28"/>
                    <a:pt x="239" y="28"/>
                  </a:cubicBezTo>
                  <a:cubicBezTo>
                    <a:pt x="238" y="28"/>
                    <a:pt x="237" y="28"/>
                    <a:pt x="236" y="28"/>
                  </a:cubicBezTo>
                  <a:cubicBezTo>
                    <a:pt x="233" y="28"/>
                    <a:pt x="231" y="29"/>
                    <a:pt x="228" y="29"/>
                  </a:cubicBezTo>
                  <a:cubicBezTo>
                    <a:pt x="228" y="29"/>
                    <a:pt x="228" y="29"/>
                    <a:pt x="228" y="29"/>
                  </a:cubicBezTo>
                  <a:cubicBezTo>
                    <a:pt x="226" y="29"/>
                    <a:pt x="224" y="29"/>
                    <a:pt x="222" y="29"/>
                  </a:cubicBezTo>
                  <a:cubicBezTo>
                    <a:pt x="221" y="29"/>
                    <a:pt x="220" y="30"/>
                    <a:pt x="219" y="30"/>
                  </a:cubicBezTo>
                  <a:cubicBezTo>
                    <a:pt x="193" y="32"/>
                    <a:pt x="171" y="44"/>
                    <a:pt x="147" y="48"/>
                  </a:cubicBezTo>
                  <a:cubicBezTo>
                    <a:pt x="144" y="48"/>
                    <a:pt x="140" y="48"/>
                    <a:pt x="137" y="46"/>
                  </a:cubicBezTo>
                  <a:cubicBezTo>
                    <a:pt x="76" y="18"/>
                    <a:pt x="33" y="100"/>
                    <a:pt x="14" y="171"/>
                  </a:cubicBezTo>
                  <a:cubicBezTo>
                    <a:pt x="7" y="192"/>
                    <a:pt x="3" y="214"/>
                    <a:pt x="3" y="237"/>
                  </a:cubicBezTo>
                  <a:cubicBezTo>
                    <a:pt x="3" y="241"/>
                    <a:pt x="3" y="245"/>
                    <a:pt x="3" y="248"/>
                  </a:cubicBezTo>
                  <a:cubicBezTo>
                    <a:pt x="2" y="258"/>
                    <a:pt x="2" y="268"/>
                    <a:pt x="2" y="278"/>
                  </a:cubicBezTo>
                  <a:cubicBezTo>
                    <a:pt x="1" y="288"/>
                    <a:pt x="1" y="299"/>
                    <a:pt x="1" y="309"/>
                  </a:cubicBezTo>
                  <a:cubicBezTo>
                    <a:pt x="1" y="312"/>
                    <a:pt x="1" y="315"/>
                    <a:pt x="1" y="318"/>
                  </a:cubicBezTo>
                  <a:cubicBezTo>
                    <a:pt x="0" y="336"/>
                    <a:pt x="2" y="352"/>
                    <a:pt x="5" y="367"/>
                  </a:cubicBezTo>
                  <a:cubicBezTo>
                    <a:pt x="15" y="448"/>
                    <a:pt x="60" y="517"/>
                    <a:pt x="221" y="524"/>
                  </a:cubicBezTo>
                  <a:cubicBezTo>
                    <a:pt x="228" y="524"/>
                    <a:pt x="234" y="524"/>
                    <a:pt x="241" y="525"/>
                  </a:cubicBezTo>
                  <a:cubicBezTo>
                    <a:pt x="242" y="525"/>
                    <a:pt x="243" y="525"/>
                    <a:pt x="244" y="525"/>
                  </a:cubicBezTo>
                  <a:cubicBezTo>
                    <a:pt x="245" y="525"/>
                    <a:pt x="245" y="525"/>
                    <a:pt x="245" y="525"/>
                  </a:cubicBezTo>
                  <a:cubicBezTo>
                    <a:pt x="249" y="525"/>
                    <a:pt x="253" y="525"/>
                    <a:pt x="258" y="525"/>
                  </a:cubicBezTo>
                  <a:cubicBezTo>
                    <a:pt x="258" y="525"/>
                    <a:pt x="259" y="526"/>
                    <a:pt x="259" y="526"/>
                  </a:cubicBezTo>
                  <a:cubicBezTo>
                    <a:pt x="261" y="526"/>
                    <a:pt x="262" y="526"/>
                    <a:pt x="264" y="526"/>
                  </a:cubicBezTo>
                  <a:cubicBezTo>
                    <a:pt x="265" y="526"/>
                    <a:pt x="265" y="526"/>
                    <a:pt x="265" y="526"/>
                  </a:cubicBezTo>
                  <a:cubicBezTo>
                    <a:pt x="266" y="526"/>
                    <a:pt x="266" y="526"/>
                    <a:pt x="266" y="526"/>
                  </a:cubicBezTo>
                  <a:cubicBezTo>
                    <a:pt x="266" y="526"/>
                    <a:pt x="266" y="526"/>
                    <a:pt x="267" y="526"/>
                  </a:cubicBezTo>
                  <a:cubicBezTo>
                    <a:pt x="271" y="525"/>
                    <a:pt x="275" y="525"/>
                    <a:pt x="279" y="525"/>
                  </a:cubicBezTo>
                  <a:cubicBezTo>
                    <a:pt x="476" y="510"/>
                    <a:pt x="509" y="422"/>
                    <a:pt x="505" y="329"/>
                  </a:cubicBezTo>
                  <a:cubicBezTo>
                    <a:pt x="505" y="324"/>
                    <a:pt x="505" y="319"/>
                    <a:pt x="505" y="314"/>
                  </a:cubicBez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ïSḻïḑè">
              <a:extLst>
                <a:ext uri="{FF2B5EF4-FFF2-40B4-BE49-F238E27FC236}">
                  <a16:creationId xmlns:a16="http://schemas.microsoft.com/office/drawing/2014/main" id="{AB24C5B4-0BC6-4CE4-A0D4-F2DAD738C3ED}"/>
                </a:ext>
              </a:extLst>
            </p:cNvPr>
            <p:cNvSpPr/>
            <p:nvPr/>
          </p:nvSpPr>
          <p:spPr bwMode="auto">
            <a:xfrm>
              <a:off x="6045093" y="5884378"/>
              <a:ext cx="421691" cy="812633"/>
            </a:xfrm>
            <a:custGeom>
              <a:avLst/>
              <a:gdLst/>
              <a:ahLst/>
              <a:cxnLst>
                <a:cxn ang="0">
                  <a:pos x="269" y="314"/>
                </a:cxn>
                <a:cxn ang="0">
                  <a:pos x="269" y="297"/>
                </a:cxn>
                <a:cxn ang="0">
                  <a:pos x="269" y="297"/>
                </a:cxn>
                <a:cxn ang="0">
                  <a:pos x="264" y="257"/>
                </a:cxn>
                <a:cxn ang="0">
                  <a:pos x="259" y="217"/>
                </a:cxn>
                <a:cxn ang="0">
                  <a:pos x="259" y="217"/>
                </a:cxn>
                <a:cxn ang="0">
                  <a:pos x="254" y="201"/>
                </a:cxn>
                <a:cxn ang="0">
                  <a:pos x="249" y="180"/>
                </a:cxn>
                <a:cxn ang="0">
                  <a:pos x="107" y="38"/>
                </a:cxn>
                <a:cxn ang="0">
                  <a:pos x="96" y="41"/>
                </a:cxn>
                <a:cxn ang="0">
                  <a:pos x="24" y="28"/>
                </a:cxn>
                <a:cxn ang="0">
                  <a:pos x="20" y="28"/>
                </a:cxn>
                <a:cxn ang="0">
                  <a:pos x="18" y="28"/>
                </a:cxn>
                <a:cxn ang="0">
                  <a:pos x="15" y="28"/>
                </a:cxn>
                <a:cxn ang="0">
                  <a:pos x="15" y="28"/>
                </a:cxn>
                <a:cxn ang="0">
                  <a:pos x="3" y="28"/>
                </a:cxn>
                <a:cxn ang="0">
                  <a:pos x="0" y="28"/>
                </a:cxn>
                <a:cxn ang="0">
                  <a:pos x="5" y="525"/>
                </a:cxn>
                <a:cxn ang="0">
                  <a:pos x="8" y="525"/>
                </a:cxn>
                <a:cxn ang="0">
                  <a:pos x="9" y="525"/>
                </a:cxn>
                <a:cxn ang="0">
                  <a:pos x="22" y="525"/>
                </a:cxn>
                <a:cxn ang="0">
                  <a:pos x="23" y="526"/>
                </a:cxn>
                <a:cxn ang="0">
                  <a:pos x="28" y="526"/>
                </a:cxn>
                <a:cxn ang="0">
                  <a:pos x="29" y="526"/>
                </a:cxn>
                <a:cxn ang="0">
                  <a:pos x="30" y="526"/>
                </a:cxn>
                <a:cxn ang="0">
                  <a:pos x="31" y="526"/>
                </a:cxn>
                <a:cxn ang="0">
                  <a:pos x="43" y="525"/>
                </a:cxn>
                <a:cxn ang="0">
                  <a:pos x="269" y="329"/>
                </a:cxn>
                <a:cxn ang="0">
                  <a:pos x="269" y="314"/>
                </a:cxn>
              </a:cxnLst>
              <a:rect l="0" t="0" r="r" b="b"/>
              <a:pathLst>
                <a:path w="273" h="526">
                  <a:moveTo>
                    <a:pt x="269" y="314"/>
                  </a:moveTo>
                  <a:cubicBezTo>
                    <a:pt x="269" y="308"/>
                    <a:pt x="270" y="303"/>
                    <a:pt x="269" y="297"/>
                  </a:cubicBezTo>
                  <a:cubicBezTo>
                    <a:pt x="269" y="297"/>
                    <a:pt x="269" y="297"/>
                    <a:pt x="269" y="297"/>
                  </a:cubicBezTo>
                  <a:cubicBezTo>
                    <a:pt x="268" y="284"/>
                    <a:pt x="266" y="270"/>
                    <a:pt x="264" y="257"/>
                  </a:cubicBezTo>
                  <a:cubicBezTo>
                    <a:pt x="263" y="244"/>
                    <a:pt x="261" y="230"/>
                    <a:pt x="259" y="217"/>
                  </a:cubicBezTo>
                  <a:cubicBezTo>
                    <a:pt x="259" y="217"/>
                    <a:pt x="259" y="217"/>
                    <a:pt x="259" y="217"/>
                  </a:cubicBezTo>
                  <a:cubicBezTo>
                    <a:pt x="258" y="211"/>
                    <a:pt x="256" y="206"/>
                    <a:pt x="254" y="201"/>
                  </a:cubicBezTo>
                  <a:cubicBezTo>
                    <a:pt x="253" y="194"/>
                    <a:pt x="251" y="187"/>
                    <a:pt x="249" y="180"/>
                  </a:cubicBezTo>
                  <a:cubicBezTo>
                    <a:pt x="229" y="106"/>
                    <a:pt x="173" y="0"/>
                    <a:pt x="107" y="38"/>
                  </a:cubicBezTo>
                  <a:cubicBezTo>
                    <a:pt x="103" y="40"/>
                    <a:pt x="100" y="41"/>
                    <a:pt x="96" y="41"/>
                  </a:cubicBezTo>
                  <a:cubicBezTo>
                    <a:pt x="73" y="38"/>
                    <a:pt x="49" y="28"/>
                    <a:pt x="24" y="28"/>
                  </a:cubicBezTo>
                  <a:cubicBezTo>
                    <a:pt x="23" y="28"/>
                    <a:pt x="22" y="28"/>
                    <a:pt x="20" y="28"/>
                  </a:cubicBezTo>
                  <a:cubicBezTo>
                    <a:pt x="20" y="28"/>
                    <a:pt x="19" y="28"/>
                    <a:pt x="18" y="28"/>
                  </a:cubicBezTo>
                  <a:cubicBezTo>
                    <a:pt x="17" y="28"/>
                    <a:pt x="16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1" y="28"/>
                    <a:pt x="7" y="28"/>
                    <a:pt x="3" y="28"/>
                  </a:cubicBezTo>
                  <a:cubicBezTo>
                    <a:pt x="2" y="28"/>
                    <a:pt x="1" y="28"/>
                    <a:pt x="0" y="28"/>
                  </a:cubicBezTo>
                  <a:cubicBezTo>
                    <a:pt x="5" y="525"/>
                    <a:pt x="5" y="525"/>
                    <a:pt x="5" y="525"/>
                  </a:cubicBezTo>
                  <a:cubicBezTo>
                    <a:pt x="6" y="525"/>
                    <a:pt x="7" y="525"/>
                    <a:pt x="8" y="525"/>
                  </a:cubicBezTo>
                  <a:cubicBezTo>
                    <a:pt x="9" y="525"/>
                    <a:pt x="9" y="525"/>
                    <a:pt x="9" y="525"/>
                  </a:cubicBezTo>
                  <a:cubicBezTo>
                    <a:pt x="13" y="525"/>
                    <a:pt x="17" y="525"/>
                    <a:pt x="22" y="525"/>
                  </a:cubicBezTo>
                  <a:cubicBezTo>
                    <a:pt x="22" y="525"/>
                    <a:pt x="23" y="526"/>
                    <a:pt x="23" y="526"/>
                  </a:cubicBezTo>
                  <a:cubicBezTo>
                    <a:pt x="25" y="526"/>
                    <a:pt x="26" y="526"/>
                    <a:pt x="28" y="526"/>
                  </a:cubicBezTo>
                  <a:cubicBezTo>
                    <a:pt x="29" y="526"/>
                    <a:pt x="29" y="526"/>
                    <a:pt x="29" y="526"/>
                  </a:cubicBezTo>
                  <a:cubicBezTo>
                    <a:pt x="30" y="526"/>
                    <a:pt x="30" y="526"/>
                    <a:pt x="30" y="526"/>
                  </a:cubicBezTo>
                  <a:cubicBezTo>
                    <a:pt x="30" y="526"/>
                    <a:pt x="30" y="526"/>
                    <a:pt x="31" y="526"/>
                  </a:cubicBezTo>
                  <a:cubicBezTo>
                    <a:pt x="35" y="525"/>
                    <a:pt x="39" y="525"/>
                    <a:pt x="43" y="525"/>
                  </a:cubicBezTo>
                  <a:cubicBezTo>
                    <a:pt x="240" y="510"/>
                    <a:pt x="273" y="422"/>
                    <a:pt x="269" y="329"/>
                  </a:cubicBezTo>
                  <a:cubicBezTo>
                    <a:pt x="269" y="324"/>
                    <a:pt x="269" y="319"/>
                    <a:pt x="269" y="314"/>
                  </a:cubicBez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íṡḻiḓê">
              <a:extLst>
                <a:ext uri="{FF2B5EF4-FFF2-40B4-BE49-F238E27FC236}">
                  <a16:creationId xmlns:a16="http://schemas.microsoft.com/office/drawing/2014/main" id="{C07DB610-AD0D-4DF0-A2A2-261B66D70C54}"/>
                </a:ext>
              </a:extLst>
            </p:cNvPr>
            <p:cNvSpPr/>
            <p:nvPr/>
          </p:nvSpPr>
          <p:spPr bwMode="auto">
            <a:xfrm>
              <a:off x="5680503" y="5912302"/>
              <a:ext cx="372274" cy="783139"/>
            </a:xfrm>
            <a:custGeom>
              <a:avLst/>
              <a:gdLst/>
              <a:ahLst/>
              <a:cxnLst>
                <a:cxn ang="0">
                  <a:pos x="228" y="11"/>
                </a:cxn>
                <a:cxn ang="0">
                  <a:pos x="228" y="11"/>
                </a:cxn>
                <a:cxn ang="0">
                  <a:pos x="222" y="11"/>
                </a:cxn>
                <a:cxn ang="0">
                  <a:pos x="219" y="12"/>
                </a:cxn>
                <a:cxn ang="0">
                  <a:pos x="147" y="30"/>
                </a:cxn>
                <a:cxn ang="0">
                  <a:pos x="137" y="28"/>
                </a:cxn>
                <a:cxn ang="0">
                  <a:pos x="14" y="153"/>
                </a:cxn>
                <a:cxn ang="0">
                  <a:pos x="3" y="219"/>
                </a:cxn>
                <a:cxn ang="0">
                  <a:pos x="3" y="230"/>
                </a:cxn>
                <a:cxn ang="0">
                  <a:pos x="2" y="260"/>
                </a:cxn>
                <a:cxn ang="0">
                  <a:pos x="1" y="291"/>
                </a:cxn>
                <a:cxn ang="0">
                  <a:pos x="1" y="300"/>
                </a:cxn>
                <a:cxn ang="0">
                  <a:pos x="5" y="349"/>
                </a:cxn>
                <a:cxn ang="0">
                  <a:pos x="221" y="506"/>
                </a:cxn>
                <a:cxn ang="0">
                  <a:pos x="241" y="507"/>
                </a:cxn>
                <a:cxn ang="0">
                  <a:pos x="236" y="10"/>
                </a:cxn>
                <a:cxn ang="0">
                  <a:pos x="228" y="11"/>
                </a:cxn>
              </a:cxnLst>
              <a:rect l="0" t="0" r="r" b="b"/>
              <a:pathLst>
                <a:path w="241" h="507">
                  <a:moveTo>
                    <a:pt x="228" y="11"/>
                  </a:moveTo>
                  <a:cubicBezTo>
                    <a:pt x="228" y="11"/>
                    <a:pt x="228" y="11"/>
                    <a:pt x="228" y="11"/>
                  </a:cubicBezTo>
                  <a:cubicBezTo>
                    <a:pt x="226" y="11"/>
                    <a:pt x="224" y="11"/>
                    <a:pt x="222" y="11"/>
                  </a:cubicBezTo>
                  <a:cubicBezTo>
                    <a:pt x="221" y="11"/>
                    <a:pt x="220" y="12"/>
                    <a:pt x="219" y="12"/>
                  </a:cubicBezTo>
                  <a:cubicBezTo>
                    <a:pt x="193" y="14"/>
                    <a:pt x="171" y="26"/>
                    <a:pt x="147" y="30"/>
                  </a:cubicBezTo>
                  <a:cubicBezTo>
                    <a:pt x="144" y="30"/>
                    <a:pt x="140" y="30"/>
                    <a:pt x="137" y="28"/>
                  </a:cubicBezTo>
                  <a:cubicBezTo>
                    <a:pt x="76" y="0"/>
                    <a:pt x="33" y="82"/>
                    <a:pt x="14" y="153"/>
                  </a:cubicBezTo>
                  <a:cubicBezTo>
                    <a:pt x="7" y="174"/>
                    <a:pt x="3" y="196"/>
                    <a:pt x="3" y="219"/>
                  </a:cubicBezTo>
                  <a:cubicBezTo>
                    <a:pt x="3" y="223"/>
                    <a:pt x="3" y="227"/>
                    <a:pt x="3" y="230"/>
                  </a:cubicBezTo>
                  <a:cubicBezTo>
                    <a:pt x="2" y="240"/>
                    <a:pt x="2" y="250"/>
                    <a:pt x="2" y="260"/>
                  </a:cubicBezTo>
                  <a:cubicBezTo>
                    <a:pt x="1" y="270"/>
                    <a:pt x="1" y="281"/>
                    <a:pt x="1" y="291"/>
                  </a:cubicBezTo>
                  <a:cubicBezTo>
                    <a:pt x="1" y="294"/>
                    <a:pt x="1" y="297"/>
                    <a:pt x="1" y="300"/>
                  </a:cubicBezTo>
                  <a:cubicBezTo>
                    <a:pt x="0" y="318"/>
                    <a:pt x="2" y="334"/>
                    <a:pt x="5" y="349"/>
                  </a:cubicBezTo>
                  <a:cubicBezTo>
                    <a:pt x="15" y="430"/>
                    <a:pt x="60" y="499"/>
                    <a:pt x="221" y="506"/>
                  </a:cubicBezTo>
                  <a:cubicBezTo>
                    <a:pt x="228" y="506"/>
                    <a:pt x="234" y="506"/>
                    <a:pt x="241" y="507"/>
                  </a:cubicBezTo>
                  <a:cubicBezTo>
                    <a:pt x="236" y="10"/>
                    <a:pt x="236" y="10"/>
                    <a:pt x="236" y="10"/>
                  </a:cubicBezTo>
                  <a:cubicBezTo>
                    <a:pt x="233" y="10"/>
                    <a:pt x="231" y="11"/>
                    <a:pt x="228" y="11"/>
                  </a:cubicBez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íṩľïḍé">
              <a:extLst>
                <a:ext uri="{FF2B5EF4-FFF2-40B4-BE49-F238E27FC236}">
                  <a16:creationId xmlns:a16="http://schemas.microsoft.com/office/drawing/2014/main" id="{194C2F1B-8682-4ABD-AAE1-E3AB07A1789E}"/>
                </a:ext>
              </a:extLst>
            </p:cNvPr>
            <p:cNvSpPr/>
            <p:nvPr/>
          </p:nvSpPr>
          <p:spPr bwMode="auto">
            <a:xfrm>
              <a:off x="4954462" y="3812939"/>
              <a:ext cx="342938" cy="233278"/>
            </a:xfrm>
            <a:custGeom>
              <a:avLst/>
              <a:gdLst/>
              <a:ahLst/>
              <a:cxnLst>
                <a:cxn ang="0">
                  <a:pos x="15" y="124"/>
                </a:cxn>
                <a:cxn ang="0">
                  <a:pos x="4" y="68"/>
                </a:cxn>
                <a:cxn ang="0">
                  <a:pos x="27" y="33"/>
                </a:cxn>
                <a:cxn ang="0">
                  <a:pos x="172" y="4"/>
                </a:cxn>
                <a:cxn ang="0">
                  <a:pos x="207" y="27"/>
                </a:cxn>
                <a:cxn ang="0">
                  <a:pos x="219" y="83"/>
                </a:cxn>
                <a:cxn ang="0">
                  <a:pos x="195" y="118"/>
                </a:cxn>
                <a:cxn ang="0">
                  <a:pos x="50" y="147"/>
                </a:cxn>
                <a:cxn ang="0">
                  <a:pos x="15" y="124"/>
                </a:cxn>
              </a:cxnLst>
              <a:rect l="0" t="0" r="r" b="b"/>
              <a:pathLst>
                <a:path w="222" h="151">
                  <a:moveTo>
                    <a:pt x="15" y="124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0" y="52"/>
                    <a:pt x="11" y="36"/>
                    <a:pt x="27" y="33"/>
                  </a:cubicBezTo>
                  <a:cubicBezTo>
                    <a:pt x="172" y="4"/>
                    <a:pt x="172" y="4"/>
                    <a:pt x="172" y="4"/>
                  </a:cubicBezTo>
                  <a:cubicBezTo>
                    <a:pt x="188" y="0"/>
                    <a:pt x="204" y="11"/>
                    <a:pt x="207" y="27"/>
                  </a:cubicBezTo>
                  <a:cubicBezTo>
                    <a:pt x="219" y="83"/>
                    <a:pt x="219" y="83"/>
                    <a:pt x="219" y="83"/>
                  </a:cubicBezTo>
                  <a:cubicBezTo>
                    <a:pt x="222" y="99"/>
                    <a:pt x="211" y="115"/>
                    <a:pt x="195" y="118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34" y="151"/>
                    <a:pt x="18" y="140"/>
                    <a:pt x="15" y="124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ïş1îďê">
              <a:extLst>
                <a:ext uri="{FF2B5EF4-FFF2-40B4-BE49-F238E27FC236}">
                  <a16:creationId xmlns:a16="http://schemas.microsoft.com/office/drawing/2014/main" id="{621A19B3-CF46-4549-B4B2-5536639C2A91}"/>
                </a:ext>
              </a:extLst>
            </p:cNvPr>
            <p:cNvSpPr/>
            <p:nvPr/>
          </p:nvSpPr>
          <p:spPr bwMode="auto">
            <a:xfrm>
              <a:off x="4991483" y="3885575"/>
              <a:ext cx="52554" cy="47848"/>
            </a:xfrm>
            <a:custGeom>
              <a:avLst/>
              <a:gdLst/>
              <a:ahLst/>
              <a:cxnLst>
                <a:cxn ang="0">
                  <a:pos x="20" y="29"/>
                </a:cxn>
                <a:cxn ang="0">
                  <a:pos x="1" y="18"/>
                </a:cxn>
                <a:cxn ang="0">
                  <a:pos x="14" y="1"/>
                </a:cxn>
                <a:cxn ang="0">
                  <a:pos x="33" y="12"/>
                </a:cxn>
                <a:cxn ang="0">
                  <a:pos x="20" y="29"/>
                </a:cxn>
              </a:cxnLst>
              <a:rect l="0" t="0" r="r" b="b"/>
              <a:pathLst>
                <a:path w="34" h="31">
                  <a:moveTo>
                    <a:pt x="20" y="29"/>
                  </a:moveTo>
                  <a:cubicBezTo>
                    <a:pt x="11" y="31"/>
                    <a:pt x="3" y="26"/>
                    <a:pt x="1" y="18"/>
                  </a:cubicBezTo>
                  <a:cubicBezTo>
                    <a:pt x="0" y="11"/>
                    <a:pt x="5" y="3"/>
                    <a:pt x="14" y="1"/>
                  </a:cubicBezTo>
                  <a:cubicBezTo>
                    <a:pt x="23" y="0"/>
                    <a:pt x="31" y="4"/>
                    <a:pt x="33" y="12"/>
                  </a:cubicBezTo>
                  <a:cubicBezTo>
                    <a:pt x="34" y="20"/>
                    <a:pt x="28" y="27"/>
                    <a:pt x="20" y="29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ïṡľîḑê">
              <a:extLst>
                <a:ext uri="{FF2B5EF4-FFF2-40B4-BE49-F238E27FC236}">
                  <a16:creationId xmlns:a16="http://schemas.microsoft.com/office/drawing/2014/main" id="{40B63B8D-FCD8-4CF1-A699-B7D8FF4C7E13}"/>
                </a:ext>
              </a:extLst>
            </p:cNvPr>
            <p:cNvSpPr/>
            <p:nvPr/>
          </p:nvSpPr>
          <p:spPr bwMode="auto">
            <a:xfrm>
              <a:off x="5006867" y="3965898"/>
              <a:ext cx="54123" cy="47848"/>
            </a:xfrm>
            <a:custGeom>
              <a:avLst/>
              <a:gdLst/>
              <a:ahLst/>
              <a:cxnLst>
                <a:cxn ang="0">
                  <a:pos x="20" y="30"/>
                </a:cxn>
                <a:cxn ang="0">
                  <a:pos x="2" y="19"/>
                </a:cxn>
                <a:cxn ang="0">
                  <a:pos x="15" y="2"/>
                </a:cxn>
                <a:cxn ang="0">
                  <a:pos x="33" y="13"/>
                </a:cxn>
                <a:cxn ang="0">
                  <a:pos x="20" y="30"/>
                </a:cxn>
              </a:cxnLst>
              <a:rect l="0" t="0" r="r" b="b"/>
              <a:pathLst>
                <a:path w="35" h="31">
                  <a:moveTo>
                    <a:pt x="20" y="30"/>
                  </a:moveTo>
                  <a:cubicBezTo>
                    <a:pt x="12" y="31"/>
                    <a:pt x="3" y="27"/>
                    <a:pt x="2" y="19"/>
                  </a:cubicBezTo>
                  <a:cubicBezTo>
                    <a:pt x="0" y="11"/>
                    <a:pt x="6" y="4"/>
                    <a:pt x="15" y="2"/>
                  </a:cubicBezTo>
                  <a:cubicBezTo>
                    <a:pt x="23" y="0"/>
                    <a:pt x="32" y="5"/>
                    <a:pt x="33" y="13"/>
                  </a:cubicBezTo>
                  <a:cubicBezTo>
                    <a:pt x="35" y="20"/>
                    <a:pt x="29" y="28"/>
                    <a:pt x="20" y="30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ïšļîḋê">
              <a:extLst>
                <a:ext uri="{FF2B5EF4-FFF2-40B4-BE49-F238E27FC236}">
                  <a16:creationId xmlns:a16="http://schemas.microsoft.com/office/drawing/2014/main" id="{73B2A893-A552-4F10-BBE0-161F595500DE}"/>
                </a:ext>
              </a:extLst>
            </p:cNvPr>
            <p:cNvSpPr/>
            <p:nvPr/>
          </p:nvSpPr>
          <p:spPr bwMode="auto">
            <a:xfrm>
              <a:off x="5057857" y="3871615"/>
              <a:ext cx="52554" cy="47848"/>
            </a:xfrm>
            <a:custGeom>
              <a:avLst/>
              <a:gdLst/>
              <a:ahLst/>
              <a:cxnLst>
                <a:cxn ang="0">
                  <a:pos x="20" y="29"/>
                </a:cxn>
                <a:cxn ang="0">
                  <a:pos x="1" y="19"/>
                </a:cxn>
                <a:cxn ang="0">
                  <a:pos x="14" y="2"/>
                </a:cxn>
                <a:cxn ang="0">
                  <a:pos x="33" y="12"/>
                </a:cxn>
                <a:cxn ang="0">
                  <a:pos x="20" y="29"/>
                </a:cxn>
              </a:cxnLst>
              <a:rect l="0" t="0" r="r" b="b"/>
              <a:pathLst>
                <a:path w="34" h="31">
                  <a:moveTo>
                    <a:pt x="20" y="29"/>
                  </a:moveTo>
                  <a:cubicBezTo>
                    <a:pt x="11" y="31"/>
                    <a:pt x="3" y="26"/>
                    <a:pt x="1" y="19"/>
                  </a:cubicBezTo>
                  <a:cubicBezTo>
                    <a:pt x="0" y="11"/>
                    <a:pt x="6" y="3"/>
                    <a:pt x="14" y="2"/>
                  </a:cubicBezTo>
                  <a:cubicBezTo>
                    <a:pt x="23" y="0"/>
                    <a:pt x="31" y="5"/>
                    <a:pt x="33" y="12"/>
                  </a:cubicBezTo>
                  <a:cubicBezTo>
                    <a:pt x="34" y="20"/>
                    <a:pt x="29" y="28"/>
                    <a:pt x="20" y="29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4" name="ïṥlïḋê">
              <a:extLst>
                <a:ext uri="{FF2B5EF4-FFF2-40B4-BE49-F238E27FC236}">
                  <a16:creationId xmlns:a16="http://schemas.microsoft.com/office/drawing/2014/main" id="{A058D3DB-8249-4223-80C7-8794E1EFC45F}"/>
                </a:ext>
              </a:extLst>
            </p:cNvPr>
            <p:cNvSpPr/>
            <p:nvPr/>
          </p:nvSpPr>
          <p:spPr bwMode="auto">
            <a:xfrm>
              <a:off x="5074944" y="3953506"/>
              <a:ext cx="52398" cy="47848"/>
            </a:xfrm>
            <a:custGeom>
              <a:avLst/>
              <a:gdLst/>
              <a:ahLst/>
              <a:cxnLst>
                <a:cxn ang="0">
                  <a:pos x="20" y="29"/>
                </a:cxn>
                <a:cxn ang="0">
                  <a:pos x="1" y="18"/>
                </a:cxn>
                <a:cxn ang="0">
                  <a:pos x="14" y="1"/>
                </a:cxn>
                <a:cxn ang="0">
                  <a:pos x="32" y="12"/>
                </a:cxn>
                <a:cxn ang="0">
                  <a:pos x="20" y="29"/>
                </a:cxn>
              </a:cxnLst>
              <a:rect l="0" t="0" r="r" b="b"/>
              <a:pathLst>
                <a:path w="34" h="31">
                  <a:moveTo>
                    <a:pt x="20" y="29"/>
                  </a:moveTo>
                  <a:cubicBezTo>
                    <a:pt x="11" y="31"/>
                    <a:pt x="3" y="26"/>
                    <a:pt x="1" y="18"/>
                  </a:cubicBezTo>
                  <a:cubicBezTo>
                    <a:pt x="0" y="11"/>
                    <a:pt x="5" y="3"/>
                    <a:pt x="14" y="1"/>
                  </a:cubicBezTo>
                  <a:cubicBezTo>
                    <a:pt x="23" y="0"/>
                    <a:pt x="31" y="4"/>
                    <a:pt x="32" y="12"/>
                  </a:cubicBezTo>
                  <a:cubicBezTo>
                    <a:pt x="34" y="20"/>
                    <a:pt x="28" y="27"/>
                    <a:pt x="20" y="29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5" name="íśļiḑé">
              <a:extLst>
                <a:ext uri="{FF2B5EF4-FFF2-40B4-BE49-F238E27FC236}">
                  <a16:creationId xmlns:a16="http://schemas.microsoft.com/office/drawing/2014/main" id="{413AE394-6566-43F0-A94A-D61489C00503}"/>
                </a:ext>
              </a:extLst>
            </p:cNvPr>
            <p:cNvSpPr/>
            <p:nvPr/>
          </p:nvSpPr>
          <p:spPr bwMode="auto">
            <a:xfrm>
              <a:off x="5124355" y="3857654"/>
              <a:ext cx="53967" cy="48004"/>
            </a:xfrm>
            <a:custGeom>
              <a:avLst/>
              <a:gdLst/>
              <a:ahLst/>
              <a:cxnLst>
                <a:cxn ang="0">
                  <a:pos x="20" y="30"/>
                </a:cxn>
                <a:cxn ang="0">
                  <a:pos x="2" y="19"/>
                </a:cxn>
                <a:cxn ang="0">
                  <a:pos x="15" y="2"/>
                </a:cxn>
                <a:cxn ang="0">
                  <a:pos x="33" y="13"/>
                </a:cxn>
                <a:cxn ang="0">
                  <a:pos x="20" y="30"/>
                </a:cxn>
              </a:cxnLst>
              <a:rect l="0" t="0" r="r" b="b"/>
              <a:pathLst>
                <a:path w="35" h="31">
                  <a:moveTo>
                    <a:pt x="20" y="30"/>
                  </a:moveTo>
                  <a:cubicBezTo>
                    <a:pt x="12" y="31"/>
                    <a:pt x="3" y="27"/>
                    <a:pt x="2" y="19"/>
                  </a:cubicBezTo>
                  <a:cubicBezTo>
                    <a:pt x="0" y="11"/>
                    <a:pt x="6" y="4"/>
                    <a:pt x="15" y="2"/>
                  </a:cubicBezTo>
                  <a:cubicBezTo>
                    <a:pt x="23" y="0"/>
                    <a:pt x="32" y="5"/>
                    <a:pt x="33" y="13"/>
                  </a:cubicBezTo>
                  <a:cubicBezTo>
                    <a:pt x="35" y="20"/>
                    <a:pt x="29" y="28"/>
                    <a:pt x="20" y="30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6" name="ïşľïdê">
              <a:extLst>
                <a:ext uri="{FF2B5EF4-FFF2-40B4-BE49-F238E27FC236}">
                  <a16:creationId xmlns:a16="http://schemas.microsoft.com/office/drawing/2014/main" id="{91E0019C-8E39-42AE-93E3-A40C2C93CE75}"/>
                </a:ext>
              </a:extLst>
            </p:cNvPr>
            <p:cNvSpPr/>
            <p:nvPr/>
          </p:nvSpPr>
          <p:spPr bwMode="auto">
            <a:xfrm>
              <a:off x="5141298" y="3939536"/>
              <a:ext cx="52554" cy="48004"/>
            </a:xfrm>
            <a:custGeom>
              <a:avLst/>
              <a:gdLst/>
              <a:ahLst/>
              <a:cxnLst>
                <a:cxn ang="0">
                  <a:pos x="20" y="29"/>
                </a:cxn>
                <a:cxn ang="0">
                  <a:pos x="1" y="19"/>
                </a:cxn>
                <a:cxn ang="0">
                  <a:pos x="14" y="2"/>
                </a:cxn>
                <a:cxn ang="0">
                  <a:pos x="33" y="12"/>
                </a:cxn>
                <a:cxn ang="0">
                  <a:pos x="20" y="29"/>
                </a:cxn>
              </a:cxnLst>
              <a:rect l="0" t="0" r="r" b="b"/>
              <a:pathLst>
                <a:path w="34" h="31">
                  <a:moveTo>
                    <a:pt x="20" y="29"/>
                  </a:moveTo>
                  <a:cubicBezTo>
                    <a:pt x="11" y="31"/>
                    <a:pt x="3" y="26"/>
                    <a:pt x="1" y="19"/>
                  </a:cubicBezTo>
                  <a:cubicBezTo>
                    <a:pt x="0" y="11"/>
                    <a:pt x="6" y="3"/>
                    <a:pt x="14" y="2"/>
                  </a:cubicBezTo>
                  <a:cubicBezTo>
                    <a:pt x="23" y="0"/>
                    <a:pt x="31" y="5"/>
                    <a:pt x="33" y="12"/>
                  </a:cubicBezTo>
                  <a:cubicBezTo>
                    <a:pt x="34" y="20"/>
                    <a:pt x="28" y="28"/>
                    <a:pt x="20" y="29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7" name="îś1ïde">
              <a:extLst>
                <a:ext uri="{FF2B5EF4-FFF2-40B4-BE49-F238E27FC236}">
                  <a16:creationId xmlns:a16="http://schemas.microsoft.com/office/drawing/2014/main" id="{2CBFDFDC-A682-43B6-A71F-0C3934E6ED77}"/>
                </a:ext>
              </a:extLst>
            </p:cNvPr>
            <p:cNvSpPr/>
            <p:nvPr/>
          </p:nvSpPr>
          <p:spPr bwMode="auto">
            <a:xfrm>
              <a:off x="5190672" y="3845423"/>
              <a:ext cx="54123" cy="47848"/>
            </a:xfrm>
            <a:custGeom>
              <a:avLst/>
              <a:gdLst/>
              <a:ahLst/>
              <a:cxnLst>
                <a:cxn ang="0">
                  <a:pos x="20" y="29"/>
                </a:cxn>
                <a:cxn ang="0">
                  <a:pos x="2" y="18"/>
                </a:cxn>
                <a:cxn ang="0">
                  <a:pos x="15" y="1"/>
                </a:cxn>
                <a:cxn ang="0">
                  <a:pos x="33" y="12"/>
                </a:cxn>
                <a:cxn ang="0">
                  <a:pos x="20" y="29"/>
                </a:cxn>
              </a:cxnLst>
              <a:rect l="0" t="0" r="r" b="b"/>
              <a:pathLst>
                <a:path w="35" h="31">
                  <a:moveTo>
                    <a:pt x="20" y="29"/>
                  </a:moveTo>
                  <a:cubicBezTo>
                    <a:pt x="12" y="31"/>
                    <a:pt x="4" y="26"/>
                    <a:pt x="2" y="18"/>
                  </a:cubicBezTo>
                  <a:cubicBezTo>
                    <a:pt x="0" y="11"/>
                    <a:pt x="6" y="3"/>
                    <a:pt x="15" y="1"/>
                  </a:cubicBezTo>
                  <a:cubicBezTo>
                    <a:pt x="24" y="0"/>
                    <a:pt x="32" y="4"/>
                    <a:pt x="33" y="12"/>
                  </a:cubicBezTo>
                  <a:cubicBezTo>
                    <a:pt x="35" y="20"/>
                    <a:pt x="29" y="27"/>
                    <a:pt x="20" y="29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8" name="ïŝḷiḋê">
              <a:extLst>
                <a:ext uri="{FF2B5EF4-FFF2-40B4-BE49-F238E27FC236}">
                  <a16:creationId xmlns:a16="http://schemas.microsoft.com/office/drawing/2014/main" id="{922B9AAA-06EE-4A26-A6F8-68ABB2984D55}"/>
                </a:ext>
              </a:extLst>
            </p:cNvPr>
            <p:cNvSpPr/>
            <p:nvPr/>
          </p:nvSpPr>
          <p:spPr bwMode="auto">
            <a:xfrm>
              <a:off x="5207796" y="3925722"/>
              <a:ext cx="53967" cy="47848"/>
            </a:xfrm>
            <a:custGeom>
              <a:avLst/>
              <a:gdLst/>
              <a:ahLst/>
              <a:cxnLst>
                <a:cxn ang="0">
                  <a:pos x="20" y="30"/>
                </a:cxn>
                <a:cxn ang="0">
                  <a:pos x="2" y="19"/>
                </a:cxn>
                <a:cxn ang="0">
                  <a:pos x="15" y="2"/>
                </a:cxn>
                <a:cxn ang="0">
                  <a:pos x="33" y="13"/>
                </a:cxn>
                <a:cxn ang="0">
                  <a:pos x="20" y="30"/>
                </a:cxn>
              </a:cxnLst>
              <a:rect l="0" t="0" r="r" b="b"/>
              <a:pathLst>
                <a:path w="35" h="31">
                  <a:moveTo>
                    <a:pt x="20" y="30"/>
                  </a:moveTo>
                  <a:cubicBezTo>
                    <a:pt x="11" y="31"/>
                    <a:pt x="3" y="27"/>
                    <a:pt x="2" y="19"/>
                  </a:cubicBezTo>
                  <a:cubicBezTo>
                    <a:pt x="0" y="11"/>
                    <a:pt x="6" y="4"/>
                    <a:pt x="15" y="2"/>
                  </a:cubicBezTo>
                  <a:cubicBezTo>
                    <a:pt x="23" y="0"/>
                    <a:pt x="31" y="5"/>
                    <a:pt x="33" y="13"/>
                  </a:cubicBezTo>
                  <a:cubicBezTo>
                    <a:pt x="35" y="20"/>
                    <a:pt x="29" y="28"/>
                    <a:pt x="20" y="30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7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839C6024-DB31-48D6-8E95-4B82D4C84780}"/>
              </a:ext>
            </a:extLst>
          </p:cNvPr>
          <p:cNvGrpSpPr/>
          <p:nvPr userDrawn="1"/>
        </p:nvGrpSpPr>
        <p:grpSpPr>
          <a:xfrm>
            <a:off x="79" y="2291252"/>
            <a:ext cx="12191843" cy="4005592"/>
            <a:chOff x="-290129" y="6137275"/>
            <a:chExt cx="12191843" cy="4005592"/>
          </a:xfrm>
        </p:grpSpPr>
        <p:sp>
          <p:nvSpPr>
            <p:cNvPr id="8" name="íṧḷiḓê">
              <a:extLst>
                <a:ext uri="{FF2B5EF4-FFF2-40B4-BE49-F238E27FC236}">
                  <a16:creationId xmlns:a16="http://schemas.microsoft.com/office/drawing/2014/main" id="{86313813-F5D5-411C-98D4-F65BBB349B81}"/>
                </a:ext>
              </a:extLst>
            </p:cNvPr>
            <p:cNvSpPr/>
            <p:nvPr/>
          </p:nvSpPr>
          <p:spPr bwMode="auto">
            <a:xfrm>
              <a:off x="1033117" y="6138844"/>
              <a:ext cx="4096896" cy="40040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şľïḓè">
              <a:extLst>
                <a:ext uri="{FF2B5EF4-FFF2-40B4-BE49-F238E27FC236}">
                  <a16:creationId xmlns:a16="http://schemas.microsoft.com/office/drawing/2014/main" id="{FE52B3DA-0426-48A7-B820-45EFB4ED64A5}"/>
                </a:ext>
              </a:extLst>
            </p:cNvPr>
            <p:cNvSpPr/>
            <p:nvPr/>
          </p:nvSpPr>
          <p:spPr bwMode="auto">
            <a:xfrm>
              <a:off x="2377101" y="9558963"/>
              <a:ext cx="1334727" cy="424829"/>
            </a:xfrm>
            <a:custGeom>
              <a:avLst/>
              <a:gdLst/>
              <a:ahLst/>
              <a:cxnLst>
                <a:cxn ang="0">
                  <a:pos x="768" y="275"/>
                </a:cxn>
                <a:cxn ang="0">
                  <a:pos x="97" y="275"/>
                </a:cxn>
                <a:cxn ang="0">
                  <a:pos x="0" y="179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844" y="0"/>
                </a:cxn>
                <a:cxn ang="0">
                  <a:pos x="864" y="20"/>
                </a:cxn>
                <a:cxn ang="0">
                  <a:pos x="864" y="179"/>
                </a:cxn>
                <a:cxn ang="0">
                  <a:pos x="768" y="275"/>
                </a:cxn>
              </a:cxnLst>
              <a:rect l="0" t="0" r="r" b="b"/>
              <a:pathLst>
                <a:path w="864" h="275">
                  <a:moveTo>
                    <a:pt x="768" y="275"/>
                  </a:moveTo>
                  <a:cubicBezTo>
                    <a:pt x="97" y="275"/>
                    <a:pt x="97" y="275"/>
                    <a:pt x="97" y="275"/>
                  </a:cubicBezTo>
                  <a:cubicBezTo>
                    <a:pt x="44" y="275"/>
                    <a:pt x="0" y="232"/>
                    <a:pt x="0" y="1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844" y="0"/>
                    <a:pt x="844" y="0"/>
                    <a:pt x="844" y="0"/>
                  </a:cubicBezTo>
                  <a:cubicBezTo>
                    <a:pt x="855" y="0"/>
                    <a:pt x="864" y="9"/>
                    <a:pt x="864" y="20"/>
                  </a:cubicBezTo>
                  <a:cubicBezTo>
                    <a:pt x="864" y="179"/>
                    <a:pt x="864" y="179"/>
                    <a:pt x="864" y="179"/>
                  </a:cubicBezTo>
                  <a:cubicBezTo>
                    <a:pt x="864" y="232"/>
                    <a:pt x="820" y="275"/>
                    <a:pt x="768" y="275"/>
                  </a:cubicBez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Sliḑé">
              <a:extLst>
                <a:ext uri="{FF2B5EF4-FFF2-40B4-BE49-F238E27FC236}">
                  <a16:creationId xmlns:a16="http://schemas.microsoft.com/office/drawing/2014/main" id="{5FBCA186-FB2A-4FEF-9EA9-48702651DE53}"/>
                </a:ext>
              </a:extLst>
            </p:cNvPr>
            <p:cNvSpPr/>
            <p:nvPr/>
          </p:nvSpPr>
          <p:spPr bwMode="auto">
            <a:xfrm>
              <a:off x="2377101" y="9361139"/>
              <a:ext cx="1334727" cy="420279"/>
            </a:xfrm>
            <a:custGeom>
              <a:avLst/>
              <a:gdLst/>
              <a:ahLst/>
              <a:cxnLst>
                <a:cxn ang="0">
                  <a:pos x="768" y="272"/>
                </a:cxn>
                <a:cxn ang="0">
                  <a:pos x="97" y="272"/>
                </a:cxn>
                <a:cxn ang="0">
                  <a:pos x="0" y="176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844" y="0"/>
                </a:cxn>
                <a:cxn ang="0">
                  <a:pos x="864" y="20"/>
                </a:cxn>
                <a:cxn ang="0">
                  <a:pos x="864" y="176"/>
                </a:cxn>
                <a:cxn ang="0">
                  <a:pos x="768" y="272"/>
                </a:cxn>
              </a:cxnLst>
              <a:rect l="0" t="0" r="r" b="b"/>
              <a:pathLst>
                <a:path w="864" h="272">
                  <a:moveTo>
                    <a:pt x="768" y="272"/>
                  </a:moveTo>
                  <a:cubicBezTo>
                    <a:pt x="97" y="272"/>
                    <a:pt x="97" y="272"/>
                    <a:pt x="97" y="272"/>
                  </a:cubicBezTo>
                  <a:cubicBezTo>
                    <a:pt x="44" y="272"/>
                    <a:pt x="0" y="229"/>
                    <a:pt x="0" y="17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844" y="0"/>
                    <a:pt x="844" y="0"/>
                    <a:pt x="844" y="0"/>
                  </a:cubicBezTo>
                  <a:cubicBezTo>
                    <a:pt x="855" y="0"/>
                    <a:pt x="864" y="9"/>
                    <a:pt x="864" y="20"/>
                  </a:cubicBezTo>
                  <a:cubicBezTo>
                    <a:pt x="864" y="176"/>
                    <a:pt x="864" y="176"/>
                    <a:pt x="864" y="176"/>
                  </a:cubicBezTo>
                  <a:cubicBezTo>
                    <a:pt x="864" y="229"/>
                    <a:pt x="820" y="272"/>
                    <a:pt x="768" y="272"/>
                  </a:cubicBezTo>
                  <a:close/>
                </a:path>
              </a:pathLst>
            </a:custGeom>
            <a:solidFill>
              <a:srgbClr val="38383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sḻiḓè">
              <a:extLst>
                <a:ext uri="{FF2B5EF4-FFF2-40B4-BE49-F238E27FC236}">
                  <a16:creationId xmlns:a16="http://schemas.microsoft.com/office/drawing/2014/main" id="{032E1AC3-CA8D-408D-B95A-E072A59C935C}"/>
                </a:ext>
              </a:extLst>
            </p:cNvPr>
            <p:cNvSpPr/>
            <p:nvPr/>
          </p:nvSpPr>
          <p:spPr bwMode="auto">
            <a:xfrm>
              <a:off x="4173679" y="8157877"/>
              <a:ext cx="613398" cy="1206400"/>
            </a:xfrm>
            <a:custGeom>
              <a:avLst/>
              <a:gdLst/>
              <a:ahLst/>
              <a:cxnLst>
                <a:cxn ang="0">
                  <a:pos x="243" y="25"/>
                </a:cxn>
                <a:cxn ang="0">
                  <a:pos x="393" y="704"/>
                </a:cxn>
                <a:cxn ang="0">
                  <a:pos x="372" y="737"/>
                </a:cxn>
                <a:cxn ang="0">
                  <a:pos x="187" y="778"/>
                </a:cxn>
                <a:cxn ang="0">
                  <a:pos x="154" y="757"/>
                </a:cxn>
                <a:cxn ang="0">
                  <a:pos x="3" y="78"/>
                </a:cxn>
                <a:cxn ang="0">
                  <a:pos x="24" y="45"/>
                </a:cxn>
                <a:cxn ang="0">
                  <a:pos x="210" y="4"/>
                </a:cxn>
                <a:cxn ang="0">
                  <a:pos x="243" y="25"/>
                </a:cxn>
              </a:cxnLst>
              <a:rect l="0" t="0" r="r" b="b"/>
              <a:pathLst>
                <a:path w="397" h="781">
                  <a:moveTo>
                    <a:pt x="243" y="25"/>
                  </a:moveTo>
                  <a:cubicBezTo>
                    <a:pt x="393" y="704"/>
                    <a:pt x="393" y="704"/>
                    <a:pt x="393" y="704"/>
                  </a:cubicBezTo>
                  <a:cubicBezTo>
                    <a:pt x="397" y="719"/>
                    <a:pt x="387" y="733"/>
                    <a:pt x="372" y="737"/>
                  </a:cubicBezTo>
                  <a:cubicBezTo>
                    <a:pt x="187" y="778"/>
                    <a:pt x="187" y="778"/>
                    <a:pt x="187" y="778"/>
                  </a:cubicBezTo>
                  <a:cubicBezTo>
                    <a:pt x="172" y="781"/>
                    <a:pt x="157" y="772"/>
                    <a:pt x="154" y="757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0" y="63"/>
                    <a:pt x="9" y="48"/>
                    <a:pt x="24" y="45"/>
                  </a:cubicBezTo>
                  <a:cubicBezTo>
                    <a:pt x="210" y="4"/>
                    <a:pt x="210" y="4"/>
                    <a:pt x="210" y="4"/>
                  </a:cubicBezTo>
                  <a:cubicBezTo>
                    <a:pt x="224" y="0"/>
                    <a:pt x="239" y="10"/>
                    <a:pt x="243" y="25"/>
                  </a:cubicBez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ṥḻïḋe">
              <a:extLst>
                <a:ext uri="{FF2B5EF4-FFF2-40B4-BE49-F238E27FC236}">
                  <a16:creationId xmlns:a16="http://schemas.microsoft.com/office/drawing/2014/main" id="{254001E7-16A2-48B6-A562-0FD6506C7E17}"/>
                </a:ext>
              </a:extLst>
            </p:cNvPr>
            <p:cNvSpPr/>
            <p:nvPr/>
          </p:nvSpPr>
          <p:spPr bwMode="auto">
            <a:xfrm>
              <a:off x="4400840" y="8557918"/>
              <a:ext cx="159076" cy="406317"/>
            </a:xfrm>
            <a:custGeom>
              <a:avLst/>
              <a:gdLst/>
              <a:ahLst/>
              <a:cxnLst>
                <a:cxn ang="0">
                  <a:pos x="463" y="0"/>
                </a:cxn>
                <a:cxn ang="0">
                  <a:pos x="1014" y="2491"/>
                </a:cxn>
                <a:cxn ang="0">
                  <a:pos x="551" y="2590"/>
                </a:cxn>
                <a:cxn ang="0">
                  <a:pos x="0" y="108"/>
                </a:cxn>
                <a:cxn ang="0">
                  <a:pos x="463" y="0"/>
                </a:cxn>
              </a:cxnLst>
              <a:rect l="0" t="0" r="r" b="b"/>
              <a:pathLst>
                <a:path w="1014" h="2590">
                  <a:moveTo>
                    <a:pt x="463" y="0"/>
                  </a:moveTo>
                  <a:lnTo>
                    <a:pt x="1014" y="2491"/>
                  </a:lnTo>
                  <a:lnTo>
                    <a:pt x="551" y="2590"/>
                  </a:lnTo>
                  <a:lnTo>
                    <a:pt x="0" y="108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ṣļíḑé">
              <a:extLst>
                <a:ext uri="{FF2B5EF4-FFF2-40B4-BE49-F238E27FC236}">
                  <a16:creationId xmlns:a16="http://schemas.microsoft.com/office/drawing/2014/main" id="{F8C56CA8-C882-4BD2-B8BE-C8087FBFC540}"/>
                </a:ext>
              </a:extLst>
            </p:cNvPr>
            <p:cNvSpPr/>
            <p:nvPr/>
          </p:nvSpPr>
          <p:spPr bwMode="auto">
            <a:xfrm>
              <a:off x="3591344" y="8561055"/>
              <a:ext cx="248654" cy="804790"/>
            </a:xfrm>
            <a:custGeom>
              <a:avLst/>
              <a:gdLst/>
              <a:ahLst/>
              <a:cxnLst>
                <a:cxn ang="0">
                  <a:pos x="134" y="521"/>
                </a:cxn>
                <a:cxn ang="0">
                  <a:pos x="22" y="519"/>
                </a:cxn>
                <a:cxn ang="0">
                  <a:pos x="1" y="497"/>
                </a:cxn>
                <a:cxn ang="0">
                  <a:pos x="5" y="22"/>
                </a:cxn>
                <a:cxn ang="0">
                  <a:pos x="27" y="0"/>
                </a:cxn>
                <a:cxn ang="0">
                  <a:pos x="139" y="1"/>
                </a:cxn>
                <a:cxn ang="0">
                  <a:pos x="160" y="23"/>
                </a:cxn>
                <a:cxn ang="0">
                  <a:pos x="156" y="499"/>
                </a:cxn>
                <a:cxn ang="0">
                  <a:pos x="134" y="521"/>
                </a:cxn>
              </a:cxnLst>
              <a:rect l="0" t="0" r="r" b="b"/>
              <a:pathLst>
                <a:path w="161" h="521">
                  <a:moveTo>
                    <a:pt x="134" y="521"/>
                  </a:moveTo>
                  <a:cubicBezTo>
                    <a:pt x="22" y="519"/>
                    <a:pt x="22" y="519"/>
                    <a:pt x="22" y="519"/>
                  </a:cubicBezTo>
                  <a:cubicBezTo>
                    <a:pt x="10" y="519"/>
                    <a:pt x="0" y="509"/>
                    <a:pt x="1" y="497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10"/>
                    <a:pt x="15" y="0"/>
                    <a:pt x="27" y="0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51" y="1"/>
                    <a:pt x="161" y="11"/>
                    <a:pt x="160" y="23"/>
                  </a:cubicBezTo>
                  <a:cubicBezTo>
                    <a:pt x="156" y="499"/>
                    <a:pt x="156" y="499"/>
                    <a:pt x="156" y="499"/>
                  </a:cubicBezTo>
                  <a:cubicBezTo>
                    <a:pt x="156" y="511"/>
                    <a:pt x="146" y="521"/>
                    <a:pt x="134" y="521"/>
                  </a:cubicBez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ṧ1ïḍé">
              <a:extLst>
                <a:ext uri="{FF2B5EF4-FFF2-40B4-BE49-F238E27FC236}">
                  <a16:creationId xmlns:a16="http://schemas.microsoft.com/office/drawing/2014/main" id="{C0998CA8-27E1-432A-8DB6-85C1892BC7B5}"/>
                </a:ext>
              </a:extLst>
            </p:cNvPr>
            <p:cNvSpPr/>
            <p:nvPr/>
          </p:nvSpPr>
          <p:spPr bwMode="auto">
            <a:xfrm>
              <a:off x="2168608" y="8607336"/>
              <a:ext cx="267166" cy="807926"/>
            </a:xfrm>
            <a:custGeom>
              <a:avLst/>
              <a:gdLst/>
              <a:ahLst/>
              <a:cxnLst>
                <a:cxn ang="0">
                  <a:pos x="151" y="520"/>
                </a:cxn>
                <a:cxn ang="0">
                  <a:pos x="35" y="523"/>
                </a:cxn>
                <a:cxn ang="0">
                  <a:pos x="12" y="501"/>
                </a:cxn>
                <a:cxn ang="0">
                  <a:pos x="1" y="26"/>
                </a:cxn>
                <a:cxn ang="0">
                  <a:pos x="22" y="3"/>
                </a:cxn>
                <a:cxn ang="0">
                  <a:pos x="138" y="0"/>
                </a:cxn>
                <a:cxn ang="0">
                  <a:pos x="161" y="22"/>
                </a:cxn>
                <a:cxn ang="0">
                  <a:pos x="172" y="497"/>
                </a:cxn>
                <a:cxn ang="0">
                  <a:pos x="151" y="520"/>
                </a:cxn>
              </a:cxnLst>
              <a:rect l="0" t="0" r="r" b="b"/>
              <a:pathLst>
                <a:path w="173" h="523">
                  <a:moveTo>
                    <a:pt x="151" y="520"/>
                  </a:moveTo>
                  <a:cubicBezTo>
                    <a:pt x="35" y="523"/>
                    <a:pt x="35" y="523"/>
                    <a:pt x="35" y="523"/>
                  </a:cubicBezTo>
                  <a:cubicBezTo>
                    <a:pt x="23" y="523"/>
                    <a:pt x="12" y="513"/>
                    <a:pt x="12" y="50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14"/>
                    <a:pt x="10" y="4"/>
                    <a:pt x="22" y="3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50" y="0"/>
                    <a:pt x="160" y="10"/>
                    <a:pt x="161" y="22"/>
                  </a:cubicBezTo>
                  <a:cubicBezTo>
                    <a:pt x="172" y="497"/>
                    <a:pt x="172" y="497"/>
                    <a:pt x="172" y="497"/>
                  </a:cubicBezTo>
                  <a:cubicBezTo>
                    <a:pt x="173" y="509"/>
                    <a:pt x="163" y="519"/>
                    <a:pt x="151" y="520"/>
                  </a:cubicBez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ŝlíḍé">
              <a:extLst>
                <a:ext uri="{FF2B5EF4-FFF2-40B4-BE49-F238E27FC236}">
                  <a16:creationId xmlns:a16="http://schemas.microsoft.com/office/drawing/2014/main" id="{A579C329-E966-497F-9CA0-4D2A8BF19C90}"/>
                </a:ext>
              </a:extLst>
            </p:cNvPr>
            <p:cNvSpPr/>
            <p:nvPr/>
          </p:nvSpPr>
          <p:spPr bwMode="auto">
            <a:xfrm>
              <a:off x="2437343" y="8540975"/>
              <a:ext cx="1149297" cy="863462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7307" y="0"/>
                </a:cxn>
                <a:cxn ang="0">
                  <a:pos x="7326" y="5474"/>
                </a:cxn>
                <a:cxn ang="0">
                  <a:pos x="20" y="5504"/>
                </a:cxn>
                <a:cxn ang="0">
                  <a:pos x="0" y="19"/>
                </a:cxn>
              </a:cxnLst>
              <a:rect l="0" t="0" r="r" b="b"/>
              <a:pathLst>
                <a:path w="7326" h="5504">
                  <a:moveTo>
                    <a:pt x="0" y="19"/>
                  </a:moveTo>
                  <a:lnTo>
                    <a:pt x="7307" y="0"/>
                  </a:lnTo>
                  <a:lnTo>
                    <a:pt x="7326" y="5474"/>
                  </a:lnTo>
                  <a:lnTo>
                    <a:pt x="20" y="5504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şlidé">
              <a:extLst>
                <a:ext uri="{FF2B5EF4-FFF2-40B4-BE49-F238E27FC236}">
                  <a16:creationId xmlns:a16="http://schemas.microsoft.com/office/drawing/2014/main" id="{AE0DC04A-80C8-4EB3-A362-29169FC66995}"/>
                </a:ext>
              </a:extLst>
            </p:cNvPr>
            <p:cNvSpPr/>
            <p:nvPr/>
          </p:nvSpPr>
          <p:spPr bwMode="auto">
            <a:xfrm>
              <a:off x="2333959" y="8403393"/>
              <a:ext cx="1382575" cy="950059"/>
            </a:xfrm>
            <a:custGeom>
              <a:avLst/>
              <a:gdLst/>
              <a:ahLst/>
              <a:cxnLst>
                <a:cxn ang="0">
                  <a:pos x="747" y="86"/>
                </a:cxn>
                <a:cxn ang="0">
                  <a:pos x="121" y="86"/>
                </a:cxn>
                <a:cxn ang="0">
                  <a:pos x="0" y="586"/>
                </a:cxn>
                <a:cxn ang="0">
                  <a:pos x="895" y="615"/>
                </a:cxn>
                <a:cxn ang="0">
                  <a:pos x="747" y="86"/>
                </a:cxn>
              </a:cxnLst>
              <a:rect l="0" t="0" r="r" b="b"/>
              <a:pathLst>
                <a:path w="895" h="615">
                  <a:moveTo>
                    <a:pt x="747" y="86"/>
                  </a:moveTo>
                  <a:cubicBezTo>
                    <a:pt x="504" y="17"/>
                    <a:pt x="376" y="0"/>
                    <a:pt x="121" y="86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895" y="615"/>
                    <a:pt x="895" y="615"/>
                    <a:pt x="895" y="615"/>
                  </a:cubicBezTo>
                  <a:lnTo>
                    <a:pt x="747" y="86"/>
                  </a:lnTo>
                  <a:close/>
                </a:path>
              </a:pathLst>
            </a:custGeom>
            <a:solidFill>
              <a:srgbClr val="DCDFE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śḻíḓe">
              <a:extLst>
                <a:ext uri="{FF2B5EF4-FFF2-40B4-BE49-F238E27FC236}">
                  <a16:creationId xmlns:a16="http://schemas.microsoft.com/office/drawing/2014/main" id="{CD34E4DD-99D5-468E-9641-E39CE6618D29}"/>
                </a:ext>
              </a:extLst>
            </p:cNvPr>
            <p:cNvSpPr/>
            <p:nvPr/>
          </p:nvSpPr>
          <p:spPr bwMode="auto">
            <a:xfrm>
              <a:off x="3010579" y="8429748"/>
              <a:ext cx="156" cy="9020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750"/>
                </a:cxn>
                <a:cxn ang="0">
                  <a:pos x="0" y="0"/>
                </a:cxn>
              </a:cxnLst>
              <a:rect l="0" t="0" r="r" b="b"/>
              <a:pathLst>
                <a:path h="5750">
                  <a:moveTo>
                    <a:pt x="0" y="0"/>
                  </a:moveTo>
                  <a:lnTo>
                    <a:pt x="0" y="5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FE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ṧļíḑe">
              <a:extLst>
                <a:ext uri="{FF2B5EF4-FFF2-40B4-BE49-F238E27FC236}">
                  <a16:creationId xmlns:a16="http://schemas.microsoft.com/office/drawing/2014/main" id="{1981E546-D1C5-499E-81A1-B21E03C5F85E}"/>
                </a:ext>
              </a:extLst>
            </p:cNvPr>
            <p:cNvSpPr/>
            <p:nvPr/>
          </p:nvSpPr>
          <p:spPr bwMode="auto">
            <a:xfrm>
              <a:off x="3010579" y="8429748"/>
              <a:ext cx="156" cy="902054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ŝļîḓê">
              <a:extLst>
                <a:ext uri="{FF2B5EF4-FFF2-40B4-BE49-F238E27FC236}">
                  <a16:creationId xmlns:a16="http://schemas.microsoft.com/office/drawing/2014/main" id="{6522A740-0920-4F2A-86E4-43B55FA631E4}"/>
                </a:ext>
              </a:extLst>
            </p:cNvPr>
            <p:cNvSpPr/>
            <p:nvPr/>
          </p:nvSpPr>
          <p:spPr bwMode="auto">
            <a:xfrm>
              <a:off x="3007441" y="8429748"/>
              <a:ext cx="6118" cy="902054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śḷíḓe">
              <a:extLst>
                <a:ext uri="{FF2B5EF4-FFF2-40B4-BE49-F238E27FC236}">
                  <a16:creationId xmlns:a16="http://schemas.microsoft.com/office/drawing/2014/main" id="{9A8A17C9-D787-4BD2-84FE-66437B4E4F0F}"/>
                </a:ext>
              </a:extLst>
            </p:cNvPr>
            <p:cNvSpPr/>
            <p:nvPr/>
          </p:nvSpPr>
          <p:spPr bwMode="auto">
            <a:xfrm>
              <a:off x="3007441" y="8429748"/>
              <a:ext cx="6118" cy="9020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750"/>
                </a:cxn>
                <a:cxn ang="0">
                  <a:pos x="39" y="5750"/>
                </a:cxn>
                <a:cxn ang="0">
                  <a:pos x="39" y="0"/>
                </a:cxn>
              </a:cxnLst>
              <a:rect l="0" t="0" r="r" b="b"/>
              <a:pathLst>
                <a:path w="39" h="5750">
                  <a:moveTo>
                    <a:pt x="0" y="0"/>
                  </a:moveTo>
                  <a:lnTo>
                    <a:pt x="0" y="5750"/>
                  </a:lnTo>
                  <a:lnTo>
                    <a:pt x="39" y="5750"/>
                  </a:lnTo>
                  <a:lnTo>
                    <a:pt x="3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ṧ1iḋè">
              <a:extLst>
                <a:ext uri="{FF2B5EF4-FFF2-40B4-BE49-F238E27FC236}">
                  <a16:creationId xmlns:a16="http://schemas.microsoft.com/office/drawing/2014/main" id="{C206A6E9-A887-476E-8212-EE5050451E11}"/>
                </a:ext>
              </a:extLst>
            </p:cNvPr>
            <p:cNvSpPr/>
            <p:nvPr/>
          </p:nvSpPr>
          <p:spPr bwMode="auto">
            <a:xfrm>
              <a:off x="-290129" y="6137275"/>
              <a:ext cx="12191843" cy="252716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$ļïḋè">
              <a:extLst>
                <a:ext uri="{FF2B5EF4-FFF2-40B4-BE49-F238E27FC236}">
                  <a16:creationId xmlns:a16="http://schemas.microsoft.com/office/drawing/2014/main" id="{BC7EA256-B81B-4200-822B-68C8AE60E0C6}"/>
                </a:ext>
              </a:extLst>
            </p:cNvPr>
            <p:cNvSpPr/>
            <p:nvPr/>
          </p:nvSpPr>
          <p:spPr bwMode="auto">
            <a:xfrm>
              <a:off x="4255569" y="6421540"/>
              <a:ext cx="685875" cy="590022"/>
            </a:xfrm>
            <a:custGeom>
              <a:avLst/>
              <a:gdLst/>
              <a:ahLst/>
              <a:cxnLst>
                <a:cxn ang="0">
                  <a:pos x="3309" y="3761"/>
                </a:cxn>
                <a:cxn ang="0">
                  <a:pos x="0" y="1802"/>
                </a:cxn>
                <a:cxn ang="0">
                  <a:pos x="1064" y="0"/>
                </a:cxn>
                <a:cxn ang="0">
                  <a:pos x="4372" y="1959"/>
                </a:cxn>
                <a:cxn ang="0">
                  <a:pos x="3309" y="3761"/>
                </a:cxn>
              </a:cxnLst>
              <a:rect l="0" t="0" r="r" b="b"/>
              <a:pathLst>
                <a:path w="4372" h="3761">
                  <a:moveTo>
                    <a:pt x="3309" y="3761"/>
                  </a:moveTo>
                  <a:lnTo>
                    <a:pt x="0" y="1802"/>
                  </a:lnTo>
                  <a:lnTo>
                    <a:pt x="1064" y="0"/>
                  </a:lnTo>
                  <a:lnTo>
                    <a:pt x="4372" y="1959"/>
                  </a:lnTo>
                  <a:lnTo>
                    <a:pt x="3309" y="3761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sḻïďé">
              <a:extLst>
                <a:ext uri="{FF2B5EF4-FFF2-40B4-BE49-F238E27FC236}">
                  <a16:creationId xmlns:a16="http://schemas.microsoft.com/office/drawing/2014/main" id="{57B9CB45-A7B0-48E5-BC58-427D97F8282C}"/>
                </a:ext>
              </a:extLst>
            </p:cNvPr>
            <p:cNvSpPr/>
            <p:nvPr/>
          </p:nvSpPr>
          <p:spPr bwMode="auto">
            <a:xfrm>
              <a:off x="4785508" y="6756632"/>
              <a:ext cx="154370" cy="221042"/>
            </a:xfrm>
            <a:custGeom>
              <a:avLst/>
              <a:gdLst/>
              <a:ahLst/>
              <a:cxnLst>
                <a:cxn ang="0">
                  <a:pos x="77" y="9"/>
                </a:cxn>
                <a:cxn ang="0">
                  <a:pos x="88" y="55"/>
                </a:cxn>
                <a:cxn ang="0">
                  <a:pos x="83" y="82"/>
                </a:cxn>
                <a:cxn ang="0">
                  <a:pos x="56" y="111"/>
                </a:cxn>
                <a:cxn ang="0">
                  <a:pos x="5" y="130"/>
                </a:cxn>
                <a:cxn ang="0">
                  <a:pos x="0" y="137"/>
                </a:cxn>
                <a:cxn ang="0">
                  <a:pos x="8" y="142"/>
                </a:cxn>
                <a:cxn ang="0">
                  <a:pos x="75" y="111"/>
                </a:cxn>
                <a:cxn ang="0">
                  <a:pos x="94" y="87"/>
                </a:cxn>
                <a:cxn ang="0">
                  <a:pos x="100" y="55"/>
                </a:cxn>
                <a:cxn ang="0">
                  <a:pos x="88" y="4"/>
                </a:cxn>
                <a:cxn ang="0">
                  <a:pos x="81" y="1"/>
                </a:cxn>
                <a:cxn ang="0">
                  <a:pos x="77" y="9"/>
                </a:cxn>
              </a:cxnLst>
              <a:rect l="0" t="0" r="r" b="b"/>
              <a:pathLst>
                <a:path w="100" h="143">
                  <a:moveTo>
                    <a:pt x="77" y="9"/>
                  </a:moveTo>
                  <a:cubicBezTo>
                    <a:pt x="85" y="27"/>
                    <a:pt x="88" y="42"/>
                    <a:pt x="88" y="55"/>
                  </a:cubicBezTo>
                  <a:cubicBezTo>
                    <a:pt x="88" y="65"/>
                    <a:pt x="87" y="74"/>
                    <a:pt x="83" y="82"/>
                  </a:cubicBezTo>
                  <a:cubicBezTo>
                    <a:pt x="78" y="93"/>
                    <a:pt x="69" y="103"/>
                    <a:pt x="56" y="111"/>
                  </a:cubicBezTo>
                  <a:cubicBezTo>
                    <a:pt x="43" y="119"/>
                    <a:pt x="25" y="125"/>
                    <a:pt x="5" y="130"/>
                  </a:cubicBezTo>
                  <a:cubicBezTo>
                    <a:pt x="2" y="131"/>
                    <a:pt x="0" y="134"/>
                    <a:pt x="0" y="137"/>
                  </a:cubicBezTo>
                  <a:cubicBezTo>
                    <a:pt x="1" y="141"/>
                    <a:pt x="4" y="143"/>
                    <a:pt x="8" y="142"/>
                  </a:cubicBezTo>
                  <a:cubicBezTo>
                    <a:pt x="36" y="135"/>
                    <a:pt x="59" y="125"/>
                    <a:pt x="75" y="111"/>
                  </a:cubicBezTo>
                  <a:cubicBezTo>
                    <a:pt x="83" y="104"/>
                    <a:pt x="90" y="96"/>
                    <a:pt x="94" y="87"/>
                  </a:cubicBezTo>
                  <a:cubicBezTo>
                    <a:pt x="98" y="77"/>
                    <a:pt x="100" y="67"/>
                    <a:pt x="100" y="55"/>
                  </a:cubicBezTo>
                  <a:cubicBezTo>
                    <a:pt x="100" y="40"/>
                    <a:pt x="96" y="23"/>
                    <a:pt x="88" y="4"/>
                  </a:cubicBezTo>
                  <a:cubicBezTo>
                    <a:pt x="87" y="1"/>
                    <a:pt x="84" y="0"/>
                    <a:pt x="81" y="1"/>
                  </a:cubicBezTo>
                  <a:cubicBezTo>
                    <a:pt x="78" y="2"/>
                    <a:pt x="76" y="6"/>
                    <a:pt x="77" y="9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S1iḑé">
              <a:extLst>
                <a:ext uri="{FF2B5EF4-FFF2-40B4-BE49-F238E27FC236}">
                  <a16:creationId xmlns:a16="http://schemas.microsoft.com/office/drawing/2014/main" id="{B6F70194-B38F-409D-A88D-DDD7DA1474FB}"/>
                </a:ext>
              </a:extLst>
            </p:cNvPr>
            <p:cNvSpPr/>
            <p:nvPr/>
          </p:nvSpPr>
          <p:spPr bwMode="auto">
            <a:xfrm>
              <a:off x="4263258" y="6452445"/>
              <a:ext cx="149975" cy="219317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51" y="9"/>
                </a:cxn>
                <a:cxn ang="0">
                  <a:pos x="12" y="39"/>
                </a:cxn>
                <a:cxn ang="0">
                  <a:pos x="0" y="86"/>
                </a:cxn>
                <a:cxn ang="0">
                  <a:pos x="8" y="137"/>
                </a:cxn>
                <a:cxn ang="0">
                  <a:pos x="16" y="142"/>
                </a:cxn>
                <a:cxn ang="0">
                  <a:pos x="20" y="134"/>
                </a:cxn>
                <a:cxn ang="0">
                  <a:pos x="12" y="86"/>
                </a:cxn>
                <a:cxn ang="0">
                  <a:pos x="17" y="57"/>
                </a:cxn>
                <a:cxn ang="0">
                  <a:pos x="41" y="27"/>
                </a:cxn>
                <a:cxn ang="0">
                  <a:pos x="91" y="12"/>
                </a:cxn>
                <a:cxn ang="0">
                  <a:pos x="97" y="6"/>
                </a:cxn>
                <a:cxn ang="0">
                  <a:pos x="90" y="0"/>
                </a:cxn>
              </a:cxnLst>
              <a:rect l="0" t="0" r="r" b="b"/>
              <a:pathLst>
                <a:path w="97" h="142">
                  <a:moveTo>
                    <a:pt x="90" y="0"/>
                  </a:moveTo>
                  <a:cubicBezTo>
                    <a:pt x="75" y="2"/>
                    <a:pt x="62" y="5"/>
                    <a:pt x="51" y="9"/>
                  </a:cubicBezTo>
                  <a:cubicBezTo>
                    <a:pt x="34" y="16"/>
                    <a:pt x="21" y="26"/>
                    <a:pt x="12" y="39"/>
                  </a:cubicBezTo>
                  <a:cubicBezTo>
                    <a:pt x="4" y="52"/>
                    <a:pt x="0" y="68"/>
                    <a:pt x="0" y="86"/>
                  </a:cubicBezTo>
                  <a:cubicBezTo>
                    <a:pt x="0" y="102"/>
                    <a:pt x="3" y="119"/>
                    <a:pt x="8" y="137"/>
                  </a:cubicBezTo>
                  <a:cubicBezTo>
                    <a:pt x="9" y="141"/>
                    <a:pt x="13" y="142"/>
                    <a:pt x="16" y="142"/>
                  </a:cubicBezTo>
                  <a:cubicBezTo>
                    <a:pt x="19" y="141"/>
                    <a:pt x="21" y="137"/>
                    <a:pt x="20" y="134"/>
                  </a:cubicBezTo>
                  <a:cubicBezTo>
                    <a:pt x="15" y="116"/>
                    <a:pt x="12" y="100"/>
                    <a:pt x="12" y="86"/>
                  </a:cubicBezTo>
                  <a:cubicBezTo>
                    <a:pt x="12" y="75"/>
                    <a:pt x="14" y="66"/>
                    <a:pt x="17" y="57"/>
                  </a:cubicBezTo>
                  <a:cubicBezTo>
                    <a:pt x="21" y="45"/>
                    <a:pt x="29" y="35"/>
                    <a:pt x="41" y="27"/>
                  </a:cubicBezTo>
                  <a:cubicBezTo>
                    <a:pt x="53" y="20"/>
                    <a:pt x="70" y="14"/>
                    <a:pt x="91" y="12"/>
                  </a:cubicBezTo>
                  <a:cubicBezTo>
                    <a:pt x="95" y="12"/>
                    <a:pt x="97" y="9"/>
                    <a:pt x="97" y="6"/>
                  </a:cubicBezTo>
                  <a:cubicBezTo>
                    <a:pt x="96" y="2"/>
                    <a:pt x="94" y="0"/>
                    <a:pt x="90" y="0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ş1íḑê">
              <a:extLst>
                <a:ext uri="{FF2B5EF4-FFF2-40B4-BE49-F238E27FC236}">
                  <a16:creationId xmlns:a16="http://schemas.microsoft.com/office/drawing/2014/main" id="{65588961-62C1-4DF4-894B-4B76BEFF5441}"/>
                </a:ext>
              </a:extLst>
            </p:cNvPr>
            <p:cNvSpPr/>
            <p:nvPr/>
          </p:nvSpPr>
          <p:spPr bwMode="auto">
            <a:xfrm>
              <a:off x="4376054" y="6662505"/>
              <a:ext cx="369293" cy="233279"/>
            </a:xfrm>
            <a:custGeom>
              <a:avLst/>
              <a:gdLst/>
              <a:ahLst/>
              <a:cxnLst>
                <a:cxn ang="0">
                  <a:pos x="2265" y="1487"/>
                </a:cxn>
                <a:cxn ang="0">
                  <a:pos x="0" y="148"/>
                </a:cxn>
                <a:cxn ang="0">
                  <a:pos x="89" y="0"/>
                </a:cxn>
                <a:cxn ang="0">
                  <a:pos x="2354" y="1339"/>
                </a:cxn>
                <a:cxn ang="0">
                  <a:pos x="2265" y="1487"/>
                </a:cxn>
              </a:cxnLst>
              <a:rect l="0" t="0" r="r" b="b"/>
              <a:pathLst>
                <a:path w="2354" h="1487">
                  <a:moveTo>
                    <a:pt x="2265" y="1487"/>
                  </a:moveTo>
                  <a:lnTo>
                    <a:pt x="0" y="148"/>
                  </a:lnTo>
                  <a:lnTo>
                    <a:pt x="89" y="0"/>
                  </a:lnTo>
                  <a:lnTo>
                    <a:pt x="2354" y="1339"/>
                  </a:lnTo>
                  <a:lnTo>
                    <a:pt x="2265" y="1487"/>
                  </a:lnTo>
                  <a:close/>
                </a:path>
              </a:pathLst>
            </a:custGeom>
            <a:solidFill>
              <a:srgbClr val="D9DDDE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ṧľïḋe">
              <a:extLst>
                <a:ext uri="{FF2B5EF4-FFF2-40B4-BE49-F238E27FC236}">
                  <a16:creationId xmlns:a16="http://schemas.microsoft.com/office/drawing/2014/main" id="{D17818D1-50A8-497E-B1D2-FB8EB277193A}"/>
                </a:ext>
              </a:extLst>
            </p:cNvPr>
            <p:cNvSpPr/>
            <p:nvPr/>
          </p:nvSpPr>
          <p:spPr bwMode="auto">
            <a:xfrm>
              <a:off x="4413235" y="6599126"/>
              <a:ext cx="369137" cy="233279"/>
            </a:xfrm>
            <a:custGeom>
              <a:avLst/>
              <a:gdLst/>
              <a:ahLst/>
              <a:cxnLst>
                <a:cxn ang="0">
                  <a:pos x="2274" y="1487"/>
                </a:cxn>
                <a:cxn ang="0">
                  <a:pos x="0" y="148"/>
                </a:cxn>
                <a:cxn ang="0">
                  <a:pos x="88" y="0"/>
                </a:cxn>
                <a:cxn ang="0">
                  <a:pos x="2353" y="1339"/>
                </a:cxn>
                <a:cxn ang="0">
                  <a:pos x="2274" y="1487"/>
                </a:cxn>
              </a:cxnLst>
              <a:rect l="0" t="0" r="r" b="b"/>
              <a:pathLst>
                <a:path w="2353" h="1487">
                  <a:moveTo>
                    <a:pt x="2274" y="1487"/>
                  </a:moveTo>
                  <a:lnTo>
                    <a:pt x="0" y="148"/>
                  </a:lnTo>
                  <a:lnTo>
                    <a:pt x="88" y="0"/>
                  </a:lnTo>
                  <a:lnTo>
                    <a:pt x="2353" y="1339"/>
                  </a:lnTo>
                  <a:lnTo>
                    <a:pt x="2274" y="1487"/>
                  </a:lnTo>
                  <a:close/>
                </a:path>
              </a:pathLst>
            </a:custGeom>
            <a:solidFill>
              <a:srgbClr val="D9DDDE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ṧļíḍè">
              <a:extLst>
                <a:ext uri="{FF2B5EF4-FFF2-40B4-BE49-F238E27FC236}">
                  <a16:creationId xmlns:a16="http://schemas.microsoft.com/office/drawing/2014/main" id="{CA766B6F-53AF-419D-AE47-707708E76943}"/>
                </a:ext>
              </a:extLst>
            </p:cNvPr>
            <p:cNvSpPr/>
            <p:nvPr/>
          </p:nvSpPr>
          <p:spPr bwMode="auto">
            <a:xfrm>
              <a:off x="4451827" y="6535747"/>
              <a:ext cx="367568" cy="234848"/>
            </a:xfrm>
            <a:custGeom>
              <a:avLst/>
              <a:gdLst/>
              <a:ahLst/>
              <a:cxnLst>
                <a:cxn ang="0">
                  <a:pos x="2265" y="1497"/>
                </a:cxn>
                <a:cxn ang="0">
                  <a:pos x="0" y="148"/>
                </a:cxn>
                <a:cxn ang="0">
                  <a:pos x="79" y="0"/>
                </a:cxn>
                <a:cxn ang="0">
                  <a:pos x="2343" y="1349"/>
                </a:cxn>
                <a:cxn ang="0">
                  <a:pos x="2265" y="1497"/>
                </a:cxn>
              </a:cxnLst>
              <a:rect l="0" t="0" r="r" b="b"/>
              <a:pathLst>
                <a:path w="2343" h="1497">
                  <a:moveTo>
                    <a:pt x="2265" y="1497"/>
                  </a:moveTo>
                  <a:lnTo>
                    <a:pt x="0" y="148"/>
                  </a:lnTo>
                  <a:lnTo>
                    <a:pt x="79" y="0"/>
                  </a:lnTo>
                  <a:lnTo>
                    <a:pt x="2343" y="1349"/>
                  </a:lnTo>
                  <a:lnTo>
                    <a:pt x="2265" y="1497"/>
                  </a:lnTo>
                  <a:close/>
                </a:path>
              </a:pathLst>
            </a:custGeom>
            <a:solidFill>
              <a:srgbClr val="D9DDDE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šļíďé">
              <a:extLst>
                <a:ext uri="{FF2B5EF4-FFF2-40B4-BE49-F238E27FC236}">
                  <a16:creationId xmlns:a16="http://schemas.microsoft.com/office/drawing/2014/main" id="{6BB20A86-830C-4271-97D4-91B291B25CC3}"/>
                </a:ext>
              </a:extLst>
            </p:cNvPr>
            <p:cNvSpPr/>
            <p:nvPr/>
          </p:nvSpPr>
          <p:spPr bwMode="auto">
            <a:xfrm>
              <a:off x="1326640" y="6183554"/>
              <a:ext cx="774043" cy="865187"/>
            </a:xfrm>
            <a:custGeom>
              <a:avLst/>
              <a:gdLst/>
              <a:ahLst/>
              <a:cxnLst>
                <a:cxn ang="0">
                  <a:pos x="3329" y="5515"/>
                </a:cxn>
                <a:cxn ang="0">
                  <a:pos x="0" y="4274"/>
                </a:cxn>
                <a:cxn ang="0">
                  <a:pos x="1605" y="0"/>
                </a:cxn>
                <a:cxn ang="0">
                  <a:pos x="4934" y="1251"/>
                </a:cxn>
                <a:cxn ang="0">
                  <a:pos x="3329" y="5515"/>
                </a:cxn>
              </a:cxnLst>
              <a:rect l="0" t="0" r="r" b="b"/>
              <a:pathLst>
                <a:path w="4934" h="5515">
                  <a:moveTo>
                    <a:pt x="3329" y="5515"/>
                  </a:moveTo>
                  <a:lnTo>
                    <a:pt x="0" y="4274"/>
                  </a:lnTo>
                  <a:lnTo>
                    <a:pt x="1605" y="0"/>
                  </a:lnTo>
                  <a:lnTo>
                    <a:pt x="4934" y="1251"/>
                  </a:lnTo>
                  <a:lnTo>
                    <a:pt x="3329" y="5515"/>
                  </a:lnTo>
                  <a:close/>
                </a:path>
              </a:pathLst>
            </a:custGeom>
            <a:solidFill>
              <a:srgbClr val="FF677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ṣliḍé">
              <a:extLst>
                <a:ext uri="{FF2B5EF4-FFF2-40B4-BE49-F238E27FC236}">
                  <a16:creationId xmlns:a16="http://schemas.microsoft.com/office/drawing/2014/main" id="{9D46C723-014F-49DC-B50C-6ECB433C3374}"/>
                </a:ext>
              </a:extLst>
            </p:cNvPr>
            <p:cNvSpPr/>
            <p:nvPr/>
          </p:nvSpPr>
          <p:spPr bwMode="auto">
            <a:xfrm>
              <a:off x="1326640" y="6183554"/>
              <a:ext cx="344507" cy="704386"/>
            </a:xfrm>
            <a:custGeom>
              <a:avLst/>
              <a:gdLst/>
              <a:ahLst/>
              <a:cxnLst>
                <a:cxn ang="0">
                  <a:pos x="591" y="4490"/>
                </a:cxn>
                <a:cxn ang="0">
                  <a:pos x="0" y="4274"/>
                </a:cxn>
                <a:cxn ang="0">
                  <a:pos x="1605" y="0"/>
                </a:cxn>
                <a:cxn ang="0">
                  <a:pos x="2196" y="217"/>
                </a:cxn>
                <a:cxn ang="0">
                  <a:pos x="591" y="4490"/>
                </a:cxn>
              </a:cxnLst>
              <a:rect l="0" t="0" r="r" b="b"/>
              <a:pathLst>
                <a:path w="2196" h="4490">
                  <a:moveTo>
                    <a:pt x="591" y="4490"/>
                  </a:moveTo>
                  <a:lnTo>
                    <a:pt x="0" y="4274"/>
                  </a:lnTo>
                  <a:lnTo>
                    <a:pt x="1605" y="0"/>
                  </a:lnTo>
                  <a:lnTo>
                    <a:pt x="2196" y="217"/>
                  </a:lnTo>
                  <a:lnTo>
                    <a:pt x="591" y="4490"/>
                  </a:ln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s1íďè">
              <a:extLst>
                <a:ext uri="{FF2B5EF4-FFF2-40B4-BE49-F238E27FC236}">
                  <a16:creationId xmlns:a16="http://schemas.microsoft.com/office/drawing/2014/main" id="{7C061AD6-2214-4C0D-A64D-4A446A539CE9}"/>
                </a:ext>
              </a:extLst>
            </p:cNvPr>
            <p:cNvSpPr/>
            <p:nvPr/>
          </p:nvSpPr>
          <p:spPr bwMode="auto">
            <a:xfrm>
              <a:off x="1359113" y="6205203"/>
              <a:ext cx="841971" cy="899073"/>
            </a:xfrm>
            <a:custGeom>
              <a:avLst/>
              <a:gdLst/>
              <a:ahLst/>
              <a:cxnLst>
                <a:cxn ang="0">
                  <a:pos x="3072" y="5731"/>
                </a:cxn>
                <a:cxn ang="0">
                  <a:pos x="0" y="3939"/>
                </a:cxn>
                <a:cxn ang="0">
                  <a:pos x="2295" y="0"/>
                </a:cxn>
                <a:cxn ang="0">
                  <a:pos x="5367" y="1792"/>
                </a:cxn>
                <a:cxn ang="0">
                  <a:pos x="3072" y="5731"/>
                </a:cxn>
              </a:cxnLst>
              <a:rect l="0" t="0" r="r" b="b"/>
              <a:pathLst>
                <a:path w="5367" h="5731">
                  <a:moveTo>
                    <a:pt x="3072" y="5731"/>
                  </a:moveTo>
                  <a:lnTo>
                    <a:pt x="0" y="3939"/>
                  </a:lnTo>
                  <a:lnTo>
                    <a:pt x="2295" y="0"/>
                  </a:lnTo>
                  <a:lnTo>
                    <a:pt x="5367" y="1792"/>
                  </a:lnTo>
                  <a:lnTo>
                    <a:pt x="3072" y="5731"/>
                  </a:ln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ṥļîdè">
              <a:extLst>
                <a:ext uri="{FF2B5EF4-FFF2-40B4-BE49-F238E27FC236}">
                  <a16:creationId xmlns:a16="http://schemas.microsoft.com/office/drawing/2014/main" id="{6624F6AD-3EE8-4719-9412-0B4559B8DEE6}"/>
                </a:ext>
              </a:extLst>
            </p:cNvPr>
            <p:cNvSpPr/>
            <p:nvPr/>
          </p:nvSpPr>
          <p:spPr bwMode="auto">
            <a:xfrm>
              <a:off x="1359113" y="6205203"/>
              <a:ext cx="446478" cy="667364"/>
            </a:xfrm>
            <a:custGeom>
              <a:avLst/>
              <a:gdLst/>
              <a:ahLst/>
              <a:cxnLst>
                <a:cxn ang="0">
                  <a:pos x="542" y="4254"/>
                </a:cxn>
                <a:cxn ang="0">
                  <a:pos x="0" y="3939"/>
                </a:cxn>
                <a:cxn ang="0">
                  <a:pos x="2295" y="0"/>
                </a:cxn>
                <a:cxn ang="0">
                  <a:pos x="2846" y="315"/>
                </a:cxn>
                <a:cxn ang="0">
                  <a:pos x="542" y="4254"/>
                </a:cxn>
              </a:cxnLst>
              <a:rect l="0" t="0" r="r" b="b"/>
              <a:pathLst>
                <a:path w="2846" h="4254">
                  <a:moveTo>
                    <a:pt x="542" y="4254"/>
                  </a:moveTo>
                  <a:lnTo>
                    <a:pt x="0" y="3939"/>
                  </a:lnTo>
                  <a:lnTo>
                    <a:pt x="2295" y="0"/>
                  </a:lnTo>
                  <a:lnTo>
                    <a:pt x="2846" y="315"/>
                  </a:lnTo>
                  <a:lnTo>
                    <a:pt x="542" y="4254"/>
                  </a:lnTo>
                  <a:close/>
                </a:path>
              </a:pathLst>
            </a:custGeom>
            <a:solidFill>
              <a:srgbClr val="009FA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šḻïďe">
              <a:extLst>
                <a:ext uri="{FF2B5EF4-FFF2-40B4-BE49-F238E27FC236}">
                  <a16:creationId xmlns:a16="http://schemas.microsoft.com/office/drawing/2014/main" id="{B21B1D50-C88B-47B0-8D2E-490A6FEC6DE5}"/>
                </a:ext>
              </a:extLst>
            </p:cNvPr>
            <p:cNvSpPr/>
            <p:nvPr/>
          </p:nvSpPr>
          <p:spPr bwMode="auto">
            <a:xfrm>
              <a:off x="2780281" y="6716471"/>
              <a:ext cx="602573" cy="261203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ṣļïḍé">
              <a:extLst>
                <a:ext uri="{FF2B5EF4-FFF2-40B4-BE49-F238E27FC236}">
                  <a16:creationId xmlns:a16="http://schemas.microsoft.com/office/drawing/2014/main" id="{B37C990A-2163-4685-93D5-B5E80A430D18}"/>
                </a:ext>
              </a:extLst>
            </p:cNvPr>
            <p:cNvSpPr/>
            <p:nvPr/>
          </p:nvSpPr>
          <p:spPr bwMode="auto">
            <a:xfrm>
              <a:off x="1904425" y="6472525"/>
              <a:ext cx="2354285" cy="365997"/>
            </a:xfrm>
            <a:custGeom>
              <a:avLst/>
              <a:gdLst/>
              <a:ahLst/>
              <a:cxnLst>
                <a:cxn ang="0">
                  <a:pos x="1360" y="237"/>
                </a:cxn>
                <a:cxn ang="0">
                  <a:pos x="147" y="237"/>
                </a:cxn>
                <a:cxn ang="0">
                  <a:pos x="6" y="15"/>
                </a:cxn>
                <a:cxn ang="0">
                  <a:pos x="0" y="0"/>
                </a:cxn>
                <a:cxn ang="0">
                  <a:pos x="1524" y="0"/>
                </a:cxn>
                <a:cxn ang="0">
                  <a:pos x="1524" y="3"/>
                </a:cxn>
                <a:cxn ang="0">
                  <a:pos x="1521" y="11"/>
                </a:cxn>
                <a:cxn ang="0">
                  <a:pos x="1518" y="15"/>
                </a:cxn>
                <a:cxn ang="0">
                  <a:pos x="1360" y="237"/>
                </a:cxn>
              </a:cxnLst>
              <a:rect l="0" t="0" r="r" b="b"/>
              <a:pathLst>
                <a:path w="1524" h="237">
                  <a:moveTo>
                    <a:pt x="1360" y="237"/>
                  </a:moveTo>
                  <a:cubicBezTo>
                    <a:pt x="147" y="237"/>
                    <a:pt x="147" y="237"/>
                    <a:pt x="147" y="23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24" y="0"/>
                    <a:pt x="1524" y="0"/>
                    <a:pt x="1524" y="0"/>
                  </a:cubicBezTo>
                  <a:cubicBezTo>
                    <a:pt x="1524" y="3"/>
                    <a:pt x="1524" y="3"/>
                    <a:pt x="1524" y="3"/>
                  </a:cubicBezTo>
                  <a:cubicBezTo>
                    <a:pt x="1524" y="5"/>
                    <a:pt x="1523" y="8"/>
                    <a:pt x="1521" y="11"/>
                  </a:cubicBezTo>
                  <a:cubicBezTo>
                    <a:pt x="1518" y="15"/>
                    <a:pt x="1518" y="15"/>
                    <a:pt x="1518" y="15"/>
                  </a:cubicBezTo>
                  <a:lnTo>
                    <a:pt x="1360" y="237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ş1íḑê">
              <a:extLst>
                <a:ext uri="{FF2B5EF4-FFF2-40B4-BE49-F238E27FC236}">
                  <a16:creationId xmlns:a16="http://schemas.microsoft.com/office/drawing/2014/main" id="{734C4293-4E2F-4D0E-A190-1ABE333E5664}"/>
                </a:ext>
              </a:extLst>
            </p:cNvPr>
            <p:cNvSpPr/>
            <p:nvPr/>
          </p:nvSpPr>
          <p:spPr bwMode="auto">
            <a:xfrm>
              <a:off x="1950860" y="6495587"/>
              <a:ext cx="2261412" cy="327563"/>
            </a:xfrm>
            <a:custGeom>
              <a:avLst/>
              <a:gdLst/>
              <a:ahLst/>
              <a:cxnLst>
                <a:cxn ang="0">
                  <a:pos x="1319" y="2088"/>
                </a:cxn>
                <a:cxn ang="0">
                  <a:pos x="0" y="0"/>
                </a:cxn>
                <a:cxn ang="0">
                  <a:pos x="14415" y="0"/>
                </a:cxn>
                <a:cxn ang="0">
                  <a:pos x="12938" y="2088"/>
                </a:cxn>
                <a:cxn ang="0">
                  <a:pos x="1319" y="2088"/>
                </a:cxn>
              </a:cxnLst>
              <a:rect l="0" t="0" r="r" b="b"/>
              <a:pathLst>
                <a:path w="14415" h="2088">
                  <a:moveTo>
                    <a:pt x="1319" y="2088"/>
                  </a:moveTo>
                  <a:lnTo>
                    <a:pt x="0" y="0"/>
                  </a:lnTo>
                  <a:lnTo>
                    <a:pt x="14415" y="0"/>
                  </a:lnTo>
                  <a:lnTo>
                    <a:pt x="12938" y="2088"/>
                  </a:lnTo>
                  <a:lnTo>
                    <a:pt x="1319" y="2088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ŝlîďe">
              <a:extLst>
                <a:ext uri="{FF2B5EF4-FFF2-40B4-BE49-F238E27FC236}">
                  <a16:creationId xmlns:a16="http://schemas.microsoft.com/office/drawing/2014/main" id="{7B628B35-476E-4F67-A7D8-F0B2FA19ED68}"/>
                </a:ext>
              </a:extLst>
            </p:cNvPr>
            <p:cNvSpPr/>
            <p:nvPr/>
          </p:nvSpPr>
          <p:spPr bwMode="auto">
            <a:xfrm>
              <a:off x="2213476" y="6514255"/>
              <a:ext cx="1895413" cy="290383"/>
            </a:xfrm>
            <a:custGeom>
              <a:avLst/>
              <a:gdLst/>
              <a:ahLst/>
              <a:cxnLst>
                <a:cxn ang="0">
                  <a:pos x="10890" y="1851"/>
                </a:cxn>
                <a:cxn ang="0">
                  <a:pos x="12082" y="0"/>
                </a:cxn>
                <a:cxn ang="0">
                  <a:pos x="0" y="1851"/>
                </a:cxn>
                <a:cxn ang="0">
                  <a:pos x="10890" y="1851"/>
                </a:cxn>
              </a:cxnLst>
              <a:rect l="0" t="0" r="r" b="b"/>
              <a:pathLst>
                <a:path w="12082" h="1851">
                  <a:moveTo>
                    <a:pt x="10890" y="1851"/>
                  </a:moveTo>
                  <a:lnTo>
                    <a:pt x="12082" y="0"/>
                  </a:lnTo>
                  <a:lnTo>
                    <a:pt x="0" y="1851"/>
                  </a:lnTo>
                  <a:lnTo>
                    <a:pt x="10890" y="1851"/>
                  </a:lnTo>
                  <a:close/>
                </a:path>
              </a:pathLst>
            </a:custGeom>
            <a:solidFill>
              <a:srgbClr val="009FA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ṥḻidê">
              <a:extLst>
                <a:ext uri="{FF2B5EF4-FFF2-40B4-BE49-F238E27FC236}">
                  <a16:creationId xmlns:a16="http://schemas.microsoft.com/office/drawing/2014/main" id="{5E7EF955-FE61-41E5-9805-33A5822DE417}"/>
                </a:ext>
              </a:extLst>
            </p:cNvPr>
            <p:cNvSpPr/>
            <p:nvPr/>
          </p:nvSpPr>
          <p:spPr bwMode="auto">
            <a:xfrm>
              <a:off x="2048125" y="6514255"/>
              <a:ext cx="2060764" cy="290383"/>
            </a:xfrm>
            <a:custGeom>
              <a:avLst/>
              <a:gdLst/>
              <a:ahLst/>
              <a:cxnLst>
                <a:cxn ang="0">
                  <a:pos x="1054" y="1851"/>
                </a:cxn>
                <a:cxn ang="0">
                  <a:pos x="13136" y="0"/>
                </a:cxn>
                <a:cxn ang="0">
                  <a:pos x="0" y="0"/>
                </a:cxn>
                <a:cxn ang="0">
                  <a:pos x="1054" y="1851"/>
                </a:cxn>
              </a:cxnLst>
              <a:rect l="0" t="0" r="r" b="b"/>
              <a:pathLst>
                <a:path w="13136" h="1851">
                  <a:moveTo>
                    <a:pt x="1054" y="1851"/>
                  </a:moveTo>
                  <a:lnTo>
                    <a:pt x="13136" y="0"/>
                  </a:lnTo>
                  <a:lnTo>
                    <a:pt x="0" y="0"/>
                  </a:lnTo>
                  <a:lnTo>
                    <a:pt x="1054" y="1851"/>
                  </a:ln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şḷiḍê">
              <a:extLst>
                <a:ext uri="{FF2B5EF4-FFF2-40B4-BE49-F238E27FC236}">
                  <a16:creationId xmlns:a16="http://schemas.microsoft.com/office/drawing/2014/main" id="{60214A3A-6F85-46DB-8915-71373ECAFCBE}"/>
                </a:ext>
              </a:extLst>
            </p:cNvPr>
            <p:cNvSpPr/>
            <p:nvPr/>
          </p:nvSpPr>
          <p:spPr bwMode="auto">
            <a:xfrm>
              <a:off x="1904425" y="6381377"/>
              <a:ext cx="2354285" cy="103385"/>
            </a:xfrm>
            <a:custGeom>
              <a:avLst/>
              <a:gdLst/>
              <a:ahLst/>
              <a:cxnLst>
                <a:cxn ang="0">
                  <a:pos x="1516" y="67"/>
                </a:cxn>
                <a:cxn ang="0">
                  <a:pos x="9" y="67"/>
                </a:cxn>
                <a:cxn ang="0">
                  <a:pos x="0" y="59"/>
                </a:cxn>
                <a:cxn ang="0">
                  <a:pos x="0" y="9"/>
                </a:cxn>
                <a:cxn ang="0">
                  <a:pos x="9" y="0"/>
                </a:cxn>
                <a:cxn ang="0">
                  <a:pos x="1516" y="0"/>
                </a:cxn>
                <a:cxn ang="0">
                  <a:pos x="1524" y="9"/>
                </a:cxn>
                <a:cxn ang="0">
                  <a:pos x="1524" y="59"/>
                </a:cxn>
                <a:cxn ang="0">
                  <a:pos x="1516" y="67"/>
                </a:cxn>
              </a:cxnLst>
              <a:rect l="0" t="0" r="r" b="b"/>
              <a:pathLst>
                <a:path w="1524" h="67">
                  <a:moveTo>
                    <a:pt x="1516" y="67"/>
                  </a:moveTo>
                  <a:cubicBezTo>
                    <a:pt x="9" y="67"/>
                    <a:pt x="9" y="67"/>
                    <a:pt x="9" y="67"/>
                  </a:cubicBezTo>
                  <a:cubicBezTo>
                    <a:pt x="4" y="67"/>
                    <a:pt x="0" y="64"/>
                    <a:pt x="0" y="5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16" y="0"/>
                    <a:pt x="1516" y="0"/>
                    <a:pt x="1516" y="0"/>
                  </a:cubicBezTo>
                  <a:cubicBezTo>
                    <a:pt x="1520" y="0"/>
                    <a:pt x="1524" y="4"/>
                    <a:pt x="1524" y="9"/>
                  </a:cubicBezTo>
                  <a:cubicBezTo>
                    <a:pt x="1524" y="59"/>
                    <a:pt x="1524" y="59"/>
                    <a:pt x="1524" y="59"/>
                  </a:cubicBezTo>
                  <a:cubicBezTo>
                    <a:pt x="1524" y="64"/>
                    <a:pt x="1520" y="67"/>
                    <a:pt x="1516" y="67"/>
                  </a:cubicBez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šḷidê">
              <a:extLst>
                <a:ext uri="{FF2B5EF4-FFF2-40B4-BE49-F238E27FC236}">
                  <a16:creationId xmlns:a16="http://schemas.microsoft.com/office/drawing/2014/main" id="{8BB7A5F3-7A52-44D4-B557-15B45573EDC4}"/>
                </a:ext>
              </a:extLst>
            </p:cNvPr>
            <p:cNvSpPr/>
            <p:nvPr/>
          </p:nvSpPr>
          <p:spPr bwMode="auto">
            <a:xfrm>
              <a:off x="4478026" y="7742302"/>
              <a:ext cx="174606" cy="157507"/>
            </a:xfrm>
            <a:custGeom>
              <a:avLst/>
              <a:gdLst/>
              <a:ahLst/>
              <a:cxnLst>
                <a:cxn ang="0">
                  <a:pos x="101" y="86"/>
                </a:cxn>
                <a:cxn ang="0">
                  <a:pos x="40" y="64"/>
                </a:cxn>
                <a:cxn ang="0">
                  <a:pos x="7" y="9"/>
                </a:cxn>
                <a:cxn ang="0">
                  <a:pos x="68" y="31"/>
                </a:cxn>
                <a:cxn ang="0">
                  <a:pos x="101" y="86"/>
                </a:cxn>
              </a:cxnLst>
              <a:rect l="0" t="0" r="r" b="b"/>
              <a:pathLst>
                <a:path w="113" h="102">
                  <a:moveTo>
                    <a:pt x="101" y="86"/>
                  </a:moveTo>
                  <a:cubicBezTo>
                    <a:pt x="88" y="102"/>
                    <a:pt x="66" y="85"/>
                    <a:pt x="40" y="64"/>
                  </a:cubicBezTo>
                  <a:cubicBezTo>
                    <a:pt x="15" y="42"/>
                    <a:pt x="0" y="18"/>
                    <a:pt x="7" y="9"/>
                  </a:cubicBezTo>
                  <a:cubicBezTo>
                    <a:pt x="15" y="0"/>
                    <a:pt x="42" y="10"/>
                    <a:pt x="68" y="31"/>
                  </a:cubicBezTo>
                  <a:cubicBezTo>
                    <a:pt x="93" y="52"/>
                    <a:pt x="113" y="69"/>
                    <a:pt x="101" y="86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$ḷíḋe">
              <a:extLst>
                <a:ext uri="{FF2B5EF4-FFF2-40B4-BE49-F238E27FC236}">
                  <a16:creationId xmlns:a16="http://schemas.microsoft.com/office/drawing/2014/main" id="{1FAE90B0-D06C-4F09-8A65-F56C1A54E17E}"/>
                </a:ext>
              </a:extLst>
            </p:cNvPr>
            <p:cNvSpPr/>
            <p:nvPr/>
          </p:nvSpPr>
          <p:spPr bwMode="auto">
            <a:xfrm>
              <a:off x="4240198" y="7502749"/>
              <a:ext cx="361450" cy="361605"/>
            </a:xfrm>
            <a:custGeom>
              <a:avLst/>
              <a:gdLst/>
              <a:ahLst/>
              <a:cxnLst>
                <a:cxn ang="0">
                  <a:pos x="197" y="183"/>
                </a:cxn>
                <a:cxn ang="0">
                  <a:pos x="50" y="197"/>
                </a:cxn>
                <a:cxn ang="0">
                  <a:pos x="37" y="50"/>
                </a:cxn>
                <a:cxn ang="0">
                  <a:pos x="183" y="37"/>
                </a:cxn>
                <a:cxn ang="0">
                  <a:pos x="197" y="183"/>
                </a:cxn>
              </a:cxnLst>
              <a:rect l="0" t="0" r="r" b="b"/>
              <a:pathLst>
                <a:path w="234" h="234">
                  <a:moveTo>
                    <a:pt x="197" y="183"/>
                  </a:moveTo>
                  <a:cubicBezTo>
                    <a:pt x="160" y="228"/>
                    <a:pt x="95" y="234"/>
                    <a:pt x="50" y="197"/>
                  </a:cubicBezTo>
                  <a:cubicBezTo>
                    <a:pt x="6" y="160"/>
                    <a:pt x="0" y="95"/>
                    <a:pt x="37" y="50"/>
                  </a:cubicBezTo>
                  <a:cubicBezTo>
                    <a:pt x="74" y="6"/>
                    <a:pt x="139" y="0"/>
                    <a:pt x="183" y="37"/>
                  </a:cubicBezTo>
                  <a:cubicBezTo>
                    <a:pt x="228" y="74"/>
                    <a:pt x="234" y="139"/>
                    <a:pt x="197" y="183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ṧḻïḋè">
              <a:extLst>
                <a:ext uri="{FF2B5EF4-FFF2-40B4-BE49-F238E27FC236}">
                  <a16:creationId xmlns:a16="http://schemas.microsoft.com/office/drawing/2014/main" id="{7C086084-E1CF-4084-B98B-09762BF4E4B8}"/>
                </a:ext>
              </a:extLst>
            </p:cNvPr>
            <p:cNvSpPr/>
            <p:nvPr/>
          </p:nvSpPr>
          <p:spPr bwMode="auto">
            <a:xfrm>
              <a:off x="4249454" y="7512161"/>
              <a:ext cx="342938" cy="342939"/>
            </a:xfrm>
            <a:custGeom>
              <a:avLst/>
              <a:gdLst/>
              <a:ahLst/>
              <a:cxnLst>
                <a:cxn ang="0">
                  <a:pos x="191" y="177"/>
                </a:cxn>
                <a:cxn ang="0">
                  <a:pos x="185" y="173"/>
                </a:cxn>
                <a:cxn ang="0">
                  <a:pos x="111" y="208"/>
                </a:cxn>
                <a:cxn ang="0">
                  <a:pos x="49" y="185"/>
                </a:cxn>
                <a:cxn ang="0">
                  <a:pos x="14" y="111"/>
                </a:cxn>
                <a:cxn ang="0">
                  <a:pos x="37" y="49"/>
                </a:cxn>
                <a:cxn ang="0">
                  <a:pos x="111" y="14"/>
                </a:cxn>
                <a:cxn ang="0">
                  <a:pos x="173" y="37"/>
                </a:cxn>
                <a:cxn ang="0">
                  <a:pos x="208" y="111"/>
                </a:cxn>
                <a:cxn ang="0">
                  <a:pos x="185" y="173"/>
                </a:cxn>
                <a:cxn ang="0">
                  <a:pos x="191" y="177"/>
                </a:cxn>
                <a:cxn ang="0">
                  <a:pos x="196" y="182"/>
                </a:cxn>
                <a:cxn ang="0">
                  <a:pos x="222" y="111"/>
                </a:cxn>
                <a:cxn ang="0">
                  <a:pos x="182" y="25"/>
                </a:cxn>
                <a:cxn ang="0">
                  <a:pos x="111" y="0"/>
                </a:cxn>
                <a:cxn ang="0">
                  <a:pos x="25" y="40"/>
                </a:cxn>
                <a:cxn ang="0">
                  <a:pos x="0" y="111"/>
                </a:cxn>
                <a:cxn ang="0">
                  <a:pos x="40" y="196"/>
                </a:cxn>
                <a:cxn ang="0">
                  <a:pos x="111" y="222"/>
                </a:cxn>
                <a:cxn ang="0">
                  <a:pos x="196" y="182"/>
                </a:cxn>
                <a:cxn ang="0">
                  <a:pos x="191" y="177"/>
                </a:cxn>
              </a:cxnLst>
              <a:rect l="0" t="0" r="r" b="b"/>
              <a:pathLst>
                <a:path w="222" h="222">
                  <a:moveTo>
                    <a:pt x="191" y="177"/>
                  </a:moveTo>
                  <a:cubicBezTo>
                    <a:pt x="185" y="173"/>
                    <a:pt x="185" y="173"/>
                    <a:pt x="185" y="173"/>
                  </a:cubicBezTo>
                  <a:cubicBezTo>
                    <a:pt x="166" y="196"/>
                    <a:pt x="139" y="208"/>
                    <a:pt x="111" y="208"/>
                  </a:cubicBezTo>
                  <a:cubicBezTo>
                    <a:pt x="89" y="208"/>
                    <a:pt x="67" y="200"/>
                    <a:pt x="49" y="185"/>
                  </a:cubicBezTo>
                  <a:cubicBezTo>
                    <a:pt x="26" y="166"/>
                    <a:pt x="14" y="139"/>
                    <a:pt x="14" y="111"/>
                  </a:cubicBezTo>
                  <a:cubicBezTo>
                    <a:pt x="14" y="89"/>
                    <a:pt x="21" y="67"/>
                    <a:pt x="37" y="49"/>
                  </a:cubicBezTo>
                  <a:cubicBezTo>
                    <a:pt x="56" y="26"/>
                    <a:pt x="83" y="14"/>
                    <a:pt x="111" y="14"/>
                  </a:cubicBezTo>
                  <a:cubicBezTo>
                    <a:pt x="133" y="14"/>
                    <a:pt x="155" y="22"/>
                    <a:pt x="173" y="37"/>
                  </a:cubicBezTo>
                  <a:cubicBezTo>
                    <a:pt x="196" y="56"/>
                    <a:pt x="208" y="83"/>
                    <a:pt x="208" y="111"/>
                  </a:cubicBezTo>
                  <a:cubicBezTo>
                    <a:pt x="208" y="133"/>
                    <a:pt x="200" y="155"/>
                    <a:pt x="185" y="173"/>
                  </a:cubicBezTo>
                  <a:cubicBezTo>
                    <a:pt x="191" y="177"/>
                    <a:pt x="191" y="177"/>
                    <a:pt x="191" y="177"/>
                  </a:cubicBezTo>
                  <a:cubicBezTo>
                    <a:pt x="196" y="182"/>
                    <a:pt x="196" y="182"/>
                    <a:pt x="196" y="182"/>
                  </a:cubicBezTo>
                  <a:cubicBezTo>
                    <a:pt x="214" y="161"/>
                    <a:pt x="222" y="136"/>
                    <a:pt x="222" y="111"/>
                  </a:cubicBezTo>
                  <a:cubicBezTo>
                    <a:pt x="222" y="79"/>
                    <a:pt x="208" y="47"/>
                    <a:pt x="182" y="25"/>
                  </a:cubicBezTo>
                  <a:cubicBezTo>
                    <a:pt x="161" y="8"/>
                    <a:pt x="136" y="0"/>
                    <a:pt x="111" y="0"/>
                  </a:cubicBezTo>
                  <a:cubicBezTo>
                    <a:pt x="79" y="0"/>
                    <a:pt x="47" y="13"/>
                    <a:pt x="25" y="40"/>
                  </a:cubicBezTo>
                  <a:cubicBezTo>
                    <a:pt x="8" y="61"/>
                    <a:pt x="0" y="86"/>
                    <a:pt x="0" y="111"/>
                  </a:cubicBezTo>
                  <a:cubicBezTo>
                    <a:pt x="0" y="143"/>
                    <a:pt x="13" y="175"/>
                    <a:pt x="40" y="196"/>
                  </a:cubicBezTo>
                  <a:cubicBezTo>
                    <a:pt x="60" y="214"/>
                    <a:pt x="86" y="222"/>
                    <a:pt x="111" y="222"/>
                  </a:cubicBezTo>
                  <a:cubicBezTo>
                    <a:pt x="143" y="222"/>
                    <a:pt x="174" y="209"/>
                    <a:pt x="196" y="182"/>
                  </a:cubicBezTo>
                  <a:lnTo>
                    <a:pt x="191" y="177"/>
                  </a:lnTo>
                  <a:close/>
                </a:path>
              </a:pathLst>
            </a:custGeom>
            <a:solidFill>
              <a:srgbClr val="C9D3E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S1ïdè">
              <a:extLst>
                <a:ext uri="{FF2B5EF4-FFF2-40B4-BE49-F238E27FC236}">
                  <a16:creationId xmlns:a16="http://schemas.microsoft.com/office/drawing/2014/main" id="{06929F3D-4137-494B-AEF9-34CE10CA81F5}"/>
                </a:ext>
              </a:extLst>
            </p:cNvPr>
            <p:cNvSpPr/>
            <p:nvPr/>
          </p:nvSpPr>
          <p:spPr bwMode="auto">
            <a:xfrm>
              <a:off x="4240198" y="7502749"/>
              <a:ext cx="361450" cy="361605"/>
            </a:xfrm>
            <a:custGeom>
              <a:avLst/>
              <a:gdLst/>
              <a:ahLst/>
              <a:cxnLst>
                <a:cxn ang="0">
                  <a:pos x="197" y="183"/>
                </a:cxn>
                <a:cxn ang="0">
                  <a:pos x="50" y="197"/>
                </a:cxn>
                <a:cxn ang="0">
                  <a:pos x="37" y="50"/>
                </a:cxn>
                <a:cxn ang="0">
                  <a:pos x="183" y="37"/>
                </a:cxn>
                <a:cxn ang="0">
                  <a:pos x="197" y="183"/>
                </a:cxn>
              </a:cxnLst>
              <a:rect l="0" t="0" r="r" b="b"/>
              <a:pathLst>
                <a:path w="234" h="234">
                  <a:moveTo>
                    <a:pt x="197" y="183"/>
                  </a:moveTo>
                  <a:cubicBezTo>
                    <a:pt x="160" y="228"/>
                    <a:pt x="95" y="234"/>
                    <a:pt x="50" y="197"/>
                  </a:cubicBezTo>
                  <a:cubicBezTo>
                    <a:pt x="6" y="160"/>
                    <a:pt x="0" y="95"/>
                    <a:pt x="37" y="50"/>
                  </a:cubicBezTo>
                  <a:cubicBezTo>
                    <a:pt x="74" y="6"/>
                    <a:pt x="139" y="0"/>
                    <a:pt x="183" y="37"/>
                  </a:cubicBezTo>
                  <a:cubicBezTo>
                    <a:pt x="228" y="74"/>
                    <a:pt x="234" y="139"/>
                    <a:pt x="197" y="183"/>
                  </a:cubicBezTo>
                  <a:close/>
                </a:path>
              </a:pathLst>
            </a:custGeom>
            <a:solidFill>
              <a:srgbClr val="60381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šľîdè">
              <a:extLst>
                <a:ext uri="{FF2B5EF4-FFF2-40B4-BE49-F238E27FC236}">
                  <a16:creationId xmlns:a16="http://schemas.microsoft.com/office/drawing/2014/main" id="{7123859D-78C1-4FE2-980B-5303491CD230}"/>
                </a:ext>
              </a:extLst>
            </p:cNvPr>
            <p:cNvSpPr/>
            <p:nvPr/>
          </p:nvSpPr>
          <p:spPr bwMode="auto">
            <a:xfrm>
              <a:off x="4252433" y="7515143"/>
              <a:ext cx="336819" cy="336819"/>
            </a:xfrm>
            <a:custGeom>
              <a:avLst/>
              <a:gdLst/>
              <a:ahLst/>
              <a:cxnLst>
                <a:cxn ang="0">
                  <a:pos x="189" y="175"/>
                </a:cxn>
                <a:cxn ang="0">
                  <a:pos x="185" y="172"/>
                </a:cxn>
                <a:cxn ang="0">
                  <a:pos x="109" y="208"/>
                </a:cxn>
                <a:cxn ang="0">
                  <a:pos x="45" y="185"/>
                </a:cxn>
                <a:cxn ang="0">
                  <a:pos x="10" y="109"/>
                </a:cxn>
                <a:cxn ang="0">
                  <a:pos x="33" y="46"/>
                </a:cxn>
                <a:cxn ang="0">
                  <a:pos x="109" y="10"/>
                </a:cxn>
                <a:cxn ang="0">
                  <a:pos x="172" y="33"/>
                </a:cxn>
                <a:cxn ang="0">
                  <a:pos x="208" y="109"/>
                </a:cxn>
                <a:cxn ang="0">
                  <a:pos x="185" y="172"/>
                </a:cxn>
                <a:cxn ang="0">
                  <a:pos x="189" y="175"/>
                </a:cxn>
                <a:cxn ang="0">
                  <a:pos x="193" y="179"/>
                </a:cxn>
                <a:cxn ang="0">
                  <a:pos x="218" y="109"/>
                </a:cxn>
                <a:cxn ang="0">
                  <a:pos x="178" y="25"/>
                </a:cxn>
                <a:cxn ang="0">
                  <a:pos x="109" y="0"/>
                </a:cxn>
                <a:cxn ang="0">
                  <a:pos x="25" y="39"/>
                </a:cxn>
                <a:cxn ang="0">
                  <a:pos x="0" y="109"/>
                </a:cxn>
                <a:cxn ang="0">
                  <a:pos x="39" y="193"/>
                </a:cxn>
                <a:cxn ang="0">
                  <a:pos x="109" y="218"/>
                </a:cxn>
                <a:cxn ang="0">
                  <a:pos x="193" y="179"/>
                </a:cxn>
                <a:cxn ang="0">
                  <a:pos x="189" y="175"/>
                </a:cxn>
              </a:cxnLst>
              <a:rect l="0" t="0" r="r" b="b"/>
              <a:pathLst>
                <a:path w="218" h="218">
                  <a:moveTo>
                    <a:pt x="189" y="175"/>
                  </a:moveTo>
                  <a:cubicBezTo>
                    <a:pt x="185" y="172"/>
                    <a:pt x="185" y="172"/>
                    <a:pt x="185" y="172"/>
                  </a:cubicBezTo>
                  <a:cubicBezTo>
                    <a:pt x="165" y="196"/>
                    <a:pt x="137" y="208"/>
                    <a:pt x="109" y="208"/>
                  </a:cubicBezTo>
                  <a:cubicBezTo>
                    <a:pt x="86" y="208"/>
                    <a:pt x="64" y="201"/>
                    <a:pt x="45" y="185"/>
                  </a:cubicBezTo>
                  <a:cubicBezTo>
                    <a:pt x="22" y="166"/>
                    <a:pt x="10" y="137"/>
                    <a:pt x="10" y="109"/>
                  </a:cubicBezTo>
                  <a:cubicBezTo>
                    <a:pt x="10" y="87"/>
                    <a:pt x="17" y="64"/>
                    <a:pt x="33" y="46"/>
                  </a:cubicBezTo>
                  <a:cubicBezTo>
                    <a:pt x="52" y="22"/>
                    <a:pt x="80" y="10"/>
                    <a:pt x="109" y="10"/>
                  </a:cubicBezTo>
                  <a:cubicBezTo>
                    <a:pt x="131" y="10"/>
                    <a:pt x="154" y="17"/>
                    <a:pt x="172" y="33"/>
                  </a:cubicBezTo>
                  <a:cubicBezTo>
                    <a:pt x="196" y="52"/>
                    <a:pt x="208" y="81"/>
                    <a:pt x="208" y="109"/>
                  </a:cubicBezTo>
                  <a:cubicBezTo>
                    <a:pt x="208" y="131"/>
                    <a:pt x="200" y="154"/>
                    <a:pt x="185" y="172"/>
                  </a:cubicBezTo>
                  <a:cubicBezTo>
                    <a:pt x="189" y="175"/>
                    <a:pt x="189" y="175"/>
                    <a:pt x="189" y="175"/>
                  </a:cubicBezTo>
                  <a:cubicBezTo>
                    <a:pt x="193" y="179"/>
                    <a:pt x="193" y="179"/>
                    <a:pt x="193" y="179"/>
                  </a:cubicBezTo>
                  <a:cubicBezTo>
                    <a:pt x="209" y="158"/>
                    <a:pt x="218" y="134"/>
                    <a:pt x="218" y="109"/>
                  </a:cubicBezTo>
                  <a:cubicBezTo>
                    <a:pt x="218" y="78"/>
                    <a:pt x="204" y="47"/>
                    <a:pt x="178" y="25"/>
                  </a:cubicBezTo>
                  <a:cubicBezTo>
                    <a:pt x="158" y="8"/>
                    <a:pt x="133" y="0"/>
                    <a:pt x="109" y="0"/>
                  </a:cubicBezTo>
                  <a:cubicBezTo>
                    <a:pt x="78" y="0"/>
                    <a:pt x="47" y="14"/>
                    <a:pt x="25" y="39"/>
                  </a:cubicBezTo>
                  <a:cubicBezTo>
                    <a:pt x="8" y="60"/>
                    <a:pt x="0" y="84"/>
                    <a:pt x="0" y="109"/>
                  </a:cubicBezTo>
                  <a:cubicBezTo>
                    <a:pt x="0" y="140"/>
                    <a:pt x="13" y="171"/>
                    <a:pt x="39" y="193"/>
                  </a:cubicBezTo>
                  <a:cubicBezTo>
                    <a:pt x="60" y="210"/>
                    <a:pt x="84" y="218"/>
                    <a:pt x="109" y="218"/>
                  </a:cubicBezTo>
                  <a:cubicBezTo>
                    <a:pt x="140" y="218"/>
                    <a:pt x="171" y="204"/>
                    <a:pt x="193" y="179"/>
                  </a:cubicBezTo>
                  <a:lnTo>
                    <a:pt x="189" y="175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sľiḑé">
              <a:extLst>
                <a:ext uri="{FF2B5EF4-FFF2-40B4-BE49-F238E27FC236}">
                  <a16:creationId xmlns:a16="http://schemas.microsoft.com/office/drawing/2014/main" id="{A17D040F-5648-4781-A2DD-5BFEED2DAE72}"/>
                </a:ext>
              </a:extLst>
            </p:cNvPr>
            <p:cNvSpPr/>
            <p:nvPr/>
          </p:nvSpPr>
          <p:spPr bwMode="auto">
            <a:xfrm>
              <a:off x="4261847" y="7606289"/>
              <a:ext cx="330545" cy="258066"/>
            </a:xfrm>
            <a:custGeom>
              <a:avLst/>
              <a:gdLst/>
              <a:ahLst/>
              <a:cxnLst>
                <a:cxn ang="0">
                  <a:pos x="194" y="0"/>
                </a:cxn>
                <a:cxn ang="0">
                  <a:pos x="171" y="79"/>
                </a:cxn>
                <a:cxn ang="0">
                  <a:pos x="24" y="92"/>
                </a:cxn>
                <a:cxn ang="0">
                  <a:pos x="0" y="62"/>
                </a:cxn>
                <a:cxn ang="0">
                  <a:pos x="36" y="130"/>
                </a:cxn>
                <a:cxn ang="0">
                  <a:pos x="183" y="116"/>
                </a:cxn>
                <a:cxn ang="0">
                  <a:pos x="194" y="0"/>
                </a:cxn>
              </a:cxnLst>
              <a:rect l="0" t="0" r="r" b="b"/>
              <a:pathLst>
                <a:path w="214" h="167">
                  <a:moveTo>
                    <a:pt x="194" y="0"/>
                  </a:moveTo>
                  <a:cubicBezTo>
                    <a:pt x="197" y="27"/>
                    <a:pt x="190" y="56"/>
                    <a:pt x="171" y="79"/>
                  </a:cubicBezTo>
                  <a:cubicBezTo>
                    <a:pt x="134" y="123"/>
                    <a:pt x="69" y="129"/>
                    <a:pt x="24" y="92"/>
                  </a:cubicBezTo>
                  <a:cubicBezTo>
                    <a:pt x="14" y="83"/>
                    <a:pt x="6" y="73"/>
                    <a:pt x="0" y="62"/>
                  </a:cubicBezTo>
                  <a:cubicBezTo>
                    <a:pt x="3" y="87"/>
                    <a:pt x="15" y="112"/>
                    <a:pt x="36" y="130"/>
                  </a:cubicBezTo>
                  <a:cubicBezTo>
                    <a:pt x="81" y="167"/>
                    <a:pt x="146" y="161"/>
                    <a:pt x="183" y="116"/>
                  </a:cubicBezTo>
                  <a:cubicBezTo>
                    <a:pt x="211" y="83"/>
                    <a:pt x="214" y="37"/>
                    <a:pt x="194" y="0"/>
                  </a:cubicBezTo>
                  <a:close/>
                </a:path>
              </a:pathLst>
            </a:custGeom>
            <a:solidFill>
              <a:srgbClr val="C69C6D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ṡļíḑé">
              <a:extLst>
                <a:ext uri="{FF2B5EF4-FFF2-40B4-BE49-F238E27FC236}">
                  <a16:creationId xmlns:a16="http://schemas.microsoft.com/office/drawing/2014/main" id="{DA7DF30A-6938-4C3D-A8F2-5F05B34331FA}"/>
                </a:ext>
              </a:extLst>
            </p:cNvPr>
            <p:cNvSpPr/>
            <p:nvPr/>
          </p:nvSpPr>
          <p:spPr bwMode="auto">
            <a:xfrm>
              <a:off x="4252433" y="7515143"/>
              <a:ext cx="336819" cy="336819"/>
            </a:xfrm>
            <a:custGeom>
              <a:avLst/>
              <a:gdLst/>
              <a:ahLst/>
              <a:cxnLst>
                <a:cxn ang="0">
                  <a:pos x="189" y="175"/>
                </a:cxn>
                <a:cxn ang="0">
                  <a:pos x="185" y="172"/>
                </a:cxn>
                <a:cxn ang="0">
                  <a:pos x="109" y="208"/>
                </a:cxn>
                <a:cxn ang="0">
                  <a:pos x="45" y="185"/>
                </a:cxn>
                <a:cxn ang="0">
                  <a:pos x="10" y="109"/>
                </a:cxn>
                <a:cxn ang="0">
                  <a:pos x="33" y="46"/>
                </a:cxn>
                <a:cxn ang="0">
                  <a:pos x="109" y="10"/>
                </a:cxn>
                <a:cxn ang="0">
                  <a:pos x="172" y="33"/>
                </a:cxn>
                <a:cxn ang="0">
                  <a:pos x="208" y="109"/>
                </a:cxn>
                <a:cxn ang="0">
                  <a:pos x="185" y="172"/>
                </a:cxn>
                <a:cxn ang="0">
                  <a:pos x="189" y="175"/>
                </a:cxn>
                <a:cxn ang="0">
                  <a:pos x="193" y="179"/>
                </a:cxn>
                <a:cxn ang="0">
                  <a:pos x="218" y="109"/>
                </a:cxn>
                <a:cxn ang="0">
                  <a:pos x="178" y="25"/>
                </a:cxn>
                <a:cxn ang="0">
                  <a:pos x="109" y="0"/>
                </a:cxn>
                <a:cxn ang="0">
                  <a:pos x="25" y="39"/>
                </a:cxn>
                <a:cxn ang="0">
                  <a:pos x="0" y="109"/>
                </a:cxn>
                <a:cxn ang="0">
                  <a:pos x="39" y="193"/>
                </a:cxn>
                <a:cxn ang="0">
                  <a:pos x="109" y="218"/>
                </a:cxn>
                <a:cxn ang="0">
                  <a:pos x="193" y="179"/>
                </a:cxn>
                <a:cxn ang="0">
                  <a:pos x="189" y="175"/>
                </a:cxn>
              </a:cxnLst>
              <a:rect l="0" t="0" r="r" b="b"/>
              <a:pathLst>
                <a:path w="218" h="218">
                  <a:moveTo>
                    <a:pt x="189" y="175"/>
                  </a:moveTo>
                  <a:cubicBezTo>
                    <a:pt x="185" y="172"/>
                    <a:pt x="185" y="172"/>
                    <a:pt x="185" y="172"/>
                  </a:cubicBezTo>
                  <a:cubicBezTo>
                    <a:pt x="165" y="196"/>
                    <a:pt x="137" y="208"/>
                    <a:pt x="109" y="208"/>
                  </a:cubicBezTo>
                  <a:cubicBezTo>
                    <a:pt x="86" y="208"/>
                    <a:pt x="64" y="201"/>
                    <a:pt x="45" y="185"/>
                  </a:cubicBezTo>
                  <a:cubicBezTo>
                    <a:pt x="22" y="166"/>
                    <a:pt x="10" y="137"/>
                    <a:pt x="10" y="109"/>
                  </a:cubicBezTo>
                  <a:cubicBezTo>
                    <a:pt x="10" y="87"/>
                    <a:pt x="17" y="64"/>
                    <a:pt x="33" y="46"/>
                  </a:cubicBezTo>
                  <a:cubicBezTo>
                    <a:pt x="52" y="22"/>
                    <a:pt x="80" y="10"/>
                    <a:pt x="109" y="10"/>
                  </a:cubicBezTo>
                  <a:cubicBezTo>
                    <a:pt x="131" y="10"/>
                    <a:pt x="154" y="17"/>
                    <a:pt x="172" y="33"/>
                  </a:cubicBezTo>
                  <a:cubicBezTo>
                    <a:pt x="196" y="52"/>
                    <a:pt x="208" y="81"/>
                    <a:pt x="208" y="109"/>
                  </a:cubicBezTo>
                  <a:cubicBezTo>
                    <a:pt x="208" y="131"/>
                    <a:pt x="200" y="154"/>
                    <a:pt x="185" y="172"/>
                  </a:cubicBezTo>
                  <a:cubicBezTo>
                    <a:pt x="189" y="175"/>
                    <a:pt x="189" y="175"/>
                    <a:pt x="189" y="175"/>
                  </a:cubicBezTo>
                  <a:cubicBezTo>
                    <a:pt x="193" y="179"/>
                    <a:pt x="193" y="179"/>
                    <a:pt x="193" y="179"/>
                  </a:cubicBezTo>
                  <a:cubicBezTo>
                    <a:pt x="209" y="158"/>
                    <a:pt x="218" y="134"/>
                    <a:pt x="218" y="109"/>
                  </a:cubicBezTo>
                  <a:cubicBezTo>
                    <a:pt x="218" y="78"/>
                    <a:pt x="204" y="47"/>
                    <a:pt x="178" y="25"/>
                  </a:cubicBezTo>
                  <a:cubicBezTo>
                    <a:pt x="158" y="8"/>
                    <a:pt x="133" y="0"/>
                    <a:pt x="109" y="0"/>
                  </a:cubicBezTo>
                  <a:cubicBezTo>
                    <a:pt x="78" y="0"/>
                    <a:pt x="47" y="14"/>
                    <a:pt x="25" y="39"/>
                  </a:cubicBezTo>
                  <a:cubicBezTo>
                    <a:pt x="8" y="60"/>
                    <a:pt x="0" y="84"/>
                    <a:pt x="0" y="109"/>
                  </a:cubicBezTo>
                  <a:cubicBezTo>
                    <a:pt x="0" y="140"/>
                    <a:pt x="13" y="171"/>
                    <a:pt x="39" y="193"/>
                  </a:cubicBezTo>
                  <a:cubicBezTo>
                    <a:pt x="60" y="210"/>
                    <a:pt x="84" y="218"/>
                    <a:pt x="109" y="218"/>
                  </a:cubicBezTo>
                  <a:cubicBezTo>
                    <a:pt x="140" y="218"/>
                    <a:pt x="171" y="204"/>
                    <a:pt x="193" y="179"/>
                  </a:cubicBezTo>
                  <a:lnTo>
                    <a:pt x="189" y="175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ṩlïďè">
              <a:extLst>
                <a:ext uri="{FF2B5EF4-FFF2-40B4-BE49-F238E27FC236}">
                  <a16:creationId xmlns:a16="http://schemas.microsoft.com/office/drawing/2014/main" id="{5B0F45F8-5773-46E4-ADA0-1C52CD05832B}"/>
                </a:ext>
              </a:extLst>
            </p:cNvPr>
            <p:cNvSpPr/>
            <p:nvPr/>
          </p:nvSpPr>
          <p:spPr bwMode="auto">
            <a:xfrm>
              <a:off x="3888003" y="7634056"/>
              <a:ext cx="27768" cy="126757"/>
            </a:xfrm>
            <a:custGeom>
              <a:avLst/>
              <a:gdLst/>
              <a:ahLst/>
              <a:cxnLst>
                <a:cxn ang="0">
                  <a:pos x="0" y="808"/>
                </a:cxn>
                <a:cxn ang="0">
                  <a:pos x="177" y="788"/>
                </a:cxn>
                <a:cxn ang="0">
                  <a:pos x="108" y="0"/>
                </a:cxn>
                <a:cxn ang="0">
                  <a:pos x="0" y="808"/>
                </a:cxn>
              </a:cxnLst>
              <a:rect l="0" t="0" r="r" b="b"/>
              <a:pathLst>
                <a:path w="177" h="808">
                  <a:moveTo>
                    <a:pt x="0" y="808"/>
                  </a:moveTo>
                  <a:lnTo>
                    <a:pt x="177" y="788"/>
                  </a:lnTo>
                  <a:lnTo>
                    <a:pt x="108" y="0"/>
                  </a:lnTo>
                  <a:lnTo>
                    <a:pt x="0" y="808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şḷíďè">
              <a:extLst>
                <a:ext uri="{FF2B5EF4-FFF2-40B4-BE49-F238E27FC236}">
                  <a16:creationId xmlns:a16="http://schemas.microsoft.com/office/drawing/2014/main" id="{09E17FD7-0D05-41AE-BBA5-3F4FBA88B336}"/>
                </a:ext>
              </a:extLst>
            </p:cNvPr>
            <p:cNvSpPr/>
            <p:nvPr/>
          </p:nvSpPr>
          <p:spPr bwMode="auto">
            <a:xfrm>
              <a:off x="3904946" y="7632644"/>
              <a:ext cx="40161" cy="1250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"/>
                </a:cxn>
                <a:cxn ang="0">
                  <a:pos x="69" y="797"/>
                </a:cxn>
                <a:cxn ang="0">
                  <a:pos x="256" y="778"/>
                </a:cxn>
                <a:cxn ang="0">
                  <a:pos x="0" y="0"/>
                </a:cxn>
              </a:cxnLst>
              <a:rect l="0" t="0" r="r" b="b"/>
              <a:pathLst>
                <a:path w="256" h="797">
                  <a:moveTo>
                    <a:pt x="0" y="0"/>
                  </a:moveTo>
                  <a:lnTo>
                    <a:pt x="0" y="9"/>
                  </a:lnTo>
                  <a:lnTo>
                    <a:pt x="69" y="797"/>
                  </a:lnTo>
                  <a:lnTo>
                    <a:pt x="256" y="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şḷíḓe">
              <a:extLst>
                <a:ext uri="{FF2B5EF4-FFF2-40B4-BE49-F238E27FC236}">
                  <a16:creationId xmlns:a16="http://schemas.microsoft.com/office/drawing/2014/main" id="{72ABEC96-218A-4AD7-8051-CF99972F60AD}"/>
                </a:ext>
              </a:extLst>
            </p:cNvPr>
            <p:cNvSpPr/>
            <p:nvPr/>
          </p:nvSpPr>
          <p:spPr bwMode="auto">
            <a:xfrm>
              <a:off x="3898829" y="7604720"/>
              <a:ext cx="10668" cy="44867"/>
            </a:xfrm>
            <a:custGeom>
              <a:avLst/>
              <a:gdLst/>
              <a:ahLst/>
              <a:cxnLst>
                <a:cxn ang="0">
                  <a:pos x="7" y="25"/>
                </a:cxn>
                <a:cxn ang="0">
                  <a:pos x="6" y="29"/>
                </a:cxn>
                <a:cxn ang="0">
                  <a:pos x="4" y="29"/>
                </a:cxn>
                <a:cxn ang="0">
                  <a:pos x="2" y="25"/>
                </a:cxn>
                <a:cxn ang="0">
                  <a:pos x="0" y="4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4"/>
                </a:cxn>
                <a:cxn ang="0">
                  <a:pos x="7" y="25"/>
                </a:cxn>
              </a:cxnLst>
              <a:rect l="0" t="0" r="r" b="b"/>
              <a:pathLst>
                <a:path w="7" h="29">
                  <a:moveTo>
                    <a:pt x="7" y="25"/>
                  </a:moveTo>
                  <a:cubicBezTo>
                    <a:pt x="7" y="27"/>
                    <a:pt x="7" y="29"/>
                    <a:pt x="6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9"/>
                    <a:pt x="2" y="27"/>
                    <a:pt x="2" y="2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2"/>
                    <a:pt x="5" y="4"/>
                  </a:cubicBezTo>
                  <a:lnTo>
                    <a:pt x="7" y="25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ṩ1íḍe">
              <a:extLst>
                <a:ext uri="{FF2B5EF4-FFF2-40B4-BE49-F238E27FC236}">
                  <a16:creationId xmlns:a16="http://schemas.microsoft.com/office/drawing/2014/main" id="{CA366E37-BE97-40BE-AA66-33A28C16F26C}"/>
                </a:ext>
              </a:extLst>
            </p:cNvPr>
            <p:cNvSpPr/>
            <p:nvPr/>
          </p:nvSpPr>
          <p:spPr bwMode="auto">
            <a:xfrm>
              <a:off x="3884867" y="7746853"/>
              <a:ext cx="69499" cy="420279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1" y="11"/>
                </a:cxn>
                <a:cxn ang="0">
                  <a:pos x="24" y="263"/>
                </a:cxn>
                <a:cxn ang="0">
                  <a:pos x="32" y="271"/>
                </a:cxn>
                <a:cxn ang="0">
                  <a:pos x="45" y="270"/>
                </a:cxn>
                <a:cxn ang="0">
                  <a:pos x="20" y="0"/>
                </a:cxn>
                <a:cxn ang="0">
                  <a:pos x="6" y="2"/>
                </a:cxn>
              </a:cxnLst>
              <a:rect l="0" t="0" r="r" b="b"/>
              <a:pathLst>
                <a:path w="45" h="272">
                  <a:moveTo>
                    <a:pt x="6" y="2"/>
                  </a:moveTo>
                  <a:cubicBezTo>
                    <a:pt x="3" y="2"/>
                    <a:pt x="0" y="6"/>
                    <a:pt x="1" y="11"/>
                  </a:cubicBezTo>
                  <a:cubicBezTo>
                    <a:pt x="24" y="263"/>
                    <a:pt x="24" y="263"/>
                    <a:pt x="24" y="263"/>
                  </a:cubicBezTo>
                  <a:cubicBezTo>
                    <a:pt x="25" y="268"/>
                    <a:pt x="28" y="272"/>
                    <a:pt x="32" y="271"/>
                  </a:cubicBezTo>
                  <a:cubicBezTo>
                    <a:pt x="45" y="270"/>
                    <a:pt x="45" y="270"/>
                    <a:pt x="45" y="27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s1iḑê">
              <a:extLst>
                <a:ext uri="{FF2B5EF4-FFF2-40B4-BE49-F238E27FC236}">
                  <a16:creationId xmlns:a16="http://schemas.microsoft.com/office/drawing/2014/main" id="{60860ED3-C004-4E55-BF71-3EA98F5B3918}"/>
                </a:ext>
              </a:extLst>
            </p:cNvPr>
            <p:cNvSpPr/>
            <p:nvPr/>
          </p:nvSpPr>
          <p:spPr bwMode="auto">
            <a:xfrm>
              <a:off x="3915772" y="7745284"/>
              <a:ext cx="67929" cy="418711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0" y="1"/>
                </a:cxn>
                <a:cxn ang="0">
                  <a:pos x="25" y="271"/>
                </a:cxn>
                <a:cxn ang="0">
                  <a:pos x="25" y="271"/>
                </a:cxn>
                <a:cxn ang="0">
                  <a:pos x="39" y="270"/>
                </a:cxn>
                <a:cxn ang="0">
                  <a:pos x="44" y="260"/>
                </a:cxn>
                <a:cxn ang="0">
                  <a:pos x="20" y="8"/>
                </a:cxn>
                <a:cxn ang="0">
                  <a:pos x="13" y="0"/>
                </a:cxn>
              </a:cxnLst>
              <a:rect l="0" t="0" r="r" b="b"/>
              <a:pathLst>
                <a:path w="44" h="271">
                  <a:moveTo>
                    <a:pt x="1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5" y="271"/>
                    <a:pt x="25" y="271"/>
                    <a:pt x="25" y="271"/>
                  </a:cubicBezTo>
                  <a:cubicBezTo>
                    <a:pt x="25" y="271"/>
                    <a:pt x="25" y="271"/>
                    <a:pt x="25" y="271"/>
                  </a:cubicBezTo>
                  <a:cubicBezTo>
                    <a:pt x="39" y="270"/>
                    <a:pt x="39" y="270"/>
                    <a:pt x="39" y="270"/>
                  </a:cubicBezTo>
                  <a:cubicBezTo>
                    <a:pt x="42" y="269"/>
                    <a:pt x="44" y="265"/>
                    <a:pt x="44" y="260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3"/>
                    <a:pt x="17" y="0"/>
                    <a:pt x="13" y="0"/>
                  </a:cubicBezTo>
                  <a:close/>
                </a:path>
              </a:pathLst>
            </a:custGeom>
            <a:solidFill>
              <a:srgbClr val="009FA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ṣľíḑé">
              <a:extLst>
                <a:ext uri="{FF2B5EF4-FFF2-40B4-BE49-F238E27FC236}">
                  <a16:creationId xmlns:a16="http://schemas.microsoft.com/office/drawing/2014/main" id="{F07B2CB1-020B-4C83-B09A-0022038B7A0A}"/>
                </a:ext>
              </a:extLst>
            </p:cNvPr>
            <p:cNvSpPr/>
            <p:nvPr/>
          </p:nvSpPr>
          <p:spPr bwMode="auto">
            <a:xfrm>
              <a:off x="4116576" y="7956913"/>
              <a:ext cx="430947" cy="540762"/>
            </a:xfrm>
            <a:custGeom>
              <a:avLst/>
              <a:gdLst/>
              <a:ahLst/>
              <a:cxnLst>
                <a:cxn ang="0">
                  <a:pos x="159" y="346"/>
                </a:cxn>
                <a:cxn ang="0">
                  <a:pos x="21" y="300"/>
                </a:cxn>
                <a:cxn ang="0">
                  <a:pos x="5" y="266"/>
                </a:cxn>
                <a:cxn ang="0">
                  <a:pos x="86" y="21"/>
                </a:cxn>
                <a:cxn ang="0">
                  <a:pos x="120" y="4"/>
                </a:cxn>
                <a:cxn ang="0">
                  <a:pos x="258" y="50"/>
                </a:cxn>
                <a:cxn ang="0">
                  <a:pos x="274" y="84"/>
                </a:cxn>
                <a:cxn ang="0">
                  <a:pos x="192" y="329"/>
                </a:cxn>
                <a:cxn ang="0">
                  <a:pos x="159" y="346"/>
                </a:cxn>
              </a:cxnLst>
              <a:rect l="0" t="0" r="r" b="b"/>
              <a:pathLst>
                <a:path w="279" h="350">
                  <a:moveTo>
                    <a:pt x="159" y="346"/>
                  </a:moveTo>
                  <a:cubicBezTo>
                    <a:pt x="21" y="300"/>
                    <a:pt x="21" y="300"/>
                    <a:pt x="21" y="300"/>
                  </a:cubicBezTo>
                  <a:cubicBezTo>
                    <a:pt x="8" y="295"/>
                    <a:pt x="0" y="280"/>
                    <a:pt x="5" y="266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91" y="7"/>
                    <a:pt x="106" y="0"/>
                    <a:pt x="120" y="4"/>
                  </a:cubicBezTo>
                  <a:cubicBezTo>
                    <a:pt x="258" y="50"/>
                    <a:pt x="258" y="50"/>
                    <a:pt x="258" y="50"/>
                  </a:cubicBezTo>
                  <a:cubicBezTo>
                    <a:pt x="271" y="55"/>
                    <a:pt x="279" y="70"/>
                    <a:pt x="274" y="84"/>
                  </a:cubicBezTo>
                  <a:cubicBezTo>
                    <a:pt x="192" y="329"/>
                    <a:pt x="192" y="329"/>
                    <a:pt x="192" y="329"/>
                  </a:cubicBezTo>
                  <a:cubicBezTo>
                    <a:pt x="188" y="343"/>
                    <a:pt x="173" y="350"/>
                    <a:pt x="159" y="346"/>
                  </a:cubicBez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ṥḻiḓe">
              <a:extLst>
                <a:ext uri="{FF2B5EF4-FFF2-40B4-BE49-F238E27FC236}">
                  <a16:creationId xmlns:a16="http://schemas.microsoft.com/office/drawing/2014/main" id="{BAB84E6A-CA4B-4662-A733-14E02FBC17DE}"/>
                </a:ext>
              </a:extLst>
            </p:cNvPr>
            <p:cNvSpPr/>
            <p:nvPr/>
          </p:nvSpPr>
          <p:spPr bwMode="auto">
            <a:xfrm>
              <a:off x="4373074" y="8011036"/>
              <a:ext cx="52398" cy="30905"/>
            </a:xfrm>
            <a:custGeom>
              <a:avLst/>
              <a:gdLst/>
              <a:ahLst/>
              <a:cxnLst>
                <a:cxn ang="0">
                  <a:pos x="26" y="19"/>
                </a:cxn>
                <a:cxn ang="0">
                  <a:pos x="4" y="11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8" y="1"/>
                </a:cxn>
                <a:cxn ang="0">
                  <a:pos x="30" y="8"/>
                </a:cxn>
                <a:cxn ang="0">
                  <a:pos x="33" y="15"/>
                </a:cxn>
                <a:cxn ang="0">
                  <a:pos x="33" y="15"/>
                </a:cxn>
                <a:cxn ang="0">
                  <a:pos x="26" y="19"/>
                </a:cxn>
              </a:cxnLst>
              <a:rect l="0" t="0" r="r" b="b"/>
              <a:pathLst>
                <a:path w="34" h="20">
                  <a:moveTo>
                    <a:pt x="26" y="19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1" y="10"/>
                    <a:pt x="0" y="7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1"/>
                    <a:pt x="5" y="0"/>
                    <a:pt x="8" y="1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3" y="9"/>
                    <a:pt x="34" y="12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2" y="18"/>
                    <a:pt x="29" y="20"/>
                    <a:pt x="26" y="1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ṣlïḋé">
              <a:extLst>
                <a:ext uri="{FF2B5EF4-FFF2-40B4-BE49-F238E27FC236}">
                  <a16:creationId xmlns:a16="http://schemas.microsoft.com/office/drawing/2014/main" id="{B06E3DED-6ACB-4C55-861D-D3CB339D4211}"/>
                </a:ext>
              </a:extLst>
            </p:cNvPr>
            <p:cNvSpPr/>
            <p:nvPr/>
          </p:nvSpPr>
          <p:spPr bwMode="auto">
            <a:xfrm>
              <a:off x="4246315" y="8418922"/>
              <a:ext cx="34042" cy="26199"/>
            </a:xfrm>
            <a:custGeom>
              <a:avLst/>
              <a:gdLst/>
              <a:ahLst/>
              <a:cxnLst>
                <a:cxn ang="0">
                  <a:pos x="13" y="16"/>
                </a:cxn>
                <a:cxn ang="0">
                  <a:pos x="6" y="14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10" y="1"/>
                </a:cxn>
                <a:cxn ang="0">
                  <a:pos x="17" y="4"/>
                </a:cxn>
                <a:cxn ang="0">
                  <a:pos x="21" y="12"/>
                </a:cxn>
                <a:cxn ang="0">
                  <a:pos x="21" y="12"/>
                </a:cxn>
                <a:cxn ang="0">
                  <a:pos x="13" y="16"/>
                </a:cxn>
              </a:cxnLst>
              <a:rect l="0" t="0" r="r" b="b"/>
              <a:pathLst>
                <a:path w="22" h="17">
                  <a:moveTo>
                    <a:pt x="13" y="16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2" y="12"/>
                    <a:pt x="0" y="9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2"/>
                    <a:pt x="6" y="0"/>
                    <a:pt x="10" y="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0" y="5"/>
                    <a:pt x="22" y="8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0" y="15"/>
                    <a:pt x="16" y="17"/>
                    <a:pt x="13" y="1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šļíde">
              <a:extLst>
                <a:ext uri="{FF2B5EF4-FFF2-40B4-BE49-F238E27FC236}">
                  <a16:creationId xmlns:a16="http://schemas.microsoft.com/office/drawing/2014/main" id="{02F097A8-CDDE-4D30-8762-7064B2A45B79}"/>
                </a:ext>
              </a:extLst>
            </p:cNvPr>
            <p:cNvSpPr/>
            <p:nvPr/>
          </p:nvSpPr>
          <p:spPr bwMode="auto">
            <a:xfrm>
              <a:off x="4156737" y="8009467"/>
              <a:ext cx="346075" cy="349213"/>
            </a:xfrm>
            <a:custGeom>
              <a:avLst/>
              <a:gdLst/>
              <a:ahLst/>
              <a:cxnLst>
                <a:cxn ang="0">
                  <a:pos x="218" y="46"/>
                </a:cxn>
                <a:cxn ang="0">
                  <a:pos x="87" y="2"/>
                </a:cxn>
                <a:cxn ang="0">
                  <a:pos x="72" y="11"/>
                </a:cxn>
                <a:cxn ang="0">
                  <a:pos x="2" y="222"/>
                </a:cxn>
                <a:cxn ang="0">
                  <a:pos x="0" y="226"/>
                </a:cxn>
                <a:cxn ang="0">
                  <a:pos x="224" y="50"/>
                </a:cxn>
                <a:cxn ang="0">
                  <a:pos x="218" y="46"/>
                </a:cxn>
              </a:cxnLst>
              <a:rect l="0" t="0" r="r" b="b"/>
              <a:pathLst>
                <a:path w="224" h="226">
                  <a:moveTo>
                    <a:pt x="218" y="46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0" y="0"/>
                    <a:pt x="74" y="4"/>
                    <a:pt x="72" y="11"/>
                  </a:cubicBezTo>
                  <a:cubicBezTo>
                    <a:pt x="2" y="222"/>
                    <a:pt x="2" y="222"/>
                    <a:pt x="2" y="222"/>
                  </a:cubicBezTo>
                  <a:cubicBezTo>
                    <a:pt x="1" y="223"/>
                    <a:pt x="0" y="224"/>
                    <a:pt x="0" y="226"/>
                  </a:cubicBezTo>
                  <a:cubicBezTo>
                    <a:pt x="224" y="50"/>
                    <a:pt x="224" y="50"/>
                    <a:pt x="224" y="50"/>
                  </a:cubicBezTo>
                  <a:cubicBezTo>
                    <a:pt x="223" y="48"/>
                    <a:pt x="220" y="46"/>
                    <a:pt x="218" y="46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S1iḋê">
              <a:extLst>
                <a:ext uri="{FF2B5EF4-FFF2-40B4-BE49-F238E27FC236}">
                  <a16:creationId xmlns:a16="http://schemas.microsoft.com/office/drawing/2014/main" id="{D57688E3-A960-47F2-AB0D-2C850DBF891F}"/>
                </a:ext>
              </a:extLst>
            </p:cNvPr>
            <p:cNvSpPr/>
            <p:nvPr/>
          </p:nvSpPr>
          <p:spPr bwMode="auto">
            <a:xfrm>
              <a:off x="4156737" y="8085241"/>
              <a:ext cx="352194" cy="363018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0" y="176"/>
                </a:cxn>
                <a:cxn ang="0">
                  <a:pos x="8" y="189"/>
                </a:cxn>
                <a:cxn ang="0">
                  <a:pos x="139" y="233"/>
                </a:cxn>
                <a:cxn ang="0">
                  <a:pos x="156" y="224"/>
                </a:cxn>
                <a:cxn ang="0">
                  <a:pos x="226" y="13"/>
                </a:cxn>
                <a:cxn ang="0">
                  <a:pos x="224" y="0"/>
                </a:cxn>
              </a:cxnLst>
              <a:rect l="0" t="0" r="r" b="b"/>
              <a:pathLst>
                <a:path w="228" h="235">
                  <a:moveTo>
                    <a:pt x="224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82"/>
                    <a:pt x="3" y="187"/>
                    <a:pt x="8" y="189"/>
                  </a:cubicBezTo>
                  <a:cubicBezTo>
                    <a:pt x="139" y="233"/>
                    <a:pt x="139" y="233"/>
                    <a:pt x="139" y="233"/>
                  </a:cubicBezTo>
                  <a:cubicBezTo>
                    <a:pt x="146" y="235"/>
                    <a:pt x="153" y="231"/>
                    <a:pt x="156" y="224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8" y="9"/>
                    <a:pt x="227" y="4"/>
                    <a:pt x="224" y="0"/>
                  </a:cubicBez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ŝľïḑè">
              <a:extLst>
                <a:ext uri="{FF2B5EF4-FFF2-40B4-BE49-F238E27FC236}">
                  <a16:creationId xmlns:a16="http://schemas.microsoft.com/office/drawing/2014/main" id="{AC6A09EC-041F-4A19-9950-26F3390102A8}"/>
                </a:ext>
              </a:extLst>
            </p:cNvPr>
            <p:cNvSpPr/>
            <p:nvPr/>
          </p:nvSpPr>
          <p:spPr bwMode="auto">
            <a:xfrm>
              <a:off x="3512591" y="7714536"/>
              <a:ext cx="117345" cy="126602"/>
            </a:xfrm>
            <a:custGeom>
              <a:avLst/>
              <a:gdLst/>
              <a:ahLst/>
              <a:cxnLst>
                <a:cxn ang="0">
                  <a:pos x="6" y="78"/>
                </a:cxn>
                <a:cxn ang="0">
                  <a:pos x="4" y="63"/>
                </a:cxn>
                <a:cxn ang="0">
                  <a:pos x="52" y="6"/>
                </a:cxn>
                <a:cxn ang="0">
                  <a:pos x="70" y="4"/>
                </a:cxn>
                <a:cxn ang="0">
                  <a:pos x="70" y="5"/>
                </a:cxn>
                <a:cxn ang="0">
                  <a:pos x="72" y="23"/>
                </a:cxn>
                <a:cxn ang="0">
                  <a:pos x="33" y="69"/>
                </a:cxn>
                <a:cxn ang="0">
                  <a:pos x="32" y="68"/>
                </a:cxn>
                <a:cxn ang="0">
                  <a:pos x="70" y="21"/>
                </a:cxn>
                <a:cxn ang="0">
                  <a:pos x="69" y="7"/>
                </a:cxn>
                <a:cxn ang="0">
                  <a:pos x="69" y="6"/>
                </a:cxn>
                <a:cxn ang="0">
                  <a:pos x="54" y="8"/>
                </a:cxn>
                <a:cxn ang="0">
                  <a:pos x="6" y="65"/>
                </a:cxn>
                <a:cxn ang="0">
                  <a:pos x="8" y="76"/>
                </a:cxn>
                <a:cxn ang="0">
                  <a:pos x="20" y="75"/>
                </a:cxn>
                <a:cxn ang="0">
                  <a:pos x="57" y="30"/>
                </a:cxn>
                <a:cxn ang="0">
                  <a:pos x="57" y="20"/>
                </a:cxn>
                <a:cxn ang="0">
                  <a:pos x="57" y="20"/>
                </a:cxn>
                <a:cxn ang="0">
                  <a:pos x="47" y="22"/>
                </a:cxn>
                <a:cxn ang="0">
                  <a:pos x="19" y="56"/>
                </a:cxn>
                <a:cxn ang="0">
                  <a:pos x="17" y="55"/>
                </a:cxn>
                <a:cxn ang="0">
                  <a:pos x="45" y="20"/>
                </a:cxn>
                <a:cxn ang="0">
                  <a:pos x="59" y="18"/>
                </a:cxn>
                <a:cxn ang="0">
                  <a:pos x="59" y="18"/>
                </a:cxn>
                <a:cxn ang="0">
                  <a:pos x="59" y="32"/>
                </a:cxn>
                <a:cxn ang="0">
                  <a:pos x="22" y="77"/>
                </a:cxn>
                <a:cxn ang="0">
                  <a:pos x="6" y="78"/>
                </a:cxn>
              </a:cxnLst>
              <a:rect l="0" t="0" r="r" b="b"/>
              <a:pathLst>
                <a:path w="76" h="82">
                  <a:moveTo>
                    <a:pt x="6" y="78"/>
                  </a:moveTo>
                  <a:cubicBezTo>
                    <a:pt x="3" y="75"/>
                    <a:pt x="0" y="69"/>
                    <a:pt x="4" y="63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7" y="1"/>
                    <a:pt x="65" y="0"/>
                    <a:pt x="70" y="4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6" y="9"/>
                    <a:pt x="76" y="17"/>
                    <a:pt x="72" y="23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4" y="17"/>
                    <a:pt x="73" y="10"/>
                    <a:pt x="69" y="7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4" y="3"/>
                    <a:pt x="57" y="3"/>
                    <a:pt x="54" y="8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3" y="69"/>
                    <a:pt x="5" y="74"/>
                    <a:pt x="8" y="76"/>
                  </a:cubicBezTo>
                  <a:cubicBezTo>
                    <a:pt x="12" y="79"/>
                    <a:pt x="17" y="79"/>
                    <a:pt x="20" y="75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60" y="27"/>
                    <a:pt x="60" y="22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4" y="17"/>
                    <a:pt x="50" y="18"/>
                    <a:pt x="47" y="22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9" y="16"/>
                    <a:pt x="55" y="15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3" y="21"/>
                    <a:pt x="63" y="27"/>
                    <a:pt x="59" y="32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18" y="81"/>
                    <a:pt x="11" y="82"/>
                    <a:pt x="6" y="78"/>
                  </a:cubicBez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ṥľiḋè">
              <a:extLst>
                <a:ext uri="{FF2B5EF4-FFF2-40B4-BE49-F238E27FC236}">
                  <a16:creationId xmlns:a16="http://schemas.microsoft.com/office/drawing/2014/main" id="{C655F1EE-74CB-4A21-B4CC-3900D301196A}"/>
                </a:ext>
              </a:extLst>
            </p:cNvPr>
            <p:cNvSpPr/>
            <p:nvPr/>
          </p:nvSpPr>
          <p:spPr bwMode="auto">
            <a:xfrm>
              <a:off x="3668530" y="7768502"/>
              <a:ext cx="145269" cy="86596"/>
            </a:xfrm>
            <a:custGeom>
              <a:avLst/>
              <a:gdLst/>
              <a:ahLst/>
              <a:cxnLst>
                <a:cxn ang="0">
                  <a:pos x="2" y="48"/>
                </a:cxn>
                <a:cxn ang="0">
                  <a:pos x="7" y="34"/>
                </a:cxn>
                <a:cxn ang="0">
                  <a:pos x="75" y="3"/>
                </a:cxn>
                <a:cxn ang="0">
                  <a:pos x="91" y="10"/>
                </a:cxn>
                <a:cxn ang="0">
                  <a:pos x="92" y="10"/>
                </a:cxn>
                <a:cxn ang="0">
                  <a:pos x="85" y="27"/>
                </a:cxn>
                <a:cxn ang="0">
                  <a:pos x="30" y="52"/>
                </a:cxn>
                <a:cxn ang="0">
                  <a:pos x="29" y="50"/>
                </a:cxn>
                <a:cxn ang="0">
                  <a:pos x="84" y="25"/>
                </a:cxn>
                <a:cxn ang="0">
                  <a:pos x="90" y="11"/>
                </a:cxn>
                <a:cxn ang="0">
                  <a:pos x="89" y="11"/>
                </a:cxn>
                <a:cxn ang="0">
                  <a:pos x="76" y="5"/>
                </a:cxn>
                <a:cxn ang="0">
                  <a:pos x="8" y="36"/>
                </a:cxn>
                <a:cxn ang="0">
                  <a:pos x="4" y="47"/>
                </a:cxn>
                <a:cxn ang="0">
                  <a:pos x="15" y="51"/>
                </a:cxn>
                <a:cxn ang="0">
                  <a:pos x="69" y="27"/>
                </a:cxn>
                <a:cxn ang="0">
                  <a:pos x="73" y="18"/>
                </a:cxn>
                <a:cxn ang="0">
                  <a:pos x="73" y="18"/>
                </a:cxn>
                <a:cxn ang="0">
                  <a:pos x="63" y="15"/>
                </a:cxn>
                <a:cxn ang="0">
                  <a:pos x="23" y="33"/>
                </a:cxn>
                <a:cxn ang="0">
                  <a:pos x="22" y="31"/>
                </a:cxn>
                <a:cxn ang="0">
                  <a:pos x="62" y="13"/>
                </a:cxn>
                <a:cxn ang="0">
                  <a:pos x="75" y="17"/>
                </a:cxn>
                <a:cxn ang="0">
                  <a:pos x="76" y="17"/>
                </a:cxn>
                <a:cxn ang="0">
                  <a:pos x="69" y="29"/>
                </a:cxn>
                <a:cxn ang="0">
                  <a:pos x="16" y="53"/>
                </a:cxn>
                <a:cxn ang="0">
                  <a:pos x="2" y="48"/>
                </a:cxn>
              </a:cxnLst>
              <a:rect l="0" t="0" r="r" b="b"/>
              <a:pathLst>
                <a:path w="94" h="56">
                  <a:moveTo>
                    <a:pt x="2" y="48"/>
                  </a:moveTo>
                  <a:cubicBezTo>
                    <a:pt x="0" y="44"/>
                    <a:pt x="0" y="37"/>
                    <a:pt x="7" y="34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81" y="0"/>
                    <a:pt x="89" y="3"/>
                    <a:pt x="91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4" y="16"/>
                    <a:pt x="92" y="24"/>
                    <a:pt x="85" y="27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90" y="22"/>
                    <a:pt x="92" y="16"/>
                    <a:pt x="90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7" y="5"/>
                    <a:pt x="81" y="3"/>
                    <a:pt x="76" y="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2" y="38"/>
                    <a:pt x="3" y="44"/>
                    <a:pt x="4" y="47"/>
                  </a:cubicBezTo>
                  <a:cubicBezTo>
                    <a:pt x="6" y="51"/>
                    <a:pt x="11" y="53"/>
                    <a:pt x="15" y="51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73" y="25"/>
                    <a:pt x="75" y="21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4"/>
                    <a:pt x="67" y="13"/>
                    <a:pt x="63" y="15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7" y="11"/>
                    <a:pt x="73" y="12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21"/>
                    <a:pt x="75" y="27"/>
                    <a:pt x="69" y="29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1" y="56"/>
                    <a:pt x="5" y="53"/>
                    <a:pt x="2" y="48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$ḷïḑê">
              <a:extLst>
                <a:ext uri="{FF2B5EF4-FFF2-40B4-BE49-F238E27FC236}">
                  <a16:creationId xmlns:a16="http://schemas.microsoft.com/office/drawing/2014/main" id="{A277E680-0D95-47F1-B5EC-54458F0643C6}"/>
                </a:ext>
              </a:extLst>
            </p:cNvPr>
            <p:cNvSpPr/>
            <p:nvPr/>
          </p:nvSpPr>
          <p:spPr bwMode="auto">
            <a:xfrm>
              <a:off x="2474523" y="8258279"/>
              <a:ext cx="91146" cy="152801"/>
            </a:xfrm>
            <a:custGeom>
              <a:avLst/>
              <a:gdLst/>
              <a:ahLst/>
              <a:cxnLst>
                <a:cxn ang="0">
                  <a:pos x="30" y="23"/>
                </a:cxn>
                <a:cxn ang="0">
                  <a:pos x="43" y="69"/>
                </a:cxn>
                <a:cxn ang="0">
                  <a:pos x="44" y="68"/>
                </a:cxn>
                <a:cxn ang="0">
                  <a:pos x="43" y="69"/>
                </a:cxn>
                <a:cxn ang="0">
                  <a:pos x="43" y="70"/>
                </a:cxn>
                <a:cxn ang="0">
                  <a:pos x="43" y="71"/>
                </a:cxn>
                <a:cxn ang="0">
                  <a:pos x="42" y="71"/>
                </a:cxn>
                <a:cxn ang="0">
                  <a:pos x="41" y="70"/>
                </a:cxn>
                <a:cxn ang="0">
                  <a:pos x="39" y="71"/>
                </a:cxn>
                <a:cxn ang="0">
                  <a:pos x="41" y="70"/>
                </a:cxn>
                <a:cxn ang="0">
                  <a:pos x="5" y="21"/>
                </a:cxn>
                <a:cxn ang="0">
                  <a:pos x="5" y="21"/>
                </a:cxn>
                <a:cxn ang="0">
                  <a:pos x="3" y="17"/>
                </a:cxn>
                <a:cxn ang="0">
                  <a:pos x="4" y="15"/>
                </a:cxn>
                <a:cxn ang="0">
                  <a:pos x="27" y="4"/>
                </a:cxn>
                <a:cxn ang="0">
                  <a:pos x="28" y="3"/>
                </a:cxn>
                <a:cxn ang="0">
                  <a:pos x="32" y="5"/>
                </a:cxn>
                <a:cxn ang="0">
                  <a:pos x="34" y="10"/>
                </a:cxn>
                <a:cxn ang="0">
                  <a:pos x="34" y="10"/>
                </a:cxn>
                <a:cxn ang="0">
                  <a:pos x="55" y="91"/>
                </a:cxn>
                <a:cxn ang="0">
                  <a:pos x="57" y="91"/>
                </a:cxn>
                <a:cxn ang="0">
                  <a:pos x="55" y="91"/>
                </a:cxn>
                <a:cxn ang="0">
                  <a:pos x="55" y="93"/>
                </a:cxn>
                <a:cxn ang="0">
                  <a:pos x="55" y="95"/>
                </a:cxn>
                <a:cxn ang="0">
                  <a:pos x="54" y="95"/>
                </a:cxn>
                <a:cxn ang="0">
                  <a:pos x="51" y="94"/>
                </a:cxn>
                <a:cxn ang="0">
                  <a:pos x="50" y="95"/>
                </a:cxn>
                <a:cxn ang="0">
                  <a:pos x="51" y="94"/>
                </a:cxn>
                <a:cxn ang="0">
                  <a:pos x="5" y="35"/>
                </a:cxn>
                <a:cxn ang="0">
                  <a:pos x="3" y="37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54" y="99"/>
                </a:cxn>
                <a:cxn ang="0">
                  <a:pos x="57" y="97"/>
                </a:cxn>
                <a:cxn ang="0">
                  <a:pos x="59" y="93"/>
                </a:cxn>
                <a:cxn ang="0">
                  <a:pos x="58" y="90"/>
                </a:cxn>
                <a:cxn ang="0">
                  <a:pos x="58" y="90"/>
                </a:cxn>
                <a:cxn ang="0">
                  <a:pos x="37" y="9"/>
                </a:cxn>
                <a:cxn ang="0">
                  <a:pos x="36" y="9"/>
                </a:cxn>
                <a:cxn ang="0">
                  <a:pos x="37" y="9"/>
                </a:cxn>
                <a:cxn ang="0">
                  <a:pos x="34" y="3"/>
                </a:cxn>
                <a:cxn ang="0">
                  <a:pos x="28" y="0"/>
                </a:cxn>
                <a:cxn ang="0">
                  <a:pos x="25" y="1"/>
                </a:cxn>
                <a:cxn ang="0">
                  <a:pos x="3" y="12"/>
                </a:cxn>
                <a:cxn ang="0">
                  <a:pos x="0" y="17"/>
                </a:cxn>
                <a:cxn ang="0">
                  <a:pos x="2" y="23"/>
                </a:cxn>
                <a:cxn ang="0">
                  <a:pos x="3" y="22"/>
                </a:cxn>
                <a:cxn ang="0">
                  <a:pos x="2" y="23"/>
                </a:cxn>
                <a:cxn ang="0">
                  <a:pos x="38" y="72"/>
                </a:cxn>
                <a:cxn ang="0">
                  <a:pos x="38" y="72"/>
                </a:cxn>
                <a:cxn ang="0">
                  <a:pos x="42" y="74"/>
                </a:cxn>
                <a:cxn ang="0">
                  <a:pos x="45" y="73"/>
                </a:cxn>
                <a:cxn ang="0">
                  <a:pos x="46" y="70"/>
                </a:cxn>
                <a:cxn ang="0">
                  <a:pos x="46" y="68"/>
                </a:cxn>
                <a:cxn ang="0">
                  <a:pos x="46" y="68"/>
                </a:cxn>
                <a:cxn ang="0">
                  <a:pos x="33" y="22"/>
                </a:cxn>
                <a:cxn ang="0">
                  <a:pos x="30" y="23"/>
                </a:cxn>
              </a:cxnLst>
              <a:rect l="0" t="0" r="r" b="b"/>
              <a:pathLst>
                <a:path w="59" h="99">
                  <a:moveTo>
                    <a:pt x="30" y="23"/>
                  </a:moveTo>
                  <a:cubicBezTo>
                    <a:pt x="43" y="69"/>
                    <a:pt x="43" y="69"/>
                    <a:pt x="43" y="69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70"/>
                  </a:cubicBezTo>
                  <a:cubicBezTo>
                    <a:pt x="43" y="70"/>
                    <a:pt x="43" y="71"/>
                    <a:pt x="43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1"/>
                    <a:pt x="42" y="71"/>
                    <a:pt x="41" y="70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19"/>
                    <a:pt x="3" y="18"/>
                    <a:pt x="3" y="17"/>
                  </a:cubicBezTo>
                  <a:cubicBezTo>
                    <a:pt x="3" y="16"/>
                    <a:pt x="3" y="15"/>
                    <a:pt x="4" y="15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3"/>
                    <a:pt x="28" y="3"/>
                    <a:pt x="28" y="3"/>
                  </a:cubicBezTo>
                  <a:cubicBezTo>
                    <a:pt x="29" y="3"/>
                    <a:pt x="31" y="4"/>
                    <a:pt x="32" y="5"/>
                  </a:cubicBezTo>
                  <a:cubicBezTo>
                    <a:pt x="33" y="6"/>
                    <a:pt x="34" y="8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5" y="92"/>
                    <a:pt x="55" y="92"/>
                    <a:pt x="55" y="93"/>
                  </a:cubicBezTo>
                  <a:cubicBezTo>
                    <a:pt x="55" y="94"/>
                    <a:pt x="55" y="94"/>
                    <a:pt x="55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3" y="95"/>
                    <a:pt x="52" y="95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50" y="98"/>
                    <a:pt x="52" y="99"/>
                    <a:pt x="54" y="99"/>
                  </a:cubicBezTo>
                  <a:cubicBezTo>
                    <a:pt x="55" y="99"/>
                    <a:pt x="56" y="98"/>
                    <a:pt x="57" y="97"/>
                  </a:cubicBezTo>
                  <a:cubicBezTo>
                    <a:pt x="58" y="96"/>
                    <a:pt x="59" y="94"/>
                    <a:pt x="59" y="93"/>
                  </a:cubicBezTo>
                  <a:cubicBezTo>
                    <a:pt x="59" y="92"/>
                    <a:pt x="59" y="91"/>
                    <a:pt x="58" y="90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6"/>
                    <a:pt x="36" y="4"/>
                    <a:pt x="34" y="3"/>
                  </a:cubicBezTo>
                  <a:cubicBezTo>
                    <a:pt x="33" y="1"/>
                    <a:pt x="31" y="0"/>
                    <a:pt x="28" y="0"/>
                  </a:cubicBezTo>
                  <a:cubicBezTo>
                    <a:pt x="27" y="0"/>
                    <a:pt x="26" y="0"/>
                    <a:pt x="25" y="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3"/>
                    <a:pt x="0" y="15"/>
                    <a:pt x="0" y="17"/>
                  </a:cubicBezTo>
                  <a:cubicBezTo>
                    <a:pt x="0" y="19"/>
                    <a:pt x="0" y="21"/>
                    <a:pt x="2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9" y="73"/>
                    <a:pt x="41" y="74"/>
                    <a:pt x="42" y="74"/>
                  </a:cubicBezTo>
                  <a:cubicBezTo>
                    <a:pt x="44" y="74"/>
                    <a:pt x="45" y="74"/>
                    <a:pt x="45" y="73"/>
                  </a:cubicBezTo>
                  <a:cubicBezTo>
                    <a:pt x="46" y="72"/>
                    <a:pt x="46" y="71"/>
                    <a:pt x="46" y="70"/>
                  </a:cubicBezTo>
                  <a:cubicBezTo>
                    <a:pt x="46" y="69"/>
                    <a:pt x="46" y="69"/>
                    <a:pt x="46" y="68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0" y="23"/>
                    <a:pt x="30" y="23"/>
                    <a:pt x="30" y="23"/>
                  </a:cubicBez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ṥḻíḍé">
              <a:extLst>
                <a:ext uri="{FF2B5EF4-FFF2-40B4-BE49-F238E27FC236}">
                  <a16:creationId xmlns:a16="http://schemas.microsoft.com/office/drawing/2014/main" id="{8152D45A-3E7D-437B-8903-AD384603C821}"/>
                </a:ext>
              </a:extLst>
            </p:cNvPr>
            <p:cNvSpPr/>
            <p:nvPr/>
          </p:nvSpPr>
          <p:spPr bwMode="auto">
            <a:xfrm>
              <a:off x="1841044" y="7564559"/>
              <a:ext cx="247240" cy="273440"/>
            </a:xfrm>
            <a:custGeom>
              <a:avLst/>
              <a:gdLst/>
              <a:ahLst/>
              <a:cxnLst>
                <a:cxn ang="0">
                  <a:pos x="148" y="55"/>
                </a:cxn>
                <a:cxn ang="0">
                  <a:pos x="145" y="59"/>
                </a:cxn>
                <a:cxn ang="0">
                  <a:pos x="149" y="65"/>
                </a:cxn>
                <a:cxn ang="0">
                  <a:pos x="150" y="73"/>
                </a:cxn>
                <a:cxn ang="0">
                  <a:pos x="148" y="82"/>
                </a:cxn>
                <a:cxn ang="0">
                  <a:pos x="105" y="158"/>
                </a:cxn>
                <a:cxn ang="0">
                  <a:pos x="98" y="165"/>
                </a:cxn>
                <a:cxn ang="0">
                  <a:pos x="88" y="168"/>
                </a:cxn>
                <a:cxn ang="0">
                  <a:pos x="84" y="167"/>
                </a:cxn>
                <a:cxn ang="0">
                  <a:pos x="14" y="141"/>
                </a:cxn>
                <a:cxn ang="0">
                  <a:pos x="14" y="141"/>
                </a:cxn>
                <a:cxn ang="0">
                  <a:pos x="10" y="139"/>
                </a:cxn>
                <a:cxn ang="0">
                  <a:pos x="9" y="134"/>
                </a:cxn>
                <a:cxn ang="0">
                  <a:pos x="12" y="125"/>
                </a:cxn>
                <a:cxn ang="0">
                  <a:pos x="72" y="17"/>
                </a:cxn>
                <a:cxn ang="0">
                  <a:pos x="78" y="11"/>
                </a:cxn>
                <a:cxn ang="0">
                  <a:pos x="83" y="10"/>
                </a:cxn>
                <a:cxn ang="0">
                  <a:pos x="87" y="11"/>
                </a:cxn>
                <a:cxn ang="0">
                  <a:pos x="145" y="59"/>
                </a:cxn>
                <a:cxn ang="0">
                  <a:pos x="145" y="59"/>
                </a:cxn>
                <a:cxn ang="0">
                  <a:pos x="148" y="55"/>
                </a:cxn>
                <a:cxn ang="0">
                  <a:pos x="151" y="52"/>
                </a:cxn>
                <a:cxn ang="0">
                  <a:pos x="93" y="4"/>
                </a:cxn>
                <a:cxn ang="0">
                  <a:pos x="93" y="4"/>
                </a:cxn>
                <a:cxn ang="0">
                  <a:pos x="83" y="0"/>
                </a:cxn>
                <a:cxn ang="0">
                  <a:pos x="72" y="4"/>
                </a:cxn>
                <a:cxn ang="0">
                  <a:pos x="64" y="13"/>
                </a:cxn>
                <a:cxn ang="0">
                  <a:pos x="3" y="121"/>
                </a:cxn>
                <a:cxn ang="0">
                  <a:pos x="0" y="134"/>
                </a:cxn>
                <a:cxn ang="0">
                  <a:pos x="3" y="144"/>
                </a:cxn>
                <a:cxn ang="0">
                  <a:pos x="11" y="150"/>
                </a:cxn>
                <a:cxn ang="0">
                  <a:pos x="80" y="176"/>
                </a:cxn>
                <a:cxn ang="0">
                  <a:pos x="80" y="176"/>
                </a:cxn>
                <a:cxn ang="0">
                  <a:pos x="88" y="177"/>
                </a:cxn>
                <a:cxn ang="0">
                  <a:pos x="102" y="173"/>
                </a:cxn>
                <a:cxn ang="0">
                  <a:pos x="113" y="163"/>
                </a:cxn>
                <a:cxn ang="0">
                  <a:pos x="156" y="87"/>
                </a:cxn>
                <a:cxn ang="0">
                  <a:pos x="160" y="73"/>
                </a:cxn>
                <a:cxn ang="0">
                  <a:pos x="157" y="61"/>
                </a:cxn>
                <a:cxn ang="0">
                  <a:pos x="151" y="52"/>
                </a:cxn>
                <a:cxn ang="0">
                  <a:pos x="151" y="52"/>
                </a:cxn>
                <a:cxn ang="0">
                  <a:pos x="148" y="55"/>
                </a:cxn>
              </a:cxnLst>
              <a:rect l="0" t="0" r="r" b="b"/>
              <a:pathLst>
                <a:path w="160" h="177">
                  <a:moveTo>
                    <a:pt x="148" y="55"/>
                  </a:moveTo>
                  <a:cubicBezTo>
                    <a:pt x="145" y="59"/>
                    <a:pt x="145" y="59"/>
                    <a:pt x="145" y="59"/>
                  </a:cubicBezTo>
                  <a:cubicBezTo>
                    <a:pt x="146" y="60"/>
                    <a:pt x="148" y="62"/>
                    <a:pt x="149" y="65"/>
                  </a:cubicBezTo>
                  <a:cubicBezTo>
                    <a:pt x="150" y="67"/>
                    <a:pt x="150" y="70"/>
                    <a:pt x="150" y="73"/>
                  </a:cubicBezTo>
                  <a:cubicBezTo>
                    <a:pt x="150" y="76"/>
                    <a:pt x="149" y="79"/>
                    <a:pt x="148" y="82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3" y="161"/>
                    <a:pt x="101" y="163"/>
                    <a:pt x="98" y="165"/>
                  </a:cubicBezTo>
                  <a:cubicBezTo>
                    <a:pt x="95" y="167"/>
                    <a:pt x="91" y="168"/>
                    <a:pt x="88" y="168"/>
                  </a:cubicBezTo>
                  <a:cubicBezTo>
                    <a:pt x="86" y="168"/>
                    <a:pt x="85" y="167"/>
                    <a:pt x="84" y="167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2" y="141"/>
                    <a:pt x="11" y="140"/>
                    <a:pt x="10" y="139"/>
                  </a:cubicBezTo>
                  <a:cubicBezTo>
                    <a:pt x="10" y="137"/>
                    <a:pt x="9" y="136"/>
                    <a:pt x="9" y="134"/>
                  </a:cubicBezTo>
                  <a:cubicBezTo>
                    <a:pt x="9" y="131"/>
                    <a:pt x="10" y="128"/>
                    <a:pt x="12" y="125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4" y="15"/>
                    <a:pt x="76" y="13"/>
                    <a:pt x="78" y="11"/>
                  </a:cubicBezTo>
                  <a:cubicBezTo>
                    <a:pt x="79" y="10"/>
                    <a:pt x="81" y="10"/>
                    <a:pt x="83" y="10"/>
                  </a:cubicBezTo>
                  <a:cubicBezTo>
                    <a:pt x="84" y="10"/>
                    <a:pt x="86" y="10"/>
                    <a:pt x="87" y="11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0" y="2"/>
                    <a:pt x="86" y="0"/>
                    <a:pt x="83" y="0"/>
                  </a:cubicBezTo>
                  <a:cubicBezTo>
                    <a:pt x="79" y="0"/>
                    <a:pt x="75" y="2"/>
                    <a:pt x="72" y="4"/>
                  </a:cubicBezTo>
                  <a:cubicBezTo>
                    <a:pt x="69" y="6"/>
                    <a:pt x="66" y="9"/>
                    <a:pt x="64" y="13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1" y="125"/>
                    <a:pt x="0" y="129"/>
                    <a:pt x="0" y="134"/>
                  </a:cubicBezTo>
                  <a:cubicBezTo>
                    <a:pt x="0" y="137"/>
                    <a:pt x="1" y="141"/>
                    <a:pt x="3" y="144"/>
                  </a:cubicBezTo>
                  <a:cubicBezTo>
                    <a:pt x="4" y="147"/>
                    <a:pt x="7" y="149"/>
                    <a:pt x="11" y="150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3" y="177"/>
                    <a:pt x="85" y="177"/>
                    <a:pt x="88" y="177"/>
                  </a:cubicBezTo>
                  <a:cubicBezTo>
                    <a:pt x="93" y="177"/>
                    <a:pt x="98" y="176"/>
                    <a:pt x="102" y="173"/>
                  </a:cubicBezTo>
                  <a:cubicBezTo>
                    <a:pt x="107" y="171"/>
                    <a:pt x="111" y="167"/>
                    <a:pt x="113" y="163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8" y="82"/>
                    <a:pt x="160" y="78"/>
                    <a:pt x="160" y="73"/>
                  </a:cubicBezTo>
                  <a:cubicBezTo>
                    <a:pt x="160" y="69"/>
                    <a:pt x="159" y="65"/>
                    <a:pt x="157" y="61"/>
                  </a:cubicBezTo>
                  <a:cubicBezTo>
                    <a:pt x="156" y="57"/>
                    <a:pt x="154" y="54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8" y="55"/>
                    <a:pt x="148" y="55"/>
                    <a:pt x="148" y="55"/>
                  </a:cubicBezTo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śļíḓé">
              <a:extLst>
                <a:ext uri="{FF2B5EF4-FFF2-40B4-BE49-F238E27FC236}">
                  <a16:creationId xmlns:a16="http://schemas.microsoft.com/office/drawing/2014/main" id="{40F83463-C07C-48CF-93A9-44FD4F62C13E}"/>
                </a:ext>
              </a:extLst>
            </p:cNvPr>
            <p:cNvSpPr/>
            <p:nvPr/>
          </p:nvSpPr>
          <p:spPr bwMode="auto">
            <a:xfrm>
              <a:off x="1983176" y="7311200"/>
              <a:ext cx="247240" cy="273440"/>
            </a:xfrm>
            <a:custGeom>
              <a:avLst/>
              <a:gdLst/>
              <a:ahLst/>
              <a:cxnLst>
                <a:cxn ang="0">
                  <a:pos x="148" y="55"/>
                </a:cxn>
                <a:cxn ang="0">
                  <a:pos x="145" y="59"/>
                </a:cxn>
                <a:cxn ang="0">
                  <a:pos x="149" y="65"/>
                </a:cxn>
                <a:cxn ang="0">
                  <a:pos x="151" y="73"/>
                </a:cxn>
                <a:cxn ang="0">
                  <a:pos x="148" y="82"/>
                </a:cxn>
                <a:cxn ang="0">
                  <a:pos x="106" y="158"/>
                </a:cxn>
                <a:cxn ang="0">
                  <a:pos x="98" y="165"/>
                </a:cxn>
                <a:cxn ang="0">
                  <a:pos x="89" y="168"/>
                </a:cxn>
                <a:cxn ang="0">
                  <a:pos x="84" y="167"/>
                </a:cxn>
                <a:cxn ang="0">
                  <a:pos x="84" y="167"/>
                </a:cxn>
                <a:cxn ang="0">
                  <a:pos x="15" y="141"/>
                </a:cxn>
                <a:cxn ang="0">
                  <a:pos x="15" y="141"/>
                </a:cxn>
                <a:cxn ang="0">
                  <a:pos x="11" y="138"/>
                </a:cxn>
                <a:cxn ang="0">
                  <a:pos x="10" y="134"/>
                </a:cxn>
                <a:cxn ang="0">
                  <a:pos x="12" y="125"/>
                </a:cxn>
                <a:cxn ang="0">
                  <a:pos x="73" y="17"/>
                </a:cxn>
                <a:cxn ang="0">
                  <a:pos x="78" y="11"/>
                </a:cxn>
                <a:cxn ang="0">
                  <a:pos x="83" y="9"/>
                </a:cxn>
                <a:cxn ang="0">
                  <a:pos x="88" y="11"/>
                </a:cxn>
                <a:cxn ang="0">
                  <a:pos x="88" y="11"/>
                </a:cxn>
                <a:cxn ang="0">
                  <a:pos x="145" y="59"/>
                </a:cxn>
                <a:cxn ang="0">
                  <a:pos x="145" y="59"/>
                </a:cxn>
                <a:cxn ang="0">
                  <a:pos x="148" y="55"/>
                </a:cxn>
                <a:cxn ang="0">
                  <a:pos x="151" y="52"/>
                </a:cxn>
                <a:cxn ang="0">
                  <a:pos x="94" y="4"/>
                </a:cxn>
                <a:cxn ang="0">
                  <a:pos x="94" y="4"/>
                </a:cxn>
                <a:cxn ang="0">
                  <a:pos x="83" y="0"/>
                </a:cxn>
                <a:cxn ang="0">
                  <a:pos x="73" y="4"/>
                </a:cxn>
                <a:cxn ang="0">
                  <a:pos x="65" y="13"/>
                </a:cxn>
                <a:cxn ang="0">
                  <a:pos x="4" y="120"/>
                </a:cxn>
                <a:cxn ang="0">
                  <a:pos x="0" y="134"/>
                </a:cxn>
                <a:cxn ang="0">
                  <a:pos x="3" y="144"/>
                </a:cxn>
                <a:cxn ang="0">
                  <a:pos x="11" y="150"/>
                </a:cxn>
                <a:cxn ang="0">
                  <a:pos x="81" y="176"/>
                </a:cxn>
                <a:cxn ang="0">
                  <a:pos x="81" y="176"/>
                </a:cxn>
                <a:cxn ang="0">
                  <a:pos x="89" y="177"/>
                </a:cxn>
                <a:cxn ang="0">
                  <a:pos x="103" y="173"/>
                </a:cxn>
                <a:cxn ang="0">
                  <a:pos x="114" y="163"/>
                </a:cxn>
                <a:cxn ang="0">
                  <a:pos x="157" y="87"/>
                </a:cxn>
                <a:cxn ang="0">
                  <a:pos x="160" y="73"/>
                </a:cxn>
                <a:cxn ang="0">
                  <a:pos x="158" y="61"/>
                </a:cxn>
                <a:cxn ang="0">
                  <a:pos x="151" y="52"/>
                </a:cxn>
                <a:cxn ang="0">
                  <a:pos x="151" y="52"/>
                </a:cxn>
                <a:cxn ang="0">
                  <a:pos x="148" y="55"/>
                </a:cxn>
              </a:cxnLst>
              <a:rect l="0" t="0" r="r" b="b"/>
              <a:pathLst>
                <a:path w="160" h="177">
                  <a:moveTo>
                    <a:pt x="148" y="55"/>
                  </a:moveTo>
                  <a:cubicBezTo>
                    <a:pt x="145" y="59"/>
                    <a:pt x="145" y="59"/>
                    <a:pt x="145" y="59"/>
                  </a:cubicBezTo>
                  <a:cubicBezTo>
                    <a:pt x="147" y="60"/>
                    <a:pt x="148" y="62"/>
                    <a:pt x="149" y="65"/>
                  </a:cubicBezTo>
                  <a:cubicBezTo>
                    <a:pt x="150" y="67"/>
                    <a:pt x="151" y="70"/>
                    <a:pt x="151" y="73"/>
                  </a:cubicBezTo>
                  <a:cubicBezTo>
                    <a:pt x="151" y="76"/>
                    <a:pt x="150" y="79"/>
                    <a:pt x="148" y="82"/>
                  </a:cubicBezTo>
                  <a:cubicBezTo>
                    <a:pt x="106" y="158"/>
                    <a:pt x="106" y="158"/>
                    <a:pt x="106" y="158"/>
                  </a:cubicBezTo>
                  <a:cubicBezTo>
                    <a:pt x="104" y="161"/>
                    <a:pt x="101" y="163"/>
                    <a:pt x="98" y="165"/>
                  </a:cubicBezTo>
                  <a:cubicBezTo>
                    <a:pt x="95" y="167"/>
                    <a:pt x="92" y="168"/>
                    <a:pt x="89" y="168"/>
                  </a:cubicBezTo>
                  <a:cubicBezTo>
                    <a:pt x="87" y="168"/>
                    <a:pt x="86" y="167"/>
                    <a:pt x="84" y="167"/>
                  </a:cubicBezTo>
                  <a:cubicBezTo>
                    <a:pt x="84" y="167"/>
                    <a:pt x="84" y="167"/>
                    <a:pt x="84" y="167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3" y="141"/>
                    <a:pt x="12" y="140"/>
                    <a:pt x="11" y="138"/>
                  </a:cubicBezTo>
                  <a:cubicBezTo>
                    <a:pt x="10" y="137"/>
                    <a:pt x="10" y="136"/>
                    <a:pt x="10" y="134"/>
                  </a:cubicBezTo>
                  <a:cubicBezTo>
                    <a:pt x="10" y="131"/>
                    <a:pt x="10" y="128"/>
                    <a:pt x="12" y="125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5" y="15"/>
                    <a:pt x="76" y="13"/>
                    <a:pt x="78" y="11"/>
                  </a:cubicBezTo>
                  <a:cubicBezTo>
                    <a:pt x="80" y="10"/>
                    <a:pt x="82" y="9"/>
                    <a:pt x="83" y="9"/>
                  </a:cubicBezTo>
                  <a:cubicBezTo>
                    <a:pt x="85" y="10"/>
                    <a:pt x="86" y="10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1" y="1"/>
                    <a:pt x="87" y="0"/>
                    <a:pt x="83" y="0"/>
                  </a:cubicBezTo>
                  <a:cubicBezTo>
                    <a:pt x="80" y="0"/>
                    <a:pt x="76" y="1"/>
                    <a:pt x="73" y="4"/>
                  </a:cubicBezTo>
                  <a:cubicBezTo>
                    <a:pt x="70" y="6"/>
                    <a:pt x="67" y="9"/>
                    <a:pt x="65" y="13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2" y="125"/>
                    <a:pt x="0" y="129"/>
                    <a:pt x="0" y="134"/>
                  </a:cubicBezTo>
                  <a:cubicBezTo>
                    <a:pt x="0" y="137"/>
                    <a:pt x="1" y="141"/>
                    <a:pt x="3" y="144"/>
                  </a:cubicBezTo>
                  <a:cubicBezTo>
                    <a:pt x="5" y="146"/>
                    <a:pt x="8" y="149"/>
                    <a:pt x="11" y="150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3" y="177"/>
                    <a:pt x="86" y="177"/>
                    <a:pt x="89" y="177"/>
                  </a:cubicBezTo>
                  <a:cubicBezTo>
                    <a:pt x="93" y="177"/>
                    <a:pt x="98" y="176"/>
                    <a:pt x="103" y="173"/>
                  </a:cubicBezTo>
                  <a:cubicBezTo>
                    <a:pt x="107" y="171"/>
                    <a:pt x="111" y="167"/>
                    <a:pt x="114" y="163"/>
                  </a:cubicBezTo>
                  <a:cubicBezTo>
                    <a:pt x="157" y="87"/>
                    <a:pt x="157" y="87"/>
                    <a:pt x="157" y="87"/>
                  </a:cubicBezTo>
                  <a:cubicBezTo>
                    <a:pt x="159" y="82"/>
                    <a:pt x="160" y="77"/>
                    <a:pt x="160" y="73"/>
                  </a:cubicBezTo>
                  <a:cubicBezTo>
                    <a:pt x="160" y="69"/>
                    <a:pt x="159" y="65"/>
                    <a:pt x="158" y="61"/>
                  </a:cubicBezTo>
                  <a:cubicBezTo>
                    <a:pt x="156" y="57"/>
                    <a:pt x="154" y="54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8" y="55"/>
                    <a:pt x="148" y="55"/>
                    <a:pt x="148" y="55"/>
                  </a:cubicBezTo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šliďe">
              <a:extLst>
                <a:ext uri="{FF2B5EF4-FFF2-40B4-BE49-F238E27FC236}">
                  <a16:creationId xmlns:a16="http://schemas.microsoft.com/office/drawing/2014/main" id="{3DE3B025-AFD2-404C-A5D2-F88EA257B47A}"/>
                </a:ext>
              </a:extLst>
            </p:cNvPr>
            <p:cNvSpPr/>
            <p:nvPr/>
          </p:nvSpPr>
          <p:spPr bwMode="auto">
            <a:xfrm>
              <a:off x="1992434" y="7541498"/>
              <a:ext cx="41730" cy="57104"/>
            </a:xfrm>
            <a:custGeom>
              <a:avLst/>
              <a:gdLst/>
              <a:ahLst/>
              <a:cxnLst>
                <a:cxn ang="0">
                  <a:pos x="79" y="364"/>
                </a:cxn>
                <a:cxn ang="0">
                  <a:pos x="266" y="39"/>
                </a:cxn>
                <a:cxn ang="0">
                  <a:pos x="188" y="0"/>
                </a:cxn>
                <a:cxn ang="0">
                  <a:pos x="0" y="315"/>
                </a:cxn>
                <a:cxn ang="0">
                  <a:pos x="79" y="364"/>
                </a:cxn>
              </a:cxnLst>
              <a:rect l="0" t="0" r="r" b="b"/>
              <a:pathLst>
                <a:path w="266" h="364">
                  <a:moveTo>
                    <a:pt x="79" y="364"/>
                  </a:moveTo>
                  <a:lnTo>
                    <a:pt x="266" y="39"/>
                  </a:lnTo>
                  <a:lnTo>
                    <a:pt x="188" y="0"/>
                  </a:lnTo>
                  <a:lnTo>
                    <a:pt x="0" y="315"/>
                  </a:lnTo>
                  <a:lnTo>
                    <a:pt x="79" y="36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ṧḻïďé">
              <a:extLst>
                <a:ext uri="{FF2B5EF4-FFF2-40B4-BE49-F238E27FC236}">
                  <a16:creationId xmlns:a16="http://schemas.microsoft.com/office/drawing/2014/main" id="{0134793D-739C-4BCD-B086-752A492A7A7C}"/>
                </a:ext>
              </a:extLst>
            </p:cNvPr>
            <p:cNvSpPr/>
            <p:nvPr/>
          </p:nvSpPr>
          <p:spPr bwMode="auto">
            <a:xfrm>
              <a:off x="1992434" y="7541498"/>
              <a:ext cx="41730" cy="57104"/>
            </a:xfrm>
            <a:custGeom>
              <a:avLst/>
              <a:gdLst/>
              <a:ahLst/>
              <a:cxnLst>
                <a:cxn ang="0">
                  <a:pos x="79" y="364"/>
                </a:cxn>
                <a:cxn ang="0">
                  <a:pos x="266" y="39"/>
                </a:cxn>
                <a:cxn ang="0">
                  <a:pos x="188" y="0"/>
                </a:cxn>
                <a:cxn ang="0">
                  <a:pos x="0" y="315"/>
                </a:cxn>
                <a:cxn ang="0">
                  <a:pos x="79" y="364"/>
                </a:cxn>
              </a:cxnLst>
              <a:rect l="0" t="0" r="r" b="b"/>
              <a:pathLst>
                <a:path w="266" h="364">
                  <a:moveTo>
                    <a:pt x="79" y="364"/>
                  </a:moveTo>
                  <a:lnTo>
                    <a:pt x="266" y="39"/>
                  </a:lnTo>
                  <a:lnTo>
                    <a:pt x="188" y="0"/>
                  </a:lnTo>
                  <a:lnTo>
                    <a:pt x="0" y="315"/>
                  </a:lnTo>
                  <a:lnTo>
                    <a:pt x="79" y="36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ṣļíḋê">
              <a:extLst>
                <a:ext uri="{FF2B5EF4-FFF2-40B4-BE49-F238E27FC236}">
                  <a16:creationId xmlns:a16="http://schemas.microsoft.com/office/drawing/2014/main" id="{5F3991C9-E5E5-40D7-B309-5782618AF359}"/>
                </a:ext>
              </a:extLst>
            </p:cNvPr>
            <p:cNvSpPr/>
            <p:nvPr/>
          </p:nvSpPr>
          <p:spPr bwMode="auto">
            <a:xfrm>
              <a:off x="1899875" y="7349948"/>
              <a:ext cx="265597" cy="460284"/>
            </a:xfrm>
            <a:custGeom>
              <a:avLst/>
              <a:gdLst/>
              <a:ahLst/>
              <a:cxnLst>
                <a:cxn ang="0">
                  <a:pos x="59" y="2934"/>
                </a:cxn>
                <a:cxn ang="0">
                  <a:pos x="1693" y="39"/>
                </a:cxn>
                <a:cxn ang="0">
                  <a:pos x="1634" y="0"/>
                </a:cxn>
                <a:cxn ang="0">
                  <a:pos x="0" y="2895"/>
                </a:cxn>
                <a:cxn ang="0">
                  <a:pos x="59" y="2934"/>
                </a:cxn>
              </a:cxnLst>
              <a:rect l="0" t="0" r="r" b="b"/>
              <a:pathLst>
                <a:path w="1693" h="2934">
                  <a:moveTo>
                    <a:pt x="59" y="2934"/>
                  </a:moveTo>
                  <a:lnTo>
                    <a:pt x="1693" y="39"/>
                  </a:lnTo>
                  <a:lnTo>
                    <a:pt x="1634" y="0"/>
                  </a:lnTo>
                  <a:lnTo>
                    <a:pt x="0" y="2895"/>
                  </a:lnTo>
                  <a:lnTo>
                    <a:pt x="59" y="293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ṧľiḋé">
              <a:extLst>
                <a:ext uri="{FF2B5EF4-FFF2-40B4-BE49-F238E27FC236}">
                  <a16:creationId xmlns:a16="http://schemas.microsoft.com/office/drawing/2014/main" id="{2D2FF972-3EA5-4D1A-BB5D-A16218BACC58}"/>
                </a:ext>
              </a:extLst>
            </p:cNvPr>
            <p:cNvSpPr/>
            <p:nvPr/>
          </p:nvSpPr>
          <p:spPr bwMode="auto">
            <a:xfrm>
              <a:off x="1899875" y="7349948"/>
              <a:ext cx="265597" cy="460284"/>
            </a:xfrm>
            <a:custGeom>
              <a:avLst/>
              <a:gdLst/>
              <a:ahLst/>
              <a:cxnLst>
                <a:cxn ang="0">
                  <a:pos x="59" y="2934"/>
                </a:cxn>
                <a:cxn ang="0">
                  <a:pos x="1693" y="39"/>
                </a:cxn>
                <a:cxn ang="0">
                  <a:pos x="1634" y="0"/>
                </a:cxn>
                <a:cxn ang="0">
                  <a:pos x="0" y="2895"/>
                </a:cxn>
                <a:cxn ang="0">
                  <a:pos x="59" y="2934"/>
                </a:cxn>
              </a:cxnLst>
              <a:rect l="0" t="0" r="r" b="b"/>
              <a:pathLst>
                <a:path w="1693" h="2934">
                  <a:moveTo>
                    <a:pt x="59" y="2934"/>
                  </a:moveTo>
                  <a:lnTo>
                    <a:pt x="1693" y="39"/>
                  </a:lnTo>
                  <a:lnTo>
                    <a:pt x="1634" y="0"/>
                  </a:lnTo>
                  <a:lnTo>
                    <a:pt x="0" y="2895"/>
                  </a:lnTo>
                  <a:lnTo>
                    <a:pt x="59" y="293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ṧľîḓè">
              <a:extLst>
                <a:ext uri="{FF2B5EF4-FFF2-40B4-BE49-F238E27FC236}">
                  <a16:creationId xmlns:a16="http://schemas.microsoft.com/office/drawing/2014/main" id="{9A11F484-B48D-4CC0-9A05-AEF5CC9DA8A5}"/>
                </a:ext>
              </a:extLst>
            </p:cNvPr>
            <p:cNvSpPr/>
            <p:nvPr/>
          </p:nvSpPr>
          <p:spPr bwMode="auto">
            <a:xfrm>
              <a:off x="2100680" y="7374578"/>
              <a:ext cx="72635" cy="75772"/>
            </a:xfrm>
            <a:custGeom>
              <a:avLst/>
              <a:gdLst/>
              <a:ahLst/>
              <a:cxnLst>
                <a:cxn ang="0">
                  <a:pos x="463" y="59"/>
                </a:cxn>
                <a:cxn ang="0">
                  <a:pos x="0" y="483"/>
                </a:cxn>
                <a:cxn ang="0">
                  <a:pos x="394" y="0"/>
                </a:cxn>
                <a:cxn ang="0">
                  <a:pos x="463" y="59"/>
                </a:cxn>
              </a:cxnLst>
              <a:rect l="0" t="0" r="r" b="b"/>
              <a:pathLst>
                <a:path w="463" h="483">
                  <a:moveTo>
                    <a:pt x="463" y="59"/>
                  </a:moveTo>
                  <a:lnTo>
                    <a:pt x="0" y="483"/>
                  </a:lnTo>
                  <a:lnTo>
                    <a:pt x="394" y="0"/>
                  </a:lnTo>
                  <a:lnTo>
                    <a:pt x="463" y="59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ŝḷïḑè">
              <a:extLst>
                <a:ext uri="{FF2B5EF4-FFF2-40B4-BE49-F238E27FC236}">
                  <a16:creationId xmlns:a16="http://schemas.microsoft.com/office/drawing/2014/main" id="{88B75EDC-DC60-4E43-B347-253BFA45D84A}"/>
                </a:ext>
              </a:extLst>
            </p:cNvPr>
            <p:cNvSpPr/>
            <p:nvPr/>
          </p:nvSpPr>
          <p:spPr bwMode="auto">
            <a:xfrm>
              <a:off x="2100680" y="7374578"/>
              <a:ext cx="72635" cy="75772"/>
            </a:xfrm>
            <a:custGeom>
              <a:avLst/>
              <a:gdLst/>
              <a:ahLst/>
              <a:cxnLst>
                <a:cxn ang="0">
                  <a:pos x="463" y="59"/>
                </a:cxn>
                <a:cxn ang="0">
                  <a:pos x="0" y="483"/>
                </a:cxn>
                <a:cxn ang="0">
                  <a:pos x="394" y="0"/>
                </a:cxn>
                <a:cxn ang="0">
                  <a:pos x="463" y="59"/>
                </a:cxn>
              </a:cxnLst>
              <a:rect l="0" t="0" r="r" b="b"/>
              <a:pathLst>
                <a:path w="463" h="483">
                  <a:moveTo>
                    <a:pt x="463" y="59"/>
                  </a:moveTo>
                  <a:lnTo>
                    <a:pt x="0" y="483"/>
                  </a:lnTo>
                  <a:lnTo>
                    <a:pt x="394" y="0"/>
                  </a:lnTo>
                  <a:lnTo>
                    <a:pt x="463" y="59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$lîdê">
              <a:extLst>
                <a:ext uri="{FF2B5EF4-FFF2-40B4-BE49-F238E27FC236}">
                  <a16:creationId xmlns:a16="http://schemas.microsoft.com/office/drawing/2014/main" id="{36419D33-EA52-44DF-9950-08CEBC372276}"/>
                </a:ext>
              </a:extLst>
            </p:cNvPr>
            <p:cNvSpPr/>
            <p:nvPr/>
          </p:nvSpPr>
          <p:spPr bwMode="auto">
            <a:xfrm>
              <a:off x="1922936" y="7705122"/>
              <a:ext cx="34042" cy="97422"/>
            </a:xfrm>
            <a:custGeom>
              <a:avLst/>
              <a:gdLst/>
              <a:ahLst/>
              <a:cxnLst>
                <a:cxn ang="0">
                  <a:pos x="0" y="591"/>
                </a:cxn>
                <a:cxn ang="0">
                  <a:pos x="217" y="0"/>
                </a:cxn>
                <a:cxn ang="0">
                  <a:pos x="89" y="621"/>
                </a:cxn>
                <a:cxn ang="0">
                  <a:pos x="0" y="591"/>
                </a:cxn>
              </a:cxnLst>
              <a:rect l="0" t="0" r="r" b="b"/>
              <a:pathLst>
                <a:path w="217" h="621">
                  <a:moveTo>
                    <a:pt x="0" y="591"/>
                  </a:moveTo>
                  <a:lnTo>
                    <a:pt x="217" y="0"/>
                  </a:lnTo>
                  <a:lnTo>
                    <a:pt x="89" y="621"/>
                  </a:lnTo>
                  <a:lnTo>
                    <a:pt x="0" y="591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şļídé">
              <a:extLst>
                <a:ext uri="{FF2B5EF4-FFF2-40B4-BE49-F238E27FC236}">
                  <a16:creationId xmlns:a16="http://schemas.microsoft.com/office/drawing/2014/main" id="{BACFE72B-0259-4466-9119-4E1B84B1856C}"/>
                </a:ext>
              </a:extLst>
            </p:cNvPr>
            <p:cNvSpPr/>
            <p:nvPr/>
          </p:nvSpPr>
          <p:spPr bwMode="auto">
            <a:xfrm>
              <a:off x="1922936" y="7705122"/>
              <a:ext cx="34042" cy="97422"/>
            </a:xfrm>
            <a:custGeom>
              <a:avLst/>
              <a:gdLst/>
              <a:ahLst/>
              <a:cxnLst>
                <a:cxn ang="0">
                  <a:pos x="0" y="591"/>
                </a:cxn>
                <a:cxn ang="0">
                  <a:pos x="217" y="0"/>
                </a:cxn>
                <a:cxn ang="0">
                  <a:pos x="89" y="621"/>
                </a:cxn>
                <a:cxn ang="0">
                  <a:pos x="0" y="591"/>
                </a:cxn>
              </a:cxnLst>
              <a:rect l="0" t="0" r="r" b="b"/>
              <a:pathLst>
                <a:path w="217" h="621">
                  <a:moveTo>
                    <a:pt x="0" y="591"/>
                  </a:moveTo>
                  <a:lnTo>
                    <a:pt x="217" y="0"/>
                  </a:lnTo>
                  <a:lnTo>
                    <a:pt x="89" y="621"/>
                  </a:lnTo>
                  <a:lnTo>
                    <a:pt x="0" y="591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ş1îďê">
              <a:extLst>
                <a:ext uri="{FF2B5EF4-FFF2-40B4-BE49-F238E27FC236}">
                  <a16:creationId xmlns:a16="http://schemas.microsoft.com/office/drawing/2014/main" id="{DA1E8B69-4F98-4DB0-B24F-B750E473C138}"/>
                </a:ext>
              </a:extLst>
            </p:cNvPr>
            <p:cNvSpPr/>
            <p:nvPr/>
          </p:nvSpPr>
          <p:spPr bwMode="auto">
            <a:xfrm>
              <a:off x="1855006" y="7702141"/>
              <a:ext cx="38592" cy="92715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3" y="36"/>
                </a:cxn>
                <a:cxn ang="0">
                  <a:pos x="0" y="45"/>
                </a:cxn>
                <a:cxn ang="0">
                  <a:pos x="1" y="50"/>
                </a:cxn>
                <a:cxn ang="0">
                  <a:pos x="5" y="52"/>
                </a:cxn>
                <a:cxn ang="0">
                  <a:pos x="5" y="52"/>
                </a:cxn>
                <a:cxn ang="0">
                  <a:pos x="25" y="60"/>
                </a:cxn>
                <a:cxn ang="0">
                  <a:pos x="23" y="0"/>
                </a:cxn>
              </a:cxnLst>
              <a:rect l="0" t="0" r="r" b="b"/>
              <a:pathLst>
                <a:path w="25" h="60">
                  <a:moveTo>
                    <a:pt x="23" y="0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1" y="39"/>
                    <a:pt x="0" y="42"/>
                    <a:pt x="0" y="45"/>
                  </a:cubicBezTo>
                  <a:cubicBezTo>
                    <a:pt x="0" y="47"/>
                    <a:pt x="1" y="48"/>
                    <a:pt x="1" y="50"/>
                  </a:cubicBezTo>
                  <a:cubicBezTo>
                    <a:pt x="2" y="51"/>
                    <a:pt x="3" y="52"/>
                    <a:pt x="5" y="52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C5946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ṩļîde">
              <a:extLst>
                <a:ext uri="{FF2B5EF4-FFF2-40B4-BE49-F238E27FC236}">
                  <a16:creationId xmlns:a16="http://schemas.microsoft.com/office/drawing/2014/main" id="{A8773D48-24F0-4EC4-BC74-AF23847EBBC5}"/>
                </a:ext>
              </a:extLst>
            </p:cNvPr>
            <p:cNvSpPr/>
            <p:nvPr/>
          </p:nvSpPr>
          <p:spPr bwMode="auto">
            <a:xfrm>
              <a:off x="1845752" y="7689749"/>
              <a:ext cx="47848" cy="112795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5" y="42"/>
                </a:cxn>
                <a:cxn ang="0">
                  <a:pos x="10" y="65"/>
                </a:cxn>
                <a:cxn ang="0">
                  <a:pos x="31" y="73"/>
                </a:cxn>
                <a:cxn ang="0">
                  <a:pos x="31" y="68"/>
                </a:cxn>
                <a:cxn ang="0">
                  <a:pos x="11" y="60"/>
                </a:cxn>
                <a:cxn ang="0">
                  <a:pos x="11" y="60"/>
                </a:cxn>
                <a:cxn ang="0">
                  <a:pos x="7" y="58"/>
                </a:cxn>
                <a:cxn ang="0">
                  <a:pos x="6" y="53"/>
                </a:cxn>
                <a:cxn ang="0">
                  <a:pos x="9" y="44"/>
                </a:cxn>
                <a:cxn ang="0">
                  <a:pos x="29" y="8"/>
                </a:cxn>
                <a:cxn ang="0">
                  <a:pos x="29" y="0"/>
                </a:cxn>
              </a:cxnLst>
              <a:rect l="0" t="0" r="r" b="b"/>
              <a:pathLst>
                <a:path w="31" h="73">
                  <a:moveTo>
                    <a:pt x="29" y="0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0" y="52"/>
                    <a:pt x="1" y="62"/>
                    <a:pt x="10" y="65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9" y="60"/>
                    <a:pt x="8" y="59"/>
                    <a:pt x="7" y="58"/>
                  </a:cubicBezTo>
                  <a:cubicBezTo>
                    <a:pt x="7" y="56"/>
                    <a:pt x="6" y="55"/>
                    <a:pt x="6" y="53"/>
                  </a:cubicBezTo>
                  <a:cubicBezTo>
                    <a:pt x="6" y="50"/>
                    <a:pt x="7" y="47"/>
                    <a:pt x="9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50505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$1îdè">
              <a:extLst>
                <a:ext uri="{FF2B5EF4-FFF2-40B4-BE49-F238E27FC236}">
                  <a16:creationId xmlns:a16="http://schemas.microsoft.com/office/drawing/2014/main" id="{32AB9C8A-D5AD-4228-9A5D-F3D6F4CBB3B7}"/>
                </a:ext>
              </a:extLst>
            </p:cNvPr>
            <p:cNvSpPr/>
            <p:nvPr/>
          </p:nvSpPr>
          <p:spPr bwMode="auto">
            <a:xfrm>
              <a:off x="1890619" y="7580090"/>
              <a:ext cx="118915" cy="217749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46" y="1"/>
                </a:cxn>
                <a:cxn ang="0">
                  <a:pos x="40" y="7"/>
                </a:cxn>
                <a:cxn ang="0">
                  <a:pos x="0" y="79"/>
                </a:cxn>
                <a:cxn ang="0">
                  <a:pos x="2" y="139"/>
                </a:cxn>
                <a:cxn ang="0">
                  <a:pos x="8" y="141"/>
                </a:cxn>
                <a:cxn ang="0">
                  <a:pos x="77" y="19"/>
                </a:cxn>
                <a:cxn ang="0">
                  <a:pos x="55" y="1"/>
                </a:cxn>
                <a:cxn ang="0">
                  <a:pos x="51" y="0"/>
                </a:cxn>
              </a:cxnLst>
              <a:rect l="0" t="0" r="r" b="b"/>
              <a:pathLst>
                <a:path w="77" h="141">
                  <a:moveTo>
                    <a:pt x="51" y="0"/>
                  </a:moveTo>
                  <a:cubicBezTo>
                    <a:pt x="49" y="0"/>
                    <a:pt x="47" y="0"/>
                    <a:pt x="46" y="1"/>
                  </a:cubicBezTo>
                  <a:cubicBezTo>
                    <a:pt x="44" y="3"/>
                    <a:pt x="42" y="5"/>
                    <a:pt x="40" y="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4" y="0"/>
                    <a:pt x="52" y="0"/>
                    <a:pt x="51" y="0"/>
                  </a:cubicBezTo>
                </a:path>
              </a:pathLst>
            </a:custGeom>
            <a:solidFill>
              <a:srgbClr val="C38F6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ṥ1iḋe">
              <a:extLst>
                <a:ext uri="{FF2B5EF4-FFF2-40B4-BE49-F238E27FC236}">
                  <a16:creationId xmlns:a16="http://schemas.microsoft.com/office/drawing/2014/main" id="{52B52CD9-0709-4800-8F23-7FF08664F133}"/>
                </a:ext>
              </a:extLst>
            </p:cNvPr>
            <p:cNvSpPr/>
            <p:nvPr/>
          </p:nvSpPr>
          <p:spPr bwMode="auto">
            <a:xfrm>
              <a:off x="1890619" y="7572403"/>
              <a:ext cx="121897" cy="231711"/>
            </a:xfrm>
            <a:custGeom>
              <a:avLst/>
              <a:gdLst/>
              <a:ahLst/>
              <a:cxnLst>
                <a:cxn ang="0">
                  <a:pos x="2" y="144"/>
                </a:cxn>
                <a:cxn ang="0">
                  <a:pos x="2" y="149"/>
                </a:cxn>
                <a:cxn ang="0">
                  <a:pos x="6" y="150"/>
                </a:cxn>
                <a:cxn ang="0">
                  <a:pos x="8" y="146"/>
                </a:cxn>
                <a:cxn ang="0">
                  <a:pos x="2" y="144"/>
                </a:cxn>
                <a:cxn ang="0">
                  <a:pos x="51" y="0"/>
                </a:cxn>
                <a:cxn ang="0">
                  <a:pos x="37" y="11"/>
                </a:cxn>
                <a:cxn ang="0">
                  <a:pos x="0" y="76"/>
                </a:cxn>
                <a:cxn ang="0">
                  <a:pos x="0" y="84"/>
                </a:cxn>
                <a:cxn ang="0">
                  <a:pos x="40" y="12"/>
                </a:cxn>
                <a:cxn ang="0">
                  <a:pos x="46" y="6"/>
                </a:cxn>
                <a:cxn ang="0">
                  <a:pos x="51" y="5"/>
                </a:cxn>
                <a:cxn ang="0">
                  <a:pos x="55" y="6"/>
                </a:cxn>
                <a:cxn ang="0">
                  <a:pos x="77" y="24"/>
                </a:cxn>
                <a:cxn ang="0">
                  <a:pos x="79" y="20"/>
                </a:cxn>
                <a:cxn ang="0">
                  <a:pos x="75" y="16"/>
                </a:cxn>
                <a:cxn ang="0">
                  <a:pos x="74" y="17"/>
                </a:cxn>
                <a:cxn ang="0">
                  <a:pos x="66" y="12"/>
                </a:cxn>
                <a:cxn ang="0">
                  <a:pos x="68" y="10"/>
                </a:cxn>
                <a:cxn ang="0">
                  <a:pos x="59" y="3"/>
                </a:cxn>
                <a:cxn ang="0">
                  <a:pos x="51" y="0"/>
                </a:cxn>
              </a:cxnLst>
              <a:rect l="0" t="0" r="r" b="b"/>
              <a:pathLst>
                <a:path w="79" h="150">
                  <a:moveTo>
                    <a:pt x="2" y="144"/>
                  </a:moveTo>
                  <a:cubicBezTo>
                    <a:pt x="2" y="149"/>
                    <a:pt x="2" y="149"/>
                    <a:pt x="2" y="149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2" y="144"/>
                    <a:pt x="2" y="144"/>
                    <a:pt x="2" y="144"/>
                  </a:cubicBezTo>
                  <a:moveTo>
                    <a:pt x="51" y="0"/>
                  </a:moveTo>
                  <a:cubicBezTo>
                    <a:pt x="46" y="0"/>
                    <a:pt x="41" y="4"/>
                    <a:pt x="37" y="1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2" y="10"/>
                    <a:pt x="44" y="8"/>
                    <a:pt x="46" y="6"/>
                  </a:cubicBezTo>
                  <a:cubicBezTo>
                    <a:pt x="47" y="5"/>
                    <a:pt x="49" y="5"/>
                    <a:pt x="51" y="5"/>
                  </a:cubicBezTo>
                  <a:cubicBezTo>
                    <a:pt x="52" y="5"/>
                    <a:pt x="54" y="5"/>
                    <a:pt x="55" y="6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7" y="1"/>
                    <a:pt x="54" y="0"/>
                    <a:pt x="51" y="0"/>
                  </a:cubicBezTo>
                </a:path>
              </a:pathLst>
            </a:custGeom>
            <a:solidFill>
              <a:srgbClr val="48484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ŝḷîḋè">
              <a:extLst>
                <a:ext uri="{FF2B5EF4-FFF2-40B4-BE49-F238E27FC236}">
                  <a16:creationId xmlns:a16="http://schemas.microsoft.com/office/drawing/2014/main" id="{0DF44AA9-DB84-4C3D-A9EA-7EB6CF876C06}"/>
                </a:ext>
              </a:extLst>
            </p:cNvPr>
            <p:cNvSpPr/>
            <p:nvPr/>
          </p:nvSpPr>
          <p:spPr bwMode="auto">
            <a:xfrm>
              <a:off x="1913681" y="7617113"/>
              <a:ext cx="159076" cy="207080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24" y="77"/>
                </a:cxn>
                <a:cxn ang="0">
                  <a:pos x="15" y="120"/>
                </a:cxn>
                <a:cxn ang="0">
                  <a:pos x="6" y="117"/>
                </a:cxn>
                <a:cxn ang="0">
                  <a:pos x="15" y="93"/>
                </a:cxn>
                <a:cxn ang="0">
                  <a:pos x="0" y="120"/>
                </a:cxn>
                <a:cxn ang="0">
                  <a:pos x="37" y="133"/>
                </a:cxn>
                <a:cxn ang="0">
                  <a:pos x="41" y="134"/>
                </a:cxn>
                <a:cxn ang="0">
                  <a:pos x="41" y="134"/>
                </a:cxn>
                <a:cxn ang="0">
                  <a:pos x="41" y="134"/>
                </a:cxn>
                <a:cxn ang="0">
                  <a:pos x="51" y="131"/>
                </a:cxn>
                <a:cxn ang="0">
                  <a:pos x="58" y="124"/>
                </a:cxn>
                <a:cxn ang="0">
                  <a:pos x="101" y="48"/>
                </a:cxn>
                <a:cxn ang="0">
                  <a:pos x="103" y="39"/>
                </a:cxn>
                <a:cxn ang="0">
                  <a:pos x="102" y="31"/>
                </a:cxn>
                <a:cxn ang="0">
                  <a:pos x="98" y="25"/>
                </a:cxn>
                <a:cxn ang="0">
                  <a:pos x="101" y="21"/>
                </a:cxn>
                <a:cxn ang="0">
                  <a:pos x="101" y="21"/>
                </a:cxn>
                <a:cxn ang="0">
                  <a:pos x="101" y="21"/>
                </a:cxn>
                <a:cxn ang="0">
                  <a:pos x="98" y="25"/>
                </a:cxn>
                <a:cxn ang="0">
                  <a:pos x="98" y="25"/>
                </a:cxn>
                <a:cxn ang="0">
                  <a:pos x="68" y="0"/>
                </a:cxn>
              </a:cxnLst>
              <a:rect l="0" t="0" r="r" b="b"/>
              <a:pathLst>
                <a:path w="103" h="134">
                  <a:moveTo>
                    <a:pt x="68" y="0"/>
                  </a:moveTo>
                  <a:cubicBezTo>
                    <a:pt x="24" y="77"/>
                    <a:pt x="24" y="77"/>
                    <a:pt x="24" y="77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38" y="133"/>
                    <a:pt x="39" y="134"/>
                    <a:pt x="41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4" y="134"/>
                    <a:pt x="48" y="133"/>
                    <a:pt x="51" y="131"/>
                  </a:cubicBezTo>
                  <a:cubicBezTo>
                    <a:pt x="54" y="129"/>
                    <a:pt x="56" y="127"/>
                    <a:pt x="58" y="12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5"/>
                    <a:pt x="103" y="42"/>
                    <a:pt x="103" y="39"/>
                  </a:cubicBezTo>
                  <a:cubicBezTo>
                    <a:pt x="103" y="36"/>
                    <a:pt x="103" y="33"/>
                    <a:pt x="102" y="31"/>
                  </a:cubicBezTo>
                  <a:cubicBezTo>
                    <a:pt x="101" y="28"/>
                    <a:pt x="99" y="26"/>
                    <a:pt x="98" y="25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C38F6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ŝḷîḑé">
              <a:extLst>
                <a:ext uri="{FF2B5EF4-FFF2-40B4-BE49-F238E27FC236}">
                  <a16:creationId xmlns:a16="http://schemas.microsoft.com/office/drawing/2014/main" id="{EB673755-7D8C-4188-A324-FDFC48A1E1A5}"/>
                </a:ext>
              </a:extLst>
            </p:cNvPr>
            <p:cNvSpPr/>
            <p:nvPr/>
          </p:nvSpPr>
          <p:spPr bwMode="auto">
            <a:xfrm>
              <a:off x="1910699" y="7610996"/>
              <a:ext cx="174449" cy="220886"/>
            </a:xfrm>
            <a:custGeom>
              <a:avLst/>
              <a:gdLst/>
              <a:ahLst/>
              <a:cxnLst>
                <a:cxn ang="0">
                  <a:pos x="103" y="25"/>
                </a:cxn>
                <a:cxn ang="0">
                  <a:pos x="103" y="25"/>
                </a:cxn>
                <a:cxn ang="0">
                  <a:pos x="100" y="29"/>
                </a:cxn>
                <a:cxn ang="0">
                  <a:pos x="104" y="35"/>
                </a:cxn>
                <a:cxn ang="0">
                  <a:pos x="105" y="43"/>
                </a:cxn>
                <a:cxn ang="0">
                  <a:pos x="103" y="52"/>
                </a:cxn>
                <a:cxn ang="0">
                  <a:pos x="60" y="128"/>
                </a:cxn>
                <a:cxn ang="0">
                  <a:pos x="53" y="135"/>
                </a:cxn>
                <a:cxn ang="0">
                  <a:pos x="43" y="138"/>
                </a:cxn>
                <a:cxn ang="0">
                  <a:pos x="43" y="138"/>
                </a:cxn>
                <a:cxn ang="0">
                  <a:pos x="43" y="138"/>
                </a:cxn>
                <a:cxn ang="0">
                  <a:pos x="39" y="137"/>
                </a:cxn>
                <a:cxn ang="0">
                  <a:pos x="2" y="124"/>
                </a:cxn>
                <a:cxn ang="0">
                  <a:pos x="0" y="128"/>
                </a:cxn>
                <a:cxn ang="0">
                  <a:pos x="37" y="142"/>
                </a:cxn>
                <a:cxn ang="0">
                  <a:pos x="44" y="143"/>
                </a:cxn>
                <a:cxn ang="0">
                  <a:pos x="65" y="131"/>
                </a:cxn>
                <a:cxn ang="0">
                  <a:pos x="108" y="55"/>
                </a:cxn>
                <a:cxn ang="0">
                  <a:pos x="103" y="26"/>
                </a:cxn>
                <a:cxn ang="0">
                  <a:pos x="103" y="25"/>
                </a:cxn>
                <a:cxn ang="0">
                  <a:pos x="72" y="0"/>
                </a:cxn>
                <a:cxn ang="0">
                  <a:pos x="70" y="4"/>
                </a:cxn>
                <a:cxn ang="0">
                  <a:pos x="100" y="29"/>
                </a:cxn>
                <a:cxn ang="0">
                  <a:pos x="100" y="29"/>
                </a:cxn>
                <a:cxn ang="0">
                  <a:pos x="103" y="25"/>
                </a:cxn>
                <a:cxn ang="0">
                  <a:pos x="103" y="25"/>
                </a:cxn>
                <a:cxn ang="0">
                  <a:pos x="72" y="0"/>
                </a:cxn>
              </a:cxnLst>
              <a:rect l="0" t="0" r="r" b="b"/>
              <a:pathLst>
                <a:path w="113" h="143">
                  <a:moveTo>
                    <a:pt x="103" y="25"/>
                  </a:moveTo>
                  <a:cubicBezTo>
                    <a:pt x="103" y="25"/>
                    <a:pt x="103" y="25"/>
                    <a:pt x="103" y="25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1" y="30"/>
                    <a:pt x="103" y="32"/>
                    <a:pt x="104" y="35"/>
                  </a:cubicBezTo>
                  <a:cubicBezTo>
                    <a:pt x="105" y="37"/>
                    <a:pt x="105" y="40"/>
                    <a:pt x="105" y="43"/>
                  </a:cubicBezTo>
                  <a:cubicBezTo>
                    <a:pt x="105" y="46"/>
                    <a:pt x="104" y="49"/>
                    <a:pt x="103" y="52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1"/>
                    <a:pt x="56" y="133"/>
                    <a:pt x="53" y="135"/>
                  </a:cubicBezTo>
                  <a:cubicBezTo>
                    <a:pt x="50" y="137"/>
                    <a:pt x="46" y="138"/>
                    <a:pt x="43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1" y="138"/>
                    <a:pt x="40" y="137"/>
                    <a:pt x="39" y="137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9" y="142"/>
                    <a:pt x="41" y="143"/>
                    <a:pt x="44" y="143"/>
                  </a:cubicBezTo>
                  <a:cubicBezTo>
                    <a:pt x="52" y="143"/>
                    <a:pt x="61" y="138"/>
                    <a:pt x="65" y="131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13" y="45"/>
                    <a:pt x="110" y="31"/>
                    <a:pt x="103" y="26"/>
                  </a:cubicBezTo>
                  <a:cubicBezTo>
                    <a:pt x="103" y="25"/>
                    <a:pt x="103" y="25"/>
                    <a:pt x="103" y="25"/>
                  </a:cubicBezTo>
                  <a:moveTo>
                    <a:pt x="72" y="0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solidFill>
              <a:srgbClr val="48484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$ḷïḓe">
              <a:extLst>
                <a:ext uri="{FF2B5EF4-FFF2-40B4-BE49-F238E27FC236}">
                  <a16:creationId xmlns:a16="http://schemas.microsoft.com/office/drawing/2014/main" id="{C2869317-0B58-43B3-A05B-3EDD39580C1B}"/>
                </a:ext>
              </a:extLst>
            </p:cNvPr>
            <p:cNvSpPr/>
            <p:nvPr/>
          </p:nvSpPr>
          <p:spPr bwMode="auto">
            <a:xfrm>
              <a:off x="1992434" y="7587777"/>
              <a:ext cx="13962" cy="10825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20"/>
                </a:cxn>
                <a:cxn ang="0">
                  <a:pos x="79" y="69"/>
                </a:cxn>
                <a:cxn ang="0">
                  <a:pos x="89" y="59"/>
                </a:cxn>
                <a:cxn ang="0">
                  <a:pos x="20" y="0"/>
                </a:cxn>
              </a:cxnLst>
              <a:rect l="0" t="0" r="r" b="b"/>
              <a:pathLst>
                <a:path w="89" h="69">
                  <a:moveTo>
                    <a:pt x="20" y="0"/>
                  </a:moveTo>
                  <a:lnTo>
                    <a:pt x="0" y="20"/>
                  </a:lnTo>
                  <a:lnTo>
                    <a:pt x="79" y="69"/>
                  </a:lnTo>
                  <a:lnTo>
                    <a:pt x="89" y="5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48484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ṥ1idê">
              <a:extLst>
                <a:ext uri="{FF2B5EF4-FFF2-40B4-BE49-F238E27FC236}">
                  <a16:creationId xmlns:a16="http://schemas.microsoft.com/office/drawing/2014/main" id="{683EC814-2E60-483E-9018-5A4E33B24BF0}"/>
                </a:ext>
              </a:extLst>
            </p:cNvPr>
            <p:cNvSpPr/>
            <p:nvPr/>
          </p:nvSpPr>
          <p:spPr bwMode="auto">
            <a:xfrm>
              <a:off x="1992434" y="7587777"/>
              <a:ext cx="13962" cy="10825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20"/>
                </a:cxn>
                <a:cxn ang="0">
                  <a:pos x="79" y="69"/>
                </a:cxn>
                <a:cxn ang="0">
                  <a:pos x="89" y="59"/>
                </a:cxn>
                <a:cxn ang="0">
                  <a:pos x="20" y="0"/>
                </a:cxn>
              </a:cxnLst>
              <a:rect l="0" t="0" r="r" b="b"/>
              <a:pathLst>
                <a:path w="89" h="69">
                  <a:moveTo>
                    <a:pt x="20" y="0"/>
                  </a:moveTo>
                  <a:lnTo>
                    <a:pt x="0" y="20"/>
                  </a:lnTo>
                  <a:lnTo>
                    <a:pt x="79" y="69"/>
                  </a:lnTo>
                  <a:lnTo>
                    <a:pt x="89" y="59"/>
                  </a:lnTo>
                  <a:lnTo>
                    <a:pt x="2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$ḷiḍé">
              <a:extLst>
                <a:ext uri="{FF2B5EF4-FFF2-40B4-BE49-F238E27FC236}">
                  <a16:creationId xmlns:a16="http://schemas.microsoft.com/office/drawing/2014/main" id="{AAEE22BE-D741-4D53-BCD3-B3271E4B44BE}"/>
                </a:ext>
              </a:extLst>
            </p:cNvPr>
            <p:cNvSpPr/>
            <p:nvPr/>
          </p:nvSpPr>
          <p:spPr bwMode="auto">
            <a:xfrm>
              <a:off x="1899875" y="7603308"/>
              <a:ext cx="122051" cy="205355"/>
            </a:xfrm>
            <a:custGeom>
              <a:avLst/>
              <a:gdLst/>
              <a:ahLst/>
              <a:cxnLst>
                <a:cxn ang="0">
                  <a:pos x="718" y="0"/>
                </a:cxn>
                <a:cxn ang="0">
                  <a:pos x="699" y="39"/>
                </a:cxn>
                <a:cxn ang="0">
                  <a:pos x="19" y="1240"/>
                </a:cxn>
                <a:cxn ang="0">
                  <a:pos x="0" y="1280"/>
                </a:cxn>
                <a:cxn ang="0">
                  <a:pos x="69" y="1309"/>
                </a:cxn>
                <a:cxn ang="0">
                  <a:pos x="88" y="1270"/>
                </a:cxn>
                <a:cxn ang="0">
                  <a:pos x="236" y="1004"/>
                </a:cxn>
                <a:cxn ang="0">
                  <a:pos x="364" y="649"/>
                </a:cxn>
                <a:cxn ang="0">
                  <a:pos x="325" y="846"/>
                </a:cxn>
                <a:cxn ang="0">
                  <a:pos x="758" y="88"/>
                </a:cxn>
                <a:cxn ang="0">
                  <a:pos x="778" y="49"/>
                </a:cxn>
                <a:cxn ang="0">
                  <a:pos x="718" y="0"/>
                </a:cxn>
              </a:cxnLst>
              <a:rect l="0" t="0" r="r" b="b"/>
              <a:pathLst>
                <a:path w="778" h="1309">
                  <a:moveTo>
                    <a:pt x="718" y="0"/>
                  </a:moveTo>
                  <a:lnTo>
                    <a:pt x="699" y="39"/>
                  </a:lnTo>
                  <a:lnTo>
                    <a:pt x="19" y="1240"/>
                  </a:lnTo>
                  <a:lnTo>
                    <a:pt x="0" y="1280"/>
                  </a:lnTo>
                  <a:lnTo>
                    <a:pt x="69" y="1309"/>
                  </a:lnTo>
                  <a:lnTo>
                    <a:pt x="88" y="1270"/>
                  </a:lnTo>
                  <a:lnTo>
                    <a:pt x="236" y="1004"/>
                  </a:lnTo>
                  <a:lnTo>
                    <a:pt x="364" y="649"/>
                  </a:lnTo>
                  <a:lnTo>
                    <a:pt x="325" y="846"/>
                  </a:lnTo>
                  <a:lnTo>
                    <a:pt x="758" y="88"/>
                  </a:lnTo>
                  <a:lnTo>
                    <a:pt x="778" y="49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48484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Sḷïďe">
              <a:extLst>
                <a:ext uri="{FF2B5EF4-FFF2-40B4-BE49-F238E27FC236}">
                  <a16:creationId xmlns:a16="http://schemas.microsoft.com/office/drawing/2014/main" id="{AFDF9C11-6FFF-4A27-B4D4-C5E281751921}"/>
                </a:ext>
              </a:extLst>
            </p:cNvPr>
            <p:cNvSpPr/>
            <p:nvPr/>
          </p:nvSpPr>
          <p:spPr bwMode="auto">
            <a:xfrm>
              <a:off x="1899875" y="7603308"/>
              <a:ext cx="122051" cy="205355"/>
            </a:xfrm>
            <a:custGeom>
              <a:avLst/>
              <a:gdLst/>
              <a:ahLst/>
              <a:cxnLst>
                <a:cxn ang="0">
                  <a:pos x="718" y="0"/>
                </a:cxn>
                <a:cxn ang="0">
                  <a:pos x="699" y="39"/>
                </a:cxn>
                <a:cxn ang="0">
                  <a:pos x="19" y="1240"/>
                </a:cxn>
                <a:cxn ang="0">
                  <a:pos x="0" y="1280"/>
                </a:cxn>
                <a:cxn ang="0">
                  <a:pos x="69" y="1309"/>
                </a:cxn>
                <a:cxn ang="0">
                  <a:pos x="88" y="1270"/>
                </a:cxn>
                <a:cxn ang="0">
                  <a:pos x="236" y="1004"/>
                </a:cxn>
                <a:cxn ang="0">
                  <a:pos x="364" y="649"/>
                </a:cxn>
                <a:cxn ang="0">
                  <a:pos x="325" y="846"/>
                </a:cxn>
                <a:cxn ang="0">
                  <a:pos x="758" y="88"/>
                </a:cxn>
                <a:cxn ang="0">
                  <a:pos x="778" y="49"/>
                </a:cxn>
                <a:cxn ang="0">
                  <a:pos x="718" y="0"/>
                </a:cxn>
              </a:cxnLst>
              <a:rect l="0" t="0" r="r" b="b"/>
              <a:pathLst>
                <a:path w="778" h="1309">
                  <a:moveTo>
                    <a:pt x="718" y="0"/>
                  </a:moveTo>
                  <a:lnTo>
                    <a:pt x="699" y="39"/>
                  </a:lnTo>
                  <a:lnTo>
                    <a:pt x="19" y="1240"/>
                  </a:lnTo>
                  <a:lnTo>
                    <a:pt x="0" y="1280"/>
                  </a:lnTo>
                  <a:lnTo>
                    <a:pt x="69" y="1309"/>
                  </a:lnTo>
                  <a:lnTo>
                    <a:pt x="88" y="1270"/>
                  </a:lnTo>
                  <a:lnTo>
                    <a:pt x="236" y="1004"/>
                  </a:lnTo>
                  <a:lnTo>
                    <a:pt x="364" y="649"/>
                  </a:lnTo>
                  <a:lnTo>
                    <a:pt x="325" y="846"/>
                  </a:lnTo>
                  <a:lnTo>
                    <a:pt x="758" y="88"/>
                  </a:lnTo>
                  <a:lnTo>
                    <a:pt x="778" y="49"/>
                  </a:lnTo>
                  <a:lnTo>
                    <a:pt x="718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ṩ1iḍè">
              <a:extLst>
                <a:ext uri="{FF2B5EF4-FFF2-40B4-BE49-F238E27FC236}">
                  <a16:creationId xmlns:a16="http://schemas.microsoft.com/office/drawing/2014/main" id="{1F9C1968-1B50-4CEF-9899-FD12D702BB42}"/>
                </a:ext>
              </a:extLst>
            </p:cNvPr>
            <p:cNvSpPr/>
            <p:nvPr/>
          </p:nvSpPr>
          <p:spPr bwMode="auto">
            <a:xfrm>
              <a:off x="1922936" y="7705122"/>
              <a:ext cx="34042" cy="97422"/>
            </a:xfrm>
            <a:custGeom>
              <a:avLst/>
              <a:gdLst/>
              <a:ahLst/>
              <a:cxnLst>
                <a:cxn ang="0">
                  <a:pos x="217" y="0"/>
                </a:cxn>
                <a:cxn ang="0">
                  <a:pos x="89" y="355"/>
                </a:cxn>
                <a:cxn ang="0">
                  <a:pos x="0" y="591"/>
                </a:cxn>
                <a:cxn ang="0">
                  <a:pos x="89" y="621"/>
                </a:cxn>
                <a:cxn ang="0">
                  <a:pos x="178" y="197"/>
                </a:cxn>
                <a:cxn ang="0">
                  <a:pos x="217" y="0"/>
                </a:cxn>
              </a:cxnLst>
              <a:rect l="0" t="0" r="r" b="b"/>
              <a:pathLst>
                <a:path w="217" h="621">
                  <a:moveTo>
                    <a:pt x="217" y="0"/>
                  </a:moveTo>
                  <a:lnTo>
                    <a:pt x="89" y="355"/>
                  </a:lnTo>
                  <a:lnTo>
                    <a:pt x="0" y="591"/>
                  </a:lnTo>
                  <a:lnTo>
                    <a:pt x="89" y="621"/>
                  </a:lnTo>
                  <a:lnTo>
                    <a:pt x="178" y="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48484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şļíḍê">
              <a:extLst>
                <a:ext uri="{FF2B5EF4-FFF2-40B4-BE49-F238E27FC236}">
                  <a16:creationId xmlns:a16="http://schemas.microsoft.com/office/drawing/2014/main" id="{79F87CC5-CEAA-494A-9A4B-67DF3C06CEBE}"/>
                </a:ext>
              </a:extLst>
            </p:cNvPr>
            <p:cNvSpPr/>
            <p:nvPr/>
          </p:nvSpPr>
          <p:spPr bwMode="auto">
            <a:xfrm>
              <a:off x="1922936" y="7705122"/>
              <a:ext cx="34042" cy="97422"/>
            </a:xfrm>
            <a:custGeom>
              <a:avLst/>
              <a:gdLst/>
              <a:ahLst/>
              <a:cxnLst>
                <a:cxn ang="0">
                  <a:pos x="217" y="0"/>
                </a:cxn>
                <a:cxn ang="0">
                  <a:pos x="89" y="355"/>
                </a:cxn>
                <a:cxn ang="0">
                  <a:pos x="0" y="591"/>
                </a:cxn>
                <a:cxn ang="0">
                  <a:pos x="89" y="621"/>
                </a:cxn>
                <a:cxn ang="0">
                  <a:pos x="178" y="197"/>
                </a:cxn>
                <a:cxn ang="0">
                  <a:pos x="217" y="0"/>
                </a:cxn>
              </a:cxnLst>
              <a:rect l="0" t="0" r="r" b="b"/>
              <a:pathLst>
                <a:path w="217" h="621">
                  <a:moveTo>
                    <a:pt x="217" y="0"/>
                  </a:moveTo>
                  <a:lnTo>
                    <a:pt x="89" y="355"/>
                  </a:lnTo>
                  <a:lnTo>
                    <a:pt x="0" y="591"/>
                  </a:lnTo>
                  <a:lnTo>
                    <a:pt x="89" y="621"/>
                  </a:lnTo>
                  <a:lnTo>
                    <a:pt x="178" y="197"/>
                  </a:lnTo>
                  <a:lnTo>
                    <a:pt x="21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Sḻïdé">
              <a:extLst>
                <a:ext uri="{FF2B5EF4-FFF2-40B4-BE49-F238E27FC236}">
                  <a16:creationId xmlns:a16="http://schemas.microsoft.com/office/drawing/2014/main" id="{072998BF-B86E-4D16-BF93-CD228F85E0BC}"/>
                </a:ext>
              </a:extLst>
            </p:cNvPr>
            <p:cNvSpPr/>
            <p:nvPr/>
          </p:nvSpPr>
          <p:spPr bwMode="auto">
            <a:xfrm>
              <a:off x="1998708" y="7444075"/>
              <a:ext cx="40161" cy="97422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" y="39"/>
                </a:cxn>
                <a:cxn ang="0">
                  <a:pos x="0" y="48"/>
                </a:cxn>
                <a:cxn ang="0">
                  <a:pos x="1" y="52"/>
                </a:cxn>
                <a:cxn ang="0">
                  <a:pos x="5" y="55"/>
                </a:cxn>
                <a:cxn ang="0">
                  <a:pos x="5" y="55"/>
                </a:cxn>
                <a:cxn ang="0">
                  <a:pos x="26" y="63"/>
                </a:cxn>
                <a:cxn ang="0">
                  <a:pos x="24" y="0"/>
                </a:cxn>
              </a:cxnLst>
              <a:rect l="0" t="0" r="r" b="b"/>
              <a:pathLst>
                <a:path w="26" h="63">
                  <a:moveTo>
                    <a:pt x="24" y="0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0" y="42"/>
                    <a:pt x="0" y="45"/>
                    <a:pt x="0" y="48"/>
                  </a:cubicBezTo>
                  <a:cubicBezTo>
                    <a:pt x="0" y="50"/>
                    <a:pt x="0" y="51"/>
                    <a:pt x="1" y="52"/>
                  </a:cubicBezTo>
                  <a:cubicBezTo>
                    <a:pt x="2" y="54"/>
                    <a:pt x="3" y="55"/>
                    <a:pt x="5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C5946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ṥḷïďe">
              <a:extLst>
                <a:ext uri="{FF2B5EF4-FFF2-40B4-BE49-F238E27FC236}">
                  <a16:creationId xmlns:a16="http://schemas.microsoft.com/office/drawing/2014/main" id="{231C7E56-FED2-4C7C-9D09-2CD8EAB4D2D1}"/>
                </a:ext>
              </a:extLst>
            </p:cNvPr>
            <p:cNvSpPr/>
            <p:nvPr/>
          </p:nvSpPr>
          <p:spPr bwMode="auto">
            <a:xfrm>
              <a:off x="1989454" y="7433252"/>
              <a:ext cx="49417" cy="11593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5" y="44"/>
                </a:cxn>
                <a:cxn ang="0">
                  <a:pos x="10" y="67"/>
                </a:cxn>
                <a:cxn ang="0">
                  <a:pos x="20" y="71"/>
                </a:cxn>
                <a:cxn ang="0">
                  <a:pos x="21" y="70"/>
                </a:cxn>
                <a:cxn ang="0">
                  <a:pos x="28" y="74"/>
                </a:cxn>
                <a:cxn ang="0">
                  <a:pos x="32" y="75"/>
                </a:cxn>
                <a:cxn ang="0">
                  <a:pos x="32" y="70"/>
                </a:cxn>
                <a:cxn ang="0">
                  <a:pos x="11" y="62"/>
                </a:cxn>
                <a:cxn ang="0">
                  <a:pos x="11" y="62"/>
                </a:cxn>
                <a:cxn ang="0">
                  <a:pos x="7" y="59"/>
                </a:cxn>
                <a:cxn ang="0">
                  <a:pos x="6" y="55"/>
                </a:cxn>
                <a:cxn ang="0">
                  <a:pos x="8" y="46"/>
                </a:cxn>
                <a:cxn ang="0">
                  <a:pos x="30" y="7"/>
                </a:cxn>
                <a:cxn ang="0">
                  <a:pos x="30" y="0"/>
                </a:cxn>
              </a:cxnLst>
              <a:rect l="0" t="0" r="r" b="b"/>
              <a:pathLst>
                <a:path w="32" h="75">
                  <a:moveTo>
                    <a:pt x="30" y="0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0" y="54"/>
                    <a:pt x="1" y="64"/>
                    <a:pt x="10" y="67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8"/>
                    <a:pt x="6" y="57"/>
                    <a:pt x="6" y="55"/>
                  </a:cubicBezTo>
                  <a:cubicBezTo>
                    <a:pt x="6" y="52"/>
                    <a:pt x="6" y="49"/>
                    <a:pt x="8" y="4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50505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šliďè">
              <a:extLst>
                <a:ext uri="{FF2B5EF4-FFF2-40B4-BE49-F238E27FC236}">
                  <a16:creationId xmlns:a16="http://schemas.microsoft.com/office/drawing/2014/main" id="{592641D5-A2DD-40B8-808E-0FCECEA4F5E3}"/>
                </a:ext>
              </a:extLst>
            </p:cNvPr>
            <p:cNvSpPr/>
            <p:nvPr/>
          </p:nvSpPr>
          <p:spPr bwMode="auto">
            <a:xfrm>
              <a:off x="2020358" y="7541498"/>
              <a:ext cx="12237" cy="6118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10"/>
                </a:cxn>
                <a:cxn ang="0">
                  <a:pos x="78" y="39"/>
                </a:cxn>
                <a:cxn ang="0">
                  <a:pos x="10" y="0"/>
                </a:cxn>
              </a:cxnLst>
              <a:rect l="0" t="0" r="r" b="b"/>
              <a:pathLst>
                <a:path w="78" h="39">
                  <a:moveTo>
                    <a:pt x="10" y="0"/>
                  </a:moveTo>
                  <a:lnTo>
                    <a:pt x="0" y="10"/>
                  </a:lnTo>
                  <a:lnTo>
                    <a:pt x="78" y="3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50505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ślîḑe">
              <a:extLst>
                <a:ext uri="{FF2B5EF4-FFF2-40B4-BE49-F238E27FC236}">
                  <a16:creationId xmlns:a16="http://schemas.microsoft.com/office/drawing/2014/main" id="{CD755E27-9427-43F5-906F-64DF834D9B1A}"/>
                </a:ext>
              </a:extLst>
            </p:cNvPr>
            <p:cNvSpPr/>
            <p:nvPr/>
          </p:nvSpPr>
          <p:spPr bwMode="auto">
            <a:xfrm>
              <a:off x="2020358" y="7541498"/>
              <a:ext cx="12237" cy="6118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10"/>
                </a:cxn>
                <a:cxn ang="0">
                  <a:pos x="78" y="39"/>
                </a:cxn>
                <a:cxn ang="0">
                  <a:pos x="10" y="0"/>
                </a:cxn>
              </a:cxnLst>
              <a:rect l="0" t="0" r="r" b="b"/>
              <a:pathLst>
                <a:path w="78" h="39">
                  <a:moveTo>
                    <a:pt x="10" y="0"/>
                  </a:moveTo>
                  <a:lnTo>
                    <a:pt x="0" y="10"/>
                  </a:lnTo>
                  <a:lnTo>
                    <a:pt x="78" y="39"/>
                  </a:lnTo>
                  <a:lnTo>
                    <a:pt x="1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ṧlîḓe">
              <a:extLst>
                <a:ext uri="{FF2B5EF4-FFF2-40B4-BE49-F238E27FC236}">
                  <a16:creationId xmlns:a16="http://schemas.microsoft.com/office/drawing/2014/main" id="{F087B2AA-99A0-4A34-B6A9-D0332EC927BD}"/>
                </a:ext>
              </a:extLst>
            </p:cNvPr>
            <p:cNvSpPr/>
            <p:nvPr/>
          </p:nvSpPr>
          <p:spPr bwMode="auto">
            <a:xfrm>
              <a:off x="2035732" y="7325161"/>
              <a:ext cx="115933" cy="219317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44" y="2"/>
                </a:cxn>
                <a:cxn ang="0">
                  <a:pos x="39" y="8"/>
                </a:cxn>
                <a:cxn ang="0">
                  <a:pos x="0" y="77"/>
                </a:cxn>
                <a:cxn ang="0">
                  <a:pos x="2" y="140"/>
                </a:cxn>
                <a:cxn ang="0">
                  <a:pos x="7" y="142"/>
                </a:cxn>
                <a:cxn ang="0">
                  <a:pos x="75" y="20"/>
                </a:cxn>
                <a:cxn ang="0">
                  <a:pos x="54" y="2"/>
                </a:cxn>
                <a:cxn ang="0">
                  <a:pos x="49" y="0"/>
                </a:cxn>
              </a:cxnLst>
              <a:rect l="0" t="0" r="r" b="b"/>
              <a:pathLst>
                <a:path w="75" h="142">
                  <a:moveTo>
                    <a:pt x="49" y="0"/>
                  </a:moveTo>
                  <a:cubicBezTo>
                    <a:pt x="48" y="0"/>
                    <a:pt x="46" y="1"/>
                    <a:pt x="44" y="2"/>
                  </a:cubicBezTo>
                  <a:cubicBezTo>
                    <a:pt x="42" y="4"/>
                    <a:pt x="41" y="6"/>
                    <a:pt x="39" y="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2" y="1"/>
                    <a:pt x="51" y="1"/>
                    <a:pt x="49" y="0"/>
                  </a:cubicBezTo>
                </a:path>
              </a:pathLst>
            </a:custGeom>
            <a:solidFill>
              <a:srgbClr val="C38F6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ṡḷïḓè">
              <a:extLst>
                <a:ext uri="{FF2B5EF4-FFF2-40B4-BE49-F238E27FC236}">
                  <a16:creationId xmlns:a16="http://schemas.microsoft.com/office/drawing/2014/main" id="{757C77AD-FA89-4B02-B8E7-B74504DDEE4F}"/>
                </a:ext>
              </a:extLst>
            </p:cNvPr>
            <p:cNvSpPr/>
            <p:nvPr/>
          </p:nvSpPr>
          <p:spPr bwMode="auto">
            <a:xfrm>
              <a:off x="2035732" y="7319043"/>
              <a:ext cx="125189" cy="231711"/>
            </a:xfrm>
            <a:custGeom>
              <a:avLst/>
              <a:gdLst/>
              <a:ahLst/>
              <a:cxnLst>
                <a:cxn ang="0">
                  <a:pos x="2" y="144"/>
                </a:cxn>
                <a:cxn ang="0">
                  <a:pos x="2" y="149"/>
                </a:cxn>
                <a:cxn ang="0">
                  <a:pos x="4" y="150"/>
                </a:cxn>
                <a:cxn ang="0">
                  <a:pos x="7" y="146"/>
                </a:cxn>
                <a:cxn ang="0">
                  <a:pos x="2" y="144"/>
                </a:cxn>
                <a:cxn ang="0">
                  <a:pos x="50" y="0"/>
                </a:cxn>
                <a:cxn ang="0">
                  <a:pos x="36" y="11"/>
                </a:cxn>
                <a:cxn ang="0">
                  <a:pos x="0" y="74"/>
                </a:cxn>
                <a:cxn ang="0">
                  <a:pos x="0" y="81"/>
                </a:cxn>
                <a:cxn ang="0">
                  <a:pos x="39" y="12"/>
                </a:cxn>
                <a:cxn ang="0">
                  <a:pos x="44" y="6"/>
                </a:cxn>
                <a:cxn ang="0">
                  <a:pos x="49" y="4"/>
                </a:cxn>
                <a:cxn ang="0">
                  <a:pos x="54" y="6"/>
                </a:cxn>
                <a:cxn ang="0">
                  <a:pos x="75" y="24"/>
                </a:cxn>
                <a:cxn ang="0">
                  <a:pos x="78" y="20"/>
                </a:cxn>
                <a:cxn ang="0">
                  <a:pos x="81" y="22"/>
                </a:cxn>
                <a:cxn ang="0">
                  <a:pos x="58" y="3"/>
                </a:cxn>
                <a:cxn ang="0">
                  <a:pos x="50" y="0"/>
                </a:cxn>
              </a:cxnLst>
              <a:rect l="0" t="0" r="r" b="b"/>
              <a:pathLst>
                <a:path w="81" h="150">
                  <a:moveTo>
                    <a:pt x="2" y="144"/>
                  </a:moveTo>
                  <a:cubicBezTo>
                    <a:pt x="2" y="149"/>
                    <a:pt x="2" y="149"/>
                    <a:pt x="2" y="149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2" y="144"/>
                    <a:pt x="2" y="144"/>
                    <a:pt x="2" y="144"/>
                  </a:cubicBezTo>
                  <a:moveTo>
                    <a:pt x="50" y="0"/>
                  </a:moveTo>
                  <a:cubicBezTo>
                    <a:pt x="45" y="0"/>
                    <a:pt x="39" y="4"/>
                    <a:pt x="36" y="11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1" y="10"/>
                    <a:pt x="42" y="8"/>
                    <a:pt x="44" y="6"/>
                  </a:cubicBezTo>
                  <a:cubicBezTo>
                    <a:pt x="46" y="5"/>
                    <a:pt x="48" y="4"/>
                    <a:pt x="49" y="4"/>
                  </a:cubicBezTo>
                  <a:cubicBezTo>
                    <a:pt x="51" y="5"/>
                    <a:pt x="52" y="5"/>
                    <a:pt x="54" y="6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5" y="1"/>
                    <a:pt x="53" y="0"/>
                    <a:pt x="50" y="0"/>
                  </a:cubicBezTo>
                </a:path>
              </a:pathLst>
            </a:custGeom>
            <a:solidFill>
              <a:srgbClr val="48484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šḻidè">
              <a:extLst>
                <a:ext uri="{FF2B5EF4-FFF2-40B4-BE49-F238E27FC236}">
                  <a16:creationId xmlns:a16="http://schemas.microsoft.com/office/drawing/2014/main" id="{6C5CEE45-740C-4DAA-AE91-DB51377A3608}"/>
                </a:ext>
              </a:extLst>
            </p:cNvPr>
            <p:cNvSpPr/>
            <p:nvPr/>
          </p:nvSpPr>
          <p:spPr bwMode="auto">
            <a:xfrm>
              <a:off x="2057381" y="7363754"/>
              <a:ext cx="159076" cy="207080"/>
            </a:xfrm>
            <a:custGeom>
              <a:avLst/>
              <a:gdLst/>
              <a:ahLst/>
              <a:cxnLst>
                <a:cxn ang="0">
                  <a:pos x="67" y="0"/>
                </a:cxn>
                <a:cxn ang="0">
                  <a:pos x="52" y="27"/>
                </a:cxn>
                <a:cxn ang="0">
                  <a:pos x="68" y="7"/>
                </a:cxn>
                <a:cxn ang="0">
                  <a:pos x="75" y="13"/>
                </a:cxn>
                <a:cxn ang="0">
                  <a:pos x="43" y="42"/>
                </a:cxn>
                <a:cxn ang="0">
                  <a:pos x="0" y="119"/>
                </a:cxn>
                <a:cxn ang="0">
                  <a:pos x="36" y="133"/>
                </a:cxn>
                <a:cxn ang="0">
                  <a:pos x="36" y="133"/>
                </a:cxn>
                <a:cxn ang="0">
                  <a:pos x="41" y="134"/>
                </a:cxn>
                <a:cxn ang="0">
                  <a:pos x="41" y="134"/>
                </a:cxn>
                <a:cxn ang="0">
                  <a:pos x="41" y="134"/>
                </a:cxn>
                <a:cxn ang="0">
                  <a:pos x="50" y="131"/>
                </a:cxn>
                <a:cxn ang="0">
                  <a:pos x="58" y="124"/>
                </a:cxn>
                <a:cxn ang="0">
                  <a:pos x="100" y="48"/>
                </a:cxn>
                <a:cxn ang="0">
                  <a:pos x="103" y="39"/>
                </a:cxn>
                <a:cxn ang="0">
                  <a:pos x="101" y="31"/>
                </a:cxn>
                <a:cxn ang="0">
                  <a:pos x="97" y="25"/>
                </a:cxn>
                <a:cxn ang="0">
                  <a:pos x="100" y="21"/>
                </a:cxn>
                <a:cxn ang="0">
                  <a:pos x="100" y="21"/>
                </a:cxn>
                <a:cxn ang="0">
                  <a:pos x="100" y="21"/>
                </a:cxn>
                <a:cxn ang="0">
                  <a:pos x="97" y="25"/>
                </a:cxn>
                <a:cxn ang="0">
                  <a:pos x="97" y="25"/>
                </a:cxn>
                <a:cxn ang="0">
                  <a:pos x="67" y="0"/>
                </a:cxn>
              </a:cxnLst>
              <a:rect l="0" t="0" r="r" b="b"/>
              <a:pathLst>
                <a:path w="103" h="134">
                  <a:moveTo>
                    <a:pt x="67" y="0"/>
                  </a:moveTo>
                  <a:cubicBezTo>
                    <a:pt x="52" y="27"/>
                    <a:pt x="52" y="27"/>
                    <a:pt x="52" y="2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9" y="134"/>
                    <a:pt x="41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4" y="134"/>
                    <a:pt x="47" y="133"/>
                    <a:pt x="50" y="131"/>
                  </a:cubicBezTo>
                  <a:cubicBezTo>
                    <a:pt x="53" y="129"/>
                    <a:pt x="56" y="127"/>
                    <a:pt x="58" y="124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2" y="45"/>
                    <a:pt x="103" y="42"/>
                    <a:pt x="103" y="39"/>
                  </a:cubicBezTo>
                  <a:cubicBezTo>
                    <a:pt x="103" y="36"/>
                    <a:pt x="102" y="33"/>
                    <a:pt x="101" y="31"/>
                  </a:cubicBezTo>
                  <a:cubicBezTo>
                    <a:pt x="100" y="28"/>
                    <a:pt x="99" y="26"/>
                    <a:pt x="97" y="25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67" y="0"/>
                    <a:pt x="67" y="0"/>
                    <a:pt x="67" y="0"/>
                  </a:cubicBezTo>
                </a:path>
              </a:pathLst>
            </a:custGeom>
            <a:solidFill>
              <a:srgbClr val="C38F6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śļiḑè">
              <a:extLst>
                <a:ext uri="{FF2B5EF4-FFF2-40B4-BE49-F238E27FC236}">
                  <a16:creationId xmlns:a16="http://schemas.microsoft.com/office/drawing/2014/main" id="{56DD8814-B1AF-4298-8A54-54104C4321AB}"/>
                </a:ext>
              </a:extLst>
            </p:cNvPr>
            <p:cNvSpPr/>
            <p:nvPr/>
          </p:nvSpPr>
          <p:spPr bwMode="auto">
            <a:xfrm>
              <a:off x="2052675" y="7357635"/>
              <a:ext cx="176174" cy="220886"/>
            </a:xfrm>
            <a:custGeom>
              <a:avLst/>
              <a:gdLst/>
              <a:ahLst/>
              <a:cxnLst>
                <a:cxn ang="0">
                  <a:pos x="103" y="25"/>
                </a:cxn>
                <a:cxn ang="0">
                  <a:pos x="103" y="25"/>
                </a:cxn>
                <a:cxn ang="0">
                  <a:pos x="100" y="29"/>
                </a:cxn>
                <a:cxn ang="0">
                  <a:pos x="104" y="35"/>
                </a:cxn>
                <a:cxn ang="0">
                  <a:pos x="106" y="43"/>
                </a:cxn>
                <a:cxn ang="0">
                  <a:pos x="103" y="52"/>
                </a:cxn>
                <a:cxn ang="0">
                  <a:pos x="61" y="128"/>
                </a:cxn>
                <a:cxn ang="0">
                  <a:pos x="53" y="135"/>
                </a:cxn>
                <a:cxn ang="0">
                  <a:pos x="44" y="138"/>
                </a:cxn>
                <a:cxn ang="0">
                  <a:pos x="44" y="138"/>
                </a:cxn>
                <a:cxn ang="0">
                  <a:pos x="44" y="138"/>
                </a:cxn>
                <a:cxn ang="0">
                  <a:pos x="39" y="137"/>
                </a:cxn>
                <a:cxn ang="0">
                  <a:pos x="39" y="137"/>
                </a:cxn>
                <a:cxn ang="0">
                  <a:pos x="3" y="123"/>
                </a:cxn>
                <a:cxn ang="0">
                  <a:pos x="0" y="128"/>
                </a:cxn>
                <a:cxn ang="0">
                  <a:pos x="38" y="142"/>
                </a:cxn>
                <a:cxn ang="0">
                  <a:pos x="44" y="143"/>
                </a:cxn>
                <a:cxn ang="0">
                  <a:pos x="66" y="131"/>
                </a:cxn>
                <a:cxn ang="0">
                  <a:pos x="108" y="55"/>
                </a:cxn>
                <a:cxn ang="0">
                  <a:pos x="104" y="25"/>
                </a:cxn>
                <a:cxn ang="0">
                  <a:pos x="103" y="25"/>
                </a:cxn>
                <a:cxn ang="0">
                  <a:pos x="73" y="0"/>
                </a:cxn>
                <a:cxn ang="0">
                  <a:pos x="70" y="4"/>
                </a:cxn>
                <a:cxn ang="0">
                  <a:pos x="100" y="29"/>
                </a:cxn>
                <a:cxn ang="0">
                  <a:pos x="100" y="29"/>
                </a:cxn>
                <a:cxn ang="0">
                  <a:pos x="103" y="25"/>
                </a:cxn>
                <a:cxn ang="0">
                  <a:pos x="103" y="25"/>
                </a:cxn>
                <a:cxn ang="0">
                  <a:pos x="73" y="0"/>
                </a:cxn>
              </a:cxnLst>
              <a:rect l="0" t="0" r="r" b="b"/>
              <a:pathLst>
                <a:path w="114" h="143">
                  <a:moveTo>
                    <a:pt x="103" y="25"/>
                  </a:moveTo>
                  <a:cubicBezTo>
                    <a:pt x="103" y="25"/>
                    <a:pt x="103" y="25"/>
                    <a:pt x="103" y="25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30"/>
                    <a:pt x="103" y="32"/>
                    <a:pt x="104" y="35"/>
                  </a:cubicBezTo>
                  <a:cubicBezTo>
                    <a:pt x="105" y="37"/>
                    <a:pt x="106" y="40"/>
                    <a:pt x="106" y="43"/>
                  </a:cubicBezTo>
                  <a:cubicBezTo>
                    <a:pt x="106" y="46"/>
                    <a:pt x="105" y="49"/>
                    <a:pt x="103" y="52"/>
                  </a:cubicBezTo>
                  <a:cubicBezTo>
                    <a:pt x="61" y="128"/>
                    <a:pt x="61" y="128"/>
                    <a:pt x="61" y="128"/>
                  </a:cubicBezTo>
                  <a:cubicBezTo>
                    <a:pt x="59" y="131"/>
                    <a:pt x="56" y="133"/>
                    <a:pt x="53" y="135"/>
                  </a:cubicBezTo>
                  <a:cubicBezTo>
                    <a:pt x="50" y="137"/>
                    <a:pt x="47" y="138"/>
                    <a:pt x="44" y="138"/>
                  </a:cubicBezTo>
                  <a:cubicBezTo>
                    <a:pt x="44" y="138"/>
                    <a:pt x="44" y="138"/>
                    <a:pt x="44" y="138"/>
                  </a:cubicBezTo>
                  <a:cubicBezTo>
                    <a:pt x="44" y="138"/>
                    <a:pt x="44" y="138"/>
                    <a:pt x="44" y="138"/>
                  </a:cubicBezTo>
                  <a:cubicBezTo>
                    <a:pt x="42" y="138"/>
                    <a:pt x="41" y="137"/>
                    <a:pt x="39" y="137"/>
                  </a:cubicBezTo>
                  <a:cubicBezTo>
                    <a:pt x="39" y="137"/>
                    <a:pt x="39" y="137"/>
                    <a:pt x="39" y="137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40" y="142"/>
                    <a:pt x="42" y="143"/>
                    <a:pt x="44" y="143"/>
                  </a:cubicBezTo>
                  <a:cubicBezTo>
                    <a:pt x="52" y="143"/>
                    <a:pt x="61" y="138"/>
                    <a:pt x="66" y="131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14" y="45"/>
                    <a:pt x="111" y="31"/>
                    <a:pt x="104" y="25"/>
                  </a:cubicBezTo>
                  <a:cubicBezTo>
                    <a:pt x="103" y="25"/>
                    <a:pt x="103" y="25"/>
                    <a:pt x="103" y="25"/>
                  </a:cubicBezTo>
                  <a:moveTo>
                    <a:pt x="73" y="0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73" y="0"/>
                    <a:pt x="73" y="0"/>
                    <a:pt x="73" y="0"/>
                  </a:cubicBezTo>
                </a:path>
              </a:pathLst>
            </a:custGeom>
            <a:solidFill>
              <a:srgbClr val="48484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$1iḍe">
              <a:extLst>
                <a:ext uri="{FF2B5EF4-FFF2-40B4-BE49-F238E27FC236}">
                  <a16:creationId xmlns:a16="http://schemas.microsoft.com/office/drawing/2014/main" id="{0BC27C8C-3E9A-43D6-883F-521FDEA5AD13}"/>
                </a:ext>
              </a:extLst>
            </p:cNvPr>
            <p:cNvSpPr/>
            <p:nvPr/>
          </p:nvSpPr>
          <p:spPr bwMode="auto">
            <a:xfrm>
              <a:off x="2042008" y="7349948"/>
              <a:ext cx="123464" cy="205355"/>
            </a:xfrm>
            <a:custGeom>
              <a:avLst/>
              <a:gdLst/>
              <a:ahLst/>
              <a:cxnLst>
                <a:cxn ang="0">
                  <a:pos x="728" y="0"/>
                </a:cxn>
                <a:cxn ang="0">
                  <a:pos x="699" y="39"/>
                </a:cxn>
                <a:cxn ang="0">
                  <a:pos x="29" y="1240"/>
                </a:cxn>
                <a:cxn ang="0">
                  <a:pos x="0" y="1280"/>
                </a:cxn>
                <a:cxn ang="0">
                  <a:pos x="68" y="1309"/>
                </a:cxn>
                <a:cxn ang="0">
                  <a:pos x="98" y="1260"/>
                </a:cxn>
                <a:cxn ang="0">
                  <a:pos x="521" y="502"/>
                </a:cxn>
                <a:cxn ang="0">
                  <a:pos x="374" y="640"/>
                </a:cxn>
                <a:cxn ang="0">
                  <a:pos x="610" y="354"/>
                </a:cxn>
                <a:cxn ang="0">
                  <a:pos x="758" y="88"/>
                </a:cxn>
                <a:cxn ang="0">
                  <a:pos x="787" y="49"/>
                </a:cxn>
                <a:cxn ang="0">
                  <a:pos x="758" y="19"/>
                </a:cxn>
                <a:cxn ang="0">
                  <a:pos x="728" y="0"/>
                </a:cxn>
              </a:cxnLst>
              <a:rect l="0" t="0" r="r" b="b"/>
              <a:pathLst>
                <a:path w="787" h="1309">
                  <a:moveTo>
                    <a:pt x="728" y="0"/>
                  </a:moveTo>
                  <a:lnTo>
                    <a:pt x="699" y="39"/>
                  </a:lnTo>
                  <a:lnTo>
                    <a:pt x="29" y="1240"/>
                  </a:lnTo>
                  <a:lnTo>
                    <a:pt x="0" y="1280"/>
                  </a:lnTo>
                  <a:lnTo>
                    <a:pt x="68" y="1309"/>
                  </a:lnTo>
                  <a:lnTo>
                    <a:pt x="98" y="1260"/>
                  </a:lnTo>
                  <a:lnTo>
                    <a:pt x="521" y="502"/>
                  </a:lnTo>
                  <a:lnTo>
                    <a:pt x="374" y="640"/>
                  </a:lnTo>
                  <a:lnTo>
                    <a:pt x="610" y="354"/>
                  </a:lnTo>
                  <a:lnTo>
                    <a:pt x="758" y="88"/>
                  </a:lnTo>
                  <a:lnTo>
                    <a:pt x="787" y="49"/>
                  </a:lnTo>
                  <a:lnTo>
                    <a:pt x="758" y="19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48484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şľîḓè">
              <a:extLst>
                <a:ext uri="{FF2B5EF4-FFF2-40B4-BE49-F238E27FC236}">
                  <a16:creationId xmlns:a16="http://schemas.microsoft.com/office/drawing/2014/main" id="{9B42D5B2-3F27-49CC-B60A-59659326CF1A}"/>
                </a:ext>
              </a:extLst>
            </p:cNvPr>
            <p:cNvSpPr/>
            <p:nvPr/>
          </p:nvSpPr>
          <p:spPr bwMode="auto">
            <a:xfrm>
              <a:off x="2042008" y="7349948"/>
              <a:ext cx="123464" cy="205355"/>
            </a:xfrm>
            <a:custGeom>
              <a:avLst/>
              <a:gdLst/>
              <a:ahLst/>
              <a:cxnLst>
                <a:cxn ang="0">
                  <a:pos x="728" y="0"/>
                </a:cxn>
                <a:cxn ang="0">
                  <a:pos x="699" y="39"/>
                </a:cxn>
                <a:cxn ang="0">
                  <a:pos x="29" y="1240"/>
                </a:cxn>
                <a:cxn ang="0">
                  <a:pos x="0" y="1280"/>
                </a:cxn>
                <a:cxn ang="0">
                  <a:pos x="68" y="1309"/>
                </a:cxn>
                <a:cxn ang="0">
                  <a:pos x="98" y="1260"/>
                </a:cxn>
                <a:cxn ang="0">
                  <a:pos x="521" y="502"/>
                </a:cxn>
                <a:cxn ang="0">
                  <a:pos x="374" y="640"/>
                </a:cxn>
                <a:cxn ang="0">
                  <a:pos x="610" y="354"/>
                </a:cxn>
                <a:cxn ang="0">
                  <a:pos x="758" y="88"/>
                </a:cxn>
                <a:cxn ang="0">
                  <a:pos x="787" y="49"/>
                </a:cxn>
                <a:cxn ang="0">
                  <a:pos x="758" y="19"/>
                </a:cxn>
                <a:cxn ang="0">
                  <a:pos x="728" y="0"/>
                </a:cxn>
              </a:cxnLst>
              <a:rect l="0" t="0" r="r" b="b"/>
              <a:pathLst>
                <a:path w="787" h="1309">
                  <a:moveTo>
                    <a:pt x="728" y="0"/>
                  </a:moveTo>
                  <a:lnTo>
                    <a:pt x="699" y="39"/>
                  </a:lnTo>
                  <a:lnTo>
                    <a:pt x="29" y="1240"/>
                  </a:lnTo>
                  <a:lnTo>
                    <a:pt x="0" y="1280"/>
                  </a:lnTo>
                  <a:lnTo>
                    <a:pt x="68" y="1309"/>
                  </a:lnTo>
                  <a:lnTo>
                    <a:pt x="98" y="1260"/>
                  </a:lnTo>
                  <a:lnTo>
                    <a:pt x="521" y="502"/>
                  </a:lnTo>
                  <a:lnTo>
                    <a:pt x="374" y="640"/>
                  </a:lnTo>
                  <a:lnTo>
                    <a:pt x="610" y="354"/>
                  </a:lnTo>
                  <a:lnTo>
                    <a:pt x="758" y="88"/>
                  </a:lnTo>
                  <a:lnTo>
                    <a:pt x="787" y="49"/>
                  </a:lnTo>
                  <a:lnTo>
                    <a:pt x="758" y="19"/>
                  </a:lnTo>
                  <a:lnTo>
                    <a:pt x="728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$ḷîḓé">
              <a:extLst>
                <a:ext uri="{FF2B5EF4-FFF2-40B4-BE49-F238E27FC236}">
                  <a16:creationId xmlns:a16="http://schemas.microsoft.com/office/drawing/2014/main" id="{3C194BD2-F961-46FF-88EC-30860989CB11}"/>
                </a:ext>
              </a:extLst>
            </p:cNvPr>
            <p:cNvSpPr/>
            <p:nvPr/>
          </p:nvSpPr>
          <p:spPr bwMode="auto">
            <a:xfrm>
              <a:off x="2100680" y="7374578"/>
              <a:ext cx="72635" cy="75772"/>
            </a:xfrm>
            <a:custGeom>
              <a:avLst/>
              <a:gdLst/>
              <a:ahLst/>
              <a:cxnLst>
                <a:cxn ang="0">
                  <a:pos x="394" y="0"/>
                </a:cxn>
                <a:cxn ang="0">
                  <a:pos x="236" y="197"/>
                </a:cxn>
                <a:cxn ang="0">
                  <a:pos x="0" y="483"/>
                </a:cxn>
                <a:cxn ang="0">
                  <a:pos x="147" y="345"/>
                </a:cxn>
                <a:cxn ang="0">
                  <a:pos x="463" y="59"/>
                </a:cxn>
                <a:cxn ang="0">
                  <a:pos x="394" y="0"/>
                </a:cxn>
              </a:cxnLst>
              <a:rect l="0" t="0" r="r" b="b"/>
              <a:pathLst>
                <a:path w="463" h="483">
                  <a:moveTo>
                    <a:pt x="394" y="0"/>
                  </a:moveTo>
                  <a:lnTo>
                    <a:pt x="236" y="197"/>
                  </a:lnTo>
                  <a:lnTo>
                    <a:pt x="0" y="483"/>
                  </a:lnTo>
                  <a:lnTo>
                    <a:pt x="147" y="345"/>
                  </a:lnTo>
                  <a:lnTo>
                    <a:pt x="463" y="59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48484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ŝlïḑe">
              <a:extLst>
                <a:ext uri="{FF2B5EF4-FFF2-40B4-BE49-F238E27FC236}">
                  <a16:creationId xmlns:a16="http://schemas.microsoft.com/office/drawing/2014/main" id="{0DDDF013-C404-4464-BDBB-6691B934E9E7}"/>
                </a:ext>
              </a:extLst>
            </p:cNvPr>
            <p:cNvSpPr/>
            <p:nvPr/>
          </p:nvSpPr>
          <p:spPr bwMode="auto">
            <a:xfrm>
              <a:off x="2100680" y="7374578"/>
              <a:ext cx="72635" cy="75772"/>
            </a:xfrm>
            <a:custGeom>
              <a:avLst/>
              <a:gdLst/>
              <a:ahLst/>
              <a:cxnLst>
                <a:cxn ang="0">
                  <a:pos x="394" y="0"/>
                </a:cxn>
                <a:cxn ang="0">
                  <a:pos x="236" y="197"/>
                </a:cxn>
                <a:cxn ang="0">
                  <a:pos x="0" y="483"/>
                </a:cxn>
                <a:cxn ang="0">
                  <a:pos x="147" y="345"/>
                </a:cxn>
                <a:cxn ang="0">
                  <a:pos x="463" y="59"/>
                </a:cxn>
                <a:cxn ang="0">
                  <a:pos x="394" y="0"/>
                </a:cxn>
              </a:cxnLst>
              <a:rect l="0" t="0" r="r" b="b"/>
              <a:pathLst>
                <a:path w="463" h="483">
                  <a:moveTo>
                    <a:pt x="394" y="0"/>
                  </a:moveTo>
                  <a:lnTo>
                    <a:pt x="236" y="197"/>
                  </a:lnTo>
                  <a:lnTo>
                    <a:pt x="0" y="483"/>
                  </a:lnTo>
                  <a:lnTo>
                    <a:pt x="147" y="345"/>
                  </a:lnTo>
                  <a:lnTo>
                    <a:pt x="463" y="59"/>
                  </a:lnTo>
                  <a:lnTo>
                    <a:pt x="39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šlïdè">
              <a:extLst>
                <a:ext uri="{FF2B5EF4-FFF2-40B4-BE49-F238E27FC236}">
                  <a16:creationId xmlns:a16="http://schemas.microsoft.com/office/drawing/2014/main" id="{F240DE36-A536-4F8A-9634-9CBC51885534}"/>
                </a:ext>
              </a:extLst>
            </p:cNvPr>
            <p:cNvSpPr/>
            <p:nvPr/>
          </p:nvSpPr>
          <p:spPr bwMode="auto">
            <a:xfrm>
              <a:off x="2542452" y="7572403"/>
              <a:ext cx="849656" cy="990063"/>
            </a:xfrm>
            <a:custGeom>
              <a:avLst/>
              <a:gdLst/>
              <a:ahLst/>
              <a:cxnLst>
                <a:cxn ang="0">
                  <a:pos x="515" y="558"/>
                </a:cxn>
                <a:cxn ang="0">
                  <a:pos x="156" y="637"/>
                </a:cxn>
                <a:cxn ang="0">
                  <a:pos x="109" y="606"/>
                </a:cxn>
                <a:cxn ang="0">
                  <a:pos x="5" y="130"/>
                </a:cxn>
                <a:cxn ang="0">
                  <a:pos x="35" y="83"/>
                </a:cxn>
                <a:cxn ang="0">
                  <a:pos x="394" y="5"/>
                </a:cxn>
                <a:cxn ang="0">
                  <a:pos x="441" y="35"/>
                </a:cxn>
                <a:cxn ang="0">
                  <a:pos x="545" y="511"/>
                </a:cxn>
                <a:cxn ang="0">
                  <a:pos x="515" y="558"/>
                </a:cxn>
              </a:cxnLst>
              <a:rect l="0" t="0" r="r" b="b"/>
              <a:pathLst>
                <a:path w="550" h="641">
                  <a:moveTo>
                    <a:pt x="515" y="558"/>
                  </a:moveTo>
                  <a:cubicBezTo>
                    <a:pt x="156" y="637"/>
                    <a:pt x="156" y="637"/>
                    <a:pt x="156" y="637"/>
                  </a:cubicBezTo>
                  <a:cubicBezTo>
                    <a:pt x="134" y="641"/>
                    <a:pt x="113" y="628"/>
                    <a:pt x="109" y="606"/>
                  </a:cubicBezTo>
                  <a:cubicBezTo>
                    <a:pt x="5" y="130"/>
                    <a:pt x="5" y="130"/>
                    <a:pt x="5" y="130"/>
                  </a:cubicBezTo>
                  <a:cubicBezTo>
                    <a:pt x="0" y="109"/>
                    <a:pt x="14" y="88"/>
                    <a:pt x="35" y="83"/>
                  </a:cubicBezTo>
                  <a:cubicBezTo>
                    <a:pt x="394" y="5"/>
                    <a:pt x="394" y="5"/>
                    <a:pt x="394" y="5"/>
                  </a:cubicBezTo>
                  <a:cubicBezTo>
                    <a:pt x="415" y="0"/>
                    <a:pt x="436" y="14"/>
                    <a:pt x="441" y="35"/>
                  </a:cubicBezTo>
                  <a:cubicBezTo>
                    <a:pt x="545" y="511"/>
                    <a:pt x="545" y="511"/>
                    <a:pt x="545" y="511"/>
                  </a:cubicBezTo>
                  <a:cubicBezTo>
                    <a:pt x="550" y="532"/>
                    <a:pt x="536" y="553"/>
                    <a:pt x="515" y="558"/>
                  </a:cubicBez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S1îḑé">
              <a:extLst>
                <a:ext uri="{FF2B5EF4-FFF2-40B4-BE49-F238E27FC236}">
                  <a16:creationId xmlns:a16="http://schemas.microsoft.com/office/drawing/2014/main" id="{F791942A-037C-46C0-B509-FD6104D23472}"/>
                </a:ext>
              </a:extLst>
            </p:cNvPr>
            <p:cNvSpPr/>
            <p:nvPr/>
          </p:nvSpPr>
          <p:spPr bwMode="auto">
            <a:xfrm>
              <a:off x="2596575" y="7637195"/>
              <a:ext cx="738272" cy="855775"/>
            </a:xfrm>
            <a:custGeom>
              <a:avLst/>
              <a:gdLst/>
              <a:ahLst/>
              <a:cxnLst>
                <a:cxn ang="0">
                  <a:pos x="3653" y="0"/>
                </a:cxn>
                <a:cxn ang="0">
                  <a:pos x="0" y="808"/>
                </a:cxn>
                <a:cxn ang="0">
                  <a:pos x="955" y="5101"/>
                </a:cxn>
                <a:cxn ang="0">
                  <a:pos x="1477" y="5455"/>
                </a:cxn>
                <a:cxn ang="0">
                  <a:pos x="4706" y="4737"/>
                </a:cxn>
                <a:cxn ang="0">
                  <a:pos x="3653" y="0"/>
                </a:cxn>
              </a:cxnLst>
              <a:rect l="0" t="0" r="r" b="b"/>
              <a:pathLst>
                <a:path w="4706" h="5455">
                  <a:moveTo>
                    <a:pt x="3653" y="0"/>
                  </a:moveTo>
                  <a:lnTo>
                    <a:pt x="0" y="808"/>
                  </a:lnTo>
                  <a:lnTo>
                    <a:pt x="955" y="5101"/>
                  </a:lnTo>
                  <a:lnTo>
                    <a:pt x="1477" y="5455"/>
                  </a:lnTo>
                  <a:lnTo>
                    <a:pt x="4706" y="4737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işḻîdê">
              <a:extLst>
                <a:ext uri="{FF2B5EF4-FFF2-40B4-BE49-F238E27FC236}">
                  <a16:creationId xmlns:a16="http://schemas.microsoft.com/office/drawing/2014/main" id="{D98BFB3B-BC16-4145-A689-28A597B42D32}"/>
                </a:ext>
              </a:extLst>
            </p:cNvPr>
            <p:cNvSpPr/>
            <p:nvPr/>
          </p:nvSpPr>
          <p:spPr bwMode="auto">
            <a:xfrm>
              <a:off x="2672191" y="7770071"/>
              <a:ext cx="480362" cy="122053"/>
            </a:xfrm>
            <a:custGeom>
              <a:avLst/>
              <a:gdLst/>
              <a:ahLst/>
              <a:cxnLst>
                <a:cxn ang="0">
                  <a:pos x="3062" y="98"/>
                </a:cxn>
                <a:cxn ang="0">
                  <a:pos x="20" y="778"/>
                </a:cxn>
                <a:cxn ang="0">
                  <a:pos x="0" y="679"/>
                </a:cxn>
                <a:cxn ang="0">
                  <a:pos x="3043" y="0"/>
                </a:cxn>
                <a:cxn ang="0">
                  <a:pos x="3062" y="98"/>
                </a:cxn>
              </a:cxnLst>
              <a:rect l="0" t="0" r="r" b="b"/>
              <a:pathLst>
                <a:path w="3062" h="778">
                  <a:moveTo>
                    <a:pt x="3062" y="98"/>
                  </a:moveTo>
                  <a:lnTo>
                    <a:pt x="20" y="778"/>
                  </a:lnTo>
                  <a:lnTo>
                    <a:pt x="0" y="679"/>
                  </a:lnTo>
                  <a:lnTo>
                    <a:pt x="3043" y="0"/>
                  </a:lnTo>
                  <a:lnTo>
                    <a:pt x="3062" y="9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Slíḑê">
              <a:extLst>
                <a:ext uri="{FF2B5EF4-FFF2-40B4-BE49-F238E27FC236}">
                  <a16:creationId xmlns:a16="http://schemas.microsoft.com/office/drawing/2014/main" id="{112F642C-6E85-47D2-ADC1-F2EE181D9EB8}"/>
                </a:ext>
              </a:extLst>
            </p:cNvPr>
            <p:cNvSpPr/>
            <p:nvPr/>
          </p:nvSpPr>
          <p:spPr bwMode="auto">
            <a:xfrm>
              <a:off x="2664503" y="7740735"/>
              <a:ext cx="481933" cy="122053"/>
            </a:xfrm>
            <a:custGeom>
              <a:avLst/>
              <a:gdLst/>
              <a:ahLst/>
              <a:cxnLst>
                <a:cxn ang="0">
                  <a:pos x="3072" y="98"/>
                </a:cxn>
                <a:cxn ang="0">
                  <a:pos x="29" y="778"/>
                </a:cxn>
                <a:cxn ang="0">
                  <a:pos x="0" y="669"/>
                </a:cxn>
                <a:cxn ang="0">
                  <a:pos x="3052" y="0"/>
                </a:cxn>
                <a:cxn ang="0">
                  <a:pos x="3072" y="98"/>
                </a:cxn>
              </a:cxnLst>
              <a:rect l="0" t="0" r="r" b="b"/>
              <a:pathLst>
                <a:path w="3072" h="778">
                  <a:moveTo>
                    <a:pt x="3072" y="98"/>
                  </a:moveTo>
                  <a:lnTo>
                    <a:pt x="29" y="778"/>
                  </a:lnTo>
                  <a:lnTo>
                    <a:pt x="0" y="669"/>
                  </a:lnTo>
                  <a:lnTo>
                    <a:pt x="3052" y="0"/>
                  </a:lnTo>
                  <a:lnTo>
                    <a:pt x="3072" y="9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îšļïḓê">
              <a:extLst>
                <a:ext uri="{FF2B5EF4-FFF2-40B4-BE49-F238E27FC236}">
                  <a16:creationId xmlns:a16="http://schemas.microsoft.com/office/drawing/2014/main" id="{48EE1458-9950-44EE-8B40-E4486DDEA080}"/>
                </a:ext>
              </a:extLst>
            </p:cNvPr>
            <p:cNvSpPr/>
            <p:nvPr/>
          </p:nvSpPr>
          <p:spPr bwMode="auto">
            <a:xfrm>
              <a:off x="2658229" y="7708261"/>
              <a:ext cx="480522" cy="122053"/>
            </a:xfrm>
            <a:custGeom>
              <a:avLst/>
              <a:gdLst/>
              <a:ahLst/>
              <a:cxnLst>
                <a:cxn ang="0">
                  <a:pos x="3063" y="108"/>
                </a:cxn>
                <a:cxn ang="0">
                  <a:pos x="20" y="778"/>
                </a:cxn>
                <a:cxn ang="0">
                  <a:pos x="0" y="680"/>
                </a:cxn>
                <a:cxn ang="0">
                  <a:pos x="3043" y="0"/>
                </a:cxn>
                <a:cxn ang="0">
                  <a:pos x="3063" y="108"/>
                </a:cxn>
              </a:cxnLst>
              <a:rect l="0" t="0" r="r" b="b"/>
              <a:pathLst>
                <a:path w="3063" h="778">
                  <a:moveTo>
                    <a:pt x="3063" y="108"/>
                  </a:moveTo>
                  <a:lnTo>
                    <a:pt x="20" y="778"/>
                  </a:lnTo>
                  <a:lnTo>
                    <a:pt x="0" y="680"/>
                  </a:lnTo>
                  <a:lnTo>
                    <a:pt x="3043" y="0"/>
                  </a:lnTo>
                  <a:lnTo>
                    <a:pt x="3063" y="10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ísļïḑé">
              <a:extLst>
                <a:ext uri="{FF2B5EF4-FFF2-40B4-BE49-F238E27FC236}">
                  <a16:creationId xmlns:a16="http://schemas.microsoft.com/office/drawing/2014/main" id="{3392D1E8-E293-4C4B-994B-17D615D00FF6}"/>
                </a:ext>
              </a:extLst>
            </p:cNvPr>
            <p:cNvSpPr/>
            <p:nvPr/>
          </p:nvSpPr>
          <p:spPr bwMode="auto">
            <a:xfrm>
              <a:off x="2704665" y="7921460"/>
              <a:ext cx="481933" cy="123621"/>
            </a:xfrm>
            <a:custGeom>
              <a:avLst/>
              <a:gdLst/>
              <a:ahLst/>
              <a:cxnLst>
                <a:cxn ang="0">
                  <a:pos x="3072" y="108"/>
                </a:cxn>
                <a:cxn ang="0">
                  <a:pos x="29" y="788"/>
                </a:cxn>
                <a:cxn ang="0">
                  <a:pos x="0" y="679"/>
                </a:cxn>
                <a:cxn ang="0">
                  <a:pos x="3052" y="0"/>
                </a:cxn>
                <a:cxn ang="0">
                  <a:pos x="3072" y="108"/>
                </a:cxn>
              </a:cxnLst>
              <a:rect l="0" t="0" r="r" b="b"/>
              <a:pathLst>
                <a:path w="3072" h="788">
                  <a:moveTo>
                    <a:pt x="3072" y="108"/>
                  </a:moveTo>
                  <a:lnTo>
                    <a:pt x="29" y="788"/>
                  </a:lnTo>
                  <a:lnTo>
                    <a:pt x="0" y="679"/>
                  </a:lnTo>
                  <a:lnTo>
                    <a:pt x="3052" y="0"/>
                  </a:lnTo>
                  <a:lnTo>
                    <a:pt x="3072" y="10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šḷiďé">
              <a:extLst>
                <a:ext uri="{FF2B5EF4-FFF2-40B4-BE49-F238E27FC236}">
                  <a16:creationId xmlns:a16="http://schemas.microsoft.com/office/drawing/2014/main" id="{7E5AAA8E-5AB1-4DE6-B35D-7EA3DF839230}"/>
                </a:ext>
              </a:extLst>
            </p:cNvPr>
            <p:cNvSpPr/>
            <p:nvPr/>
          </p:nvSpPr>
          <p:spPr bwMode="auto">
            <a:xfrm>
              <a:off x="2698390" y="7892122"/>
              <a:ext cx="482089" cy="122053"/>
            </a:xfrm>
            <a:custGeom>
              <a:avLst/>
              <a:gdLst/>
              <a:ahLst/>
              <a:cxnLst>
                <a:cxn ang="0">
                  <a:pos x="3073" y="108"/>
                </a:cxn>
                <a:cxn ang="0">
                  <a:pos x="30" y="778"/>
                </a:cxn>
                <a:cxn ang="0">
                  <a:pos x="0" y="679"/>
                </a:cxn>
                <a:cxn ang="0">
                  <a:pos x="3043" y="0"/>
                </a:cxn>
                <a:cxn ang="0">
                  <a:pos x="3073" y="108"/>
                </a:cxn>
              </a:cxnLst>
              <a:rect l="0" t="0" r="r" b="b"/>
              <a:pathLst>
                <a:path w="3073" h="778">
                  <a:moveTo>
                    <a:pt x="3073" y="108"/>
                  </a:moveTo>
                  <a:lnTo>
                    <a:pt x="30" y="778"/>
                  </a:lnTo>
                  <a:lnTo>
                    <a:pt x="0" y="679"/>
                  </a:lnTo>
                  <a:lnTo>
                    <a:pt x="3043" y="0"/>
                  </a:lnTo>
                  <a:lnTo>
                    <a:pt x="3073" y="10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ṧļíḑé">
              <a:extLst>
                <a:ext uri="{FF2B5EF4-FFF2-40B4-BE49-F238E27FC236}">
                  <a16:creationId xmlns:a16="http://schemas.microsoft.com/office/drawing/2014/main" id="{E8579BF0-CAA5-4EF0-BE30-0BD46FE2DF92}"/>
                </a:ext>
              </a:extLst>
            </p:cNvPr>
            <p:cNvSpPr/>
            <p:nvPr/>
          </p:nvSpPr>
          <p:spPr bwMode="auto">
            <a:xfrm>
              <a:off x="2772593" y="8222666"/>
              <a:ext cx="480522" cy="123621"/>
            </a:xfrm>
            <a:custGeom>
              <a:avLst/>
              <a:gdLst/>
              <a:ahLst/>
              <a:cxnLst>
                <a:cxn ang="0">
                  <a:pos x="3063" y="108"/>
                </a:cxn>
                <a:cxn ang="0">
                  <a:pos x="20" y="788"/>
                </a:cxn>
                <a:cxn ang="0">
                  <a:pos x="0" y="680"/>
                </a:cxn>
                <a:cxn ang="0">
                  <a:pos x="3043" y="0"/>
                </a:cxn>
                <a:cxn ang="0">
                  <a:pos x="3063" y="108"/>
                </a:cxn>
              </a:cxnLst>
              <a:rect l="0" t="0" r="r" b="b"/>
              <a:pathLst>
                <a:path w="3063" h="788">
                  <a:moveTo>
                    <a:pt x="3063" y="108"/>
                  </a:moveTo>
                  <a:lnTo>
                    <a:pt x="20" y="788"/>
                  </a:lnTo>
                  <a:lnTo>
                    <a:pt x="0" y="680"/>
                  </a:lnTo>
                  <a:lnTo>
                    <a:pt x="3043" y="0"/>
                  </a:lnTo>
                  <a:lnTo>
                    <a:pt x="3063" y="10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îṥļídè">
              <a:extLst>
                <a:ext uri="{FF2B5EF4-FFF2-40B4-BE49-F238E27FC236}">
                  <a16:creationId xmlns:a16="http://schemas.microsoft.com/office/drawing/2014/main" id="{62AFAEB5-B21E-4D55-A606-7E5E747D43BF}"/>
                </a:ext>
              </a:extLst>
            </p:cNvPr>
            <p:cNvSpPr/>
            <p:nvPr/>
          </p:nvSpPr>
          <p:spPr bwMode="auto">
            <a:xfrm>
              <a:off x="2764906" y="8193330"/>
              <a:ext cx="481933" cy="122053"/>
            </a:xfrm>
            <a:custGeom>
              <a:avLst/>
              <a:gdLst/>
              <a:ahLst/>
              <a:cxnLst>
                <a:cxn ang="0">
                  <a:pos x="3072" y="108"/>
                </a:cxn>
                <a:cxn ang="0">
                  <a:pos x="29" y="778"/>
                </a:cxn>
                <a:cxn ang="0">
                  <a:pos x="0" y="679"/>
                </a:cxn>
                <a:cxn ang="0">
                  <a:pos x="3052" y="0"/>
                </a:cxn>
                <a:cxn ang="0">
                  <a:pos x="3072" y="108"/>
                </a:cxn>
              </a:cxnLst>
              <a:rect l="0" t="0" r="r" b="b"/>
              <a:pathLst>
                <a:path w="3072" h="778">
                  <a:moveTo>
                    <a:pt x="3072" y="108"/>
                  </a:moveTo>
                  <a:lnTo>
                    <a:pt x="29" y="778"/>
                  </a:lnTo>
                  <a:lnTo>
                    <a:pt x="0" y="679"/>
                  </a:lnTo>
                  <a:lnTo>
                    <a:pt x="3052" y="0"/>
                  </a:lnTo>
                  <a:lnTo>
                    <a:pt x="3072" y="10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slíḋè">
              <a:extLst>
                <a:ext uri="{FF2B5EF4-FFF2-40B4-BE49-F238E27FC236}">
                  <a16:creationId xmlns:a16="http://schemas.microsoft.com/office/drawing/2014/main" id="{8B214A53-9725-471C-A215-A5D28EC05D02}"/>
                </a:ext>
              </a:extLst>
            </p:cNvPr>
            <p:cNvSpPr/>
            <p:nvPr/>
          </p:nvSpPr>
          <p:spPr bwMode="auto">
            <a:xfrm>
              <a:off x="2678310" y="7810232"/>
              <a:ext cx="495894" cy="168332"/>
            </a:xfrm>
            <a:custGeom>
              <a:avLst/>
              <a:gdLst/>
              <a:ahLst/>
              <a:cxnLst>
                <a:cxn ang="0">
                  <a:pos x="3142" y="374"/>
                </a:cxn>
                <a:cxn ang="0">
                  <a:pos x="3142" y="355"/>
                </a:cxn>
                <a:cxn ang="0">
                  <a:pos x="109" y="1024"/>
                </a:cxn>
                <a:cxn ang="0">
                  <a:pos x="40" y="719"/>
                </a:cxn>
                <a:cxn ang="0">
                  <a:pos x="3053" y="49"/>
                </a:cxn>
                <a:cxn ang="0">
                  <a:pos x="3122" y="374"/>
                </a:cxn>
                <a:cxn ang="0">
                  <a:pos x="3142" y="374"/>
                </a:cxn>
                <a:cxn ang="0">
                  <a:pos x="3142" y="355"/>
                </a:cxn>
                <a:cxn ang="0">
                  <a:pos x="3142" y="374"/>
                </a:cxn>
                <a:cxn ang="0">
                  <a:pos x="3161" y="364"/>
                </a:cxn>
                <a:cxn ang="0">
                  <a:pos x="3083" y="0"/>
                </a:cxn>
                <a:cxn ang="0">
                  <a:pos x="0" y="689"/>
                </a:cxn>
                <a:cxn ang="0">
                  <a:pos x="79" y="1073"/>
                </a:cxn>
                <a:cxn ang="0">
                  <a:pos x="3161" y="384"/>
                </a:cxn>
                <a:cxn ang="0">
                  <a:pos x="3161" y="364"/>
                </a:cxn>
                <a:cxn ang="0">
                  <a:pos x="3142" y="374"/>
                </a:cxn>
              </a:cxnLst>
              <a:rect l="0" t="0" r="r" b="b"/>
              <a:pathLst>
                <a:path w="3161" h="1073">
                  <a:moveTo>
                    <a:pt x="3142" y="374"/>
                  </a:moveTo>
                  <a:lnTo>
                    <a:pt x="3142" y="355"/>
                  </a:lnTo>
                  <a:lnTo>
                    <a:pt x="109" y="1024"/>
                  </a:lnTo>
                  <a:lnTo>
                    <a:pt x="40" y="719"/>
                  </a:lnTo>
                  <a:lnTo>
                    <a:pt x="3053" y="49"/>
                  </a:lnTo>
                  <a:lnTo>
                    <a:pt x="3122" y="374"/>
                  </a:lnTo>
                  <a:lnTo>
                    <a:pt x="3142" y="374"/>
                  </a:lnTo>
                  <a:lnTo>
                    <a:pt x="3142" y="355"/>
                  </a:lnTo>
                  <a:lnTo>
                    <a:pt x="3142" y="374"/>
                  </a:lnTo>
                  <a:lnTo>
                    <a:pt x="3161" y="364"/>
                  </a:lnTo>
                  <a:lnTo>
                    <a:pt x="3083" y="0"/>
                  </a:lnTo>
                  <a:lnTo>
                    <a:pt x="0" y="689"/>
                  </a:lnTo>
                  <a:lnTo>
                    <a:pt x="79" y="1073"/>
                  </a:lnTo>
                  <a:lnTo>
                    <a:pt x="3161" y="384"/>
                  </a:lnTo>
                  <a:lnTo>
                    <a:pt x="3161" y="364"/>
                  </a:lnTo>
                  <a:lnTo>
                    <a:pt x="3142" y="374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ŝliḍé">
              <a:extLst>
                <a:ext uri="{FF2B5EF4-FFF2-40B4-BE49-F238E27FC236}">
                  <a16:creationId xmlns:a16="http://schemas.microsoft.com/office/drawing/2014/main" id="{24747E2B-882E-4008-A9EE-8A7374F884E5}"/>
                </a:ext>
              </a:extLst>
            </p:cNvPr>
            <p:cNvSpPr/>
            <p:nvPr/>
          </p:nvSpPr>
          <p:spPr bwMode="auto">
            <a:xfrm>
              <a:off x="2684584" y="7839568"/>
              <a:ext cx="483503" cy="112795"/>
            </a:xfrm>
            <a:custGeom>
              <a:avLst/>
              <a:gdLst/>
              <a:ahLst/>
              <a:cxnLst>
                <a:cxn ang="0">
                  <a:pos x="10" y="719"/>
                </a:cxn>
                <a:cxn ang="0">
                  <a:pos x="3082" y="39"/>
                </a:cxn>
                <a:cxn ang="0">
                  <a:pos x="3072" y="0"/>
                </a:cxn>
                <a:cxn ang="0">
                  <a:pos x="0" y="680"/>
                </a:cxn>
                <a:cxn ang="0">
                  <a:pos x="10" y="719"/>
                </a:cxn>
              </a:cxnLst>
              <a:rect l="0" t="0" r="r" b="b"/>
              <a:pathLst>
                <a:path w="3082" h="719">
                  <a:moveTo>
                    <a:pt x="10" y="719"/>
                  </a:moveTo>
                  <a:lnTo>
                    <a:pt x="3082" y="39"/>
                  </a:lnTo>
                  <a:lnTo>
                    <a:pt x="3072" y="0"/>
                  </a:lnTo>
                  <a:lnTo>
                    <a:pt x="0" y="680"/>
                  </a:lnTo>
                  <a:lnTo>
                    <a:pt x="10" y="719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sľíďe">
              <a:extLst>
                <a:ext uri="{FF2B5EF4-FFF2-40B4-BE49-F238E27FC236}">
                  <a16:creationId xmlns:a16="http://schemas.microsoft.com/office/drawing/2014/main" id="{7F3B834D-A6AF-49C4-BD43-3A5231431544}"/>
                </a:ext>
              </a:extLst>
            </p:cNvPr>
            <p:cNvSpPr/>
            <p:nvPr/>
          </p:nvSpPr>
          <p:spPr bwMode="auto">
            <a:xfrm>
              <a:off x="2684584" y="7839568"/>
              <a:ext cx="483503" cy="112795"/>
            </a:xfrm>
            <a:custGeom>
              <a:avLst/>
              <a:gdLst/>
              <a:ahLst/>
              <a:cxnLst>
                <a:cxn ang="0">
                  <a:pos x="10" y="719"/>
                </a:cxn>
                <a:cxn ang="0">
                  <a:pos x="3082" y="39"/>
                </a:cxn>
                <a:cxn ang="0">
                  <a:pos x="3072" y="0"/>
                </a:cxn>
                <a:cxn ang="0">
                  <a:pos x="0" y="680"/>
                </a:cxn>
              </a:cxnLst>
              <a:rect l="0" t="0" r="r" b="b"/>
              <a:pathLst>
                <a:path w="3082" h="719">
                  <a:moveTo>
                    <a:pt x="10" y="719"/>
                  </a:moveTo>
                  <a:lnTo>
                    <a:pt x="3082" y="39"/>
                  </a:lnTo>
                  <a:lnTo>
                    <a:pt x="3072" y="0"/>
                  </a:lnTo>
                  <a:lnTo>
                    <a:pt x="0" y="68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ïṣlîdê">
              <a:extLst>
                <a:ext uri="{FF2B5EF4-FFF2-40B4-BE49-F238E27FC236}">
                  <a16:creationId xmlns:a16="http://schemas.microsoft.com/office/drawing/2014/main" id="{4DC098AF-27CB-4162-AF9A-DC1BBCB25B15}"/>
                </a:ext>
              </a:extLst>
            </p:cNvPr>
            <p:cNvSpPr/>
            <p:nvPr/>
          </p:nvSpPr>
          <p:spPr bwMode="auto">
            <a:xfrm>
              <a:off x="3092312" y="7831881"/>
              <a:ext cx="17099" cy="509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9" y="325"/>
                </a:cxn>
                <a:cxn ang="0">
                  <a:pos x="109" y="315"/>
                </a:cxn>
                <a:cxn ang="0">
                  <a:pos x="40" y="0"/>
                </a:cxn>
                <a:cxn ang="0">
                  <a:pos x="0" y="0"/>
                </a:cxn>
              </a:cxnLst>
              <a:rect l="0" t="0" r="r" b="b"/>
              <a:pathLst>
                <a:path w="109" h="325">
                  <a:moveTo>
                    <a:pt x="0" y="0"/>
                  </a:moveTo>
                  <a:lnTo>
                    <a:pt x="69" y="325"/>
                  </a:lnTo>
                  <a:lnTo>
                    <a:pt x="109" y="315"/>
                  </a:lnTo>
                  <a:lnTo>
                    <a:pt x="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iślïḍè">
              <a:extLst>
                <a:ext uri="{FF2B5EF4-FFF2-40B4-BE49-F238E27FC236}">
                  <a16:creationId xmlns:a16="http://schemas.microsoft.com/office/drawing/2014/main" id="{13A184B0-4BEA-4E2B-A295-841FFB47F567}"/>
                </a:ext>
              </a:extLst>
            </p:cNvPr>
            <p:cNvSpPr/>
            <p:nvPr/>
          </p:nvSpPr>
          <p:spPr bwMode="auto">
            <a:xfrm>
              <a:off x="3092312" y="7831881"/>
              <a:ext cx="17099" cy="509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9" y="325"/>
                </a:cxn>
                <a:cxn ang="0">
                  <a:pos x="109" y="315"/>
                </a:cxn>
                <a:cxn ang="0">
                  <a:pos x="40" y="0"/>
                </a:cxn>
              </a:cxnLst>
              <a:rect l="0" t="0" r="r" b="b"/>
              <a:pathLst>
                <a:path w="109" h="325">
                  <a:moveTo>
                    <a:pt x="0" y="0"/>
                  </a:moveTo>
                  <a:lnTo>
                    <a:pt x="69" y="325"/>
                  </a:lnTo>
                  <a:lnTo>
                    <a:pt x="109" y="315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šḻidé">
              <a:extLst>
                <a:ext uri="{FF2B5EF4-FFF2-40B4-BE49-F238E27FC236}">
                  <a16:creationId xmlns:a16="http://schemas.microsoft.com/office/drawing/2014/main" id="{AC0E184E-EE2D-4DB3-A40B-D9688A36C65C}"/>
                </a:ext>
              </a:extLst>
            </p:cNvPr>
            <p:cNvSpPr/>
            <p:nvPr/>
          </p:nvSpPr>
          <p:spPr bwMode="auto">
            <a:xfrm>
              <a:off x="3022815" y="7845685"/>
              <a:ext cx="18512" cy="5255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9" y="335"/>
                </a:cxn>
                <a:cxn ang="0">
                  <a:pos x="118" y="325"/>
                </a:cxn>
                <a:cxn ang="0">
                  <a:pos x="40" y="0"/>
                </a:cxn>
                <a:cxn ang="0">
                  <a:pos x="0" y="10"/>
                </a:cxn>
              </a:cxnLst>
              <a:rect l="0" t="0" r="r" b="b"/>
              <a:pathLst>
                <a:path w="118" h="335">
                  <a:moveTo>
                    <a:pt x="0" y="10"/>
                  </a:moveTo>
                  <a:lnTo>
                    <a:pt x="79" y="335"/>
                  </a:lnTo>
                  <a:lnTo>
                    <a:pt x="118" y="325"/>
                  </a:lnTo>
                  <a:lnTo>
                    <a:pt x="4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ṡḷîḑe">
              <a:extLst>
                <a:ext uri="{FF2B5EF4-FFF2-40B4-BE49-F238E27FC236}">
                  <a16:creationId xmlns:a16="http://schemas.microsoft.com/office/drawing/2014/main" id="{BDE3918A-1F20-4578-8B2F-5542488DC9E9}"/>
                </a:ext>
              </a:extLst>
            </p:cNvPr>
            <p:cNvSpPr/>
            <p:nvPr/>
          </p:nvSpPr>
          <p:spPr bwMode="auto">
            <a:xfrm>
              <a:off x="3022815" y="7845685"/>
              <a:ext cx="18512" cy="5255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9" y="335"/>
                </a:cxn>
                <a:cxn ang="0">
                  <a:pos x="118" y="325"/>
                </a:cxn>
                <a:cxn ang="0">
                  <a:pos x="40" y="0"/>
                </a:cxn>
              </a:cxnLst>
              <a:rect l="0" t="0" r="r" b="b"/>
              <a:pathLst>
                <a:path w="118" h="335">
                  <a:moveTo>
                    <a:pt x="0" y="10"/>
                  </a:moveTo>
                  <a:lnTo>
                    <a:pt x="79" y="335"/>
                  </a:lnTo>
                  <a:lnTo>
                    <a:pt x="118" y="325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sľiḍè">
              <a:extLst>
                <a:ext uri="{FF2B5EF4-FFF2-40B4-BE49-F238E27FC236}">
                  <a16:creationId xmlns:a16="http://schemas.microsoft.com/office/drawing/2014/main" id="{C85AFE79-F80C-4828-AE85-48420F804D57}"/>
                </a:ext>
              </a:extLst>
            </p:cNvPr>
            <p:cNvSpPr/>
            <p:nvPr/>
          </p:nvSpPr>
          <p:spPr bwMode="auto">
            <a:xfrm>
              <a:off x="2950337" y="7862786"/>
              <a:ext cx="16943" cy="5255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8" y="335"/>
                </a:cxn>
                <a:cxn ang="0">
                  <a:pos x="108" y="325"/>
                </a:cxn>
                <a:cxn ang="0">
                  <a:pos x="39" y="0"/>
                </a:cxn>
                <a:cxn ang="0">
                  <a:pos x="0" y="10"/>
                </a:cxn>
              </a:cxnLst>
              <a:rect l="0" t="0" r="r" b="b"/>
              <a:pathLst>
                <a:path w="108" h="335">
                  <a:moveTo>
                    <a:pt x="0" y="10"/>
                  </a:moveTo>
                  <a:lnTo>
                    <a:pt x="68" y="335"/>
                  </a:lnTo>
                  <a:lnTo>
                    <a:pt x="108" y="325"/>
                  </a:lnTo>
                  <a:lnTo>
                    <a:pt x="39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$ļíḍé">
              <a:extLst>
                <a:ext uri="{FF2B5EF4-FFF2-40B4-BE49-F238E27FC236}">
                  <a16:creationId xmlns:a16="http://schemas.microsoft.com/office/drawing/2014/main" id="{CB6E6A91-243C-4FF7-9C92-31A29EC21279}"/>
                </a:ext>
              </a:extLst>
            </p:cNvPr>
            <p:cNvSpPr/>
            <p:nvPr/>
          </p:nvSpPr>
          <p:spPr bwMode="auto">
            <a:xfrm>
              <a:off x="2950337" y="7862786"/>
              <a:ext cx="16943" cy="5255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8" y="335"/>
                </a:cxn>
                <a:cxn ang="0">
                  <a:pos x="108" y="325"/>
                </a:cxn>
                <a:cxn ang="0">
                  <a:pos x="39" y="0"/>
                </a:cxn>
              </a:cxnLst>
              <a:rect l="0" t="0" r="r" b="b"/>
              <a:pathLst>
                <a:path w="108" h="335">
                  <a:moveTo>
                    <a:pt x="0" y="10"/>
                  </a:moveTo>
                  <a:lnTo>
                    <a:pt x="68" y="335"/>
                  </a:lnTo>
                  <a:lnTo>
                    <a:pt x="108" y="325"/>
                  </a:lnTo>
                  <a:lnTo>
                    <a:pt x="3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śḻíḋê">
              <a:extLst>
                <a:ext uri="{FF2B5EF4-FFF2-40B4-BE49-F238E27FC236}">
                  <a16:creationId xmlns:a16="http://schemas.microsoft.com/office/drawing/2014/main" id="{A9E84130-679B-47D8-B647-4CF62314CC10}"/>
                </a:ext>
              </a:extLst>
            </p:cNvPr>
            <p:cNvSpPr/>
            <p:nvPr/>
          </p:nvSpPr>
          <p:spPr bwMode="auto">
            <a:xfrm>
              <a:off x="2885389" y="7876590"/>
              <a:ext cx="16943" cy="5255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9" y="335"/>
                </a:cxn>
                <a:cxn ang="0">
                  <a:pos x="108" y="325"/>
                </a:cxn>
                <a:cxn ang="0">
                  <a:pos x="39" y="0"/>
                </a:cxn>
                <a:cxn ang="0">
                  <a:pos x="0" y="10"/>
                </a:cxn>
              </a:cxnLst>
              <a:rect l="0" t="0" r="r" b="b"/>
              <a:pathLst>
                <a:path w="108" h="335">
                  <a:moveTo>
                    <a:pt x="0" y="10"/>
                  </a:moveTo>
                  <a:lnTo>
                    <a:pt x="79" y="335"/>
                  </a:lnTo>
                  <a:lnTo>
                    <a:pt x="108" y="325"/>
                  </a:lnTo>
                  <a:lnTo>
                    <a:pt x="39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šľïďé">
              <a:extLst>
                <a:ext uri="{FF2B5EF4-FFF2-40B4-BE49-F238E27FC236}">
                  <a16:creationId xmlns:a16="http://schemas.microsoft.com/office/drawing/2014/main" id="{298EF57A-9975-4901-9704-084713D357F0}"/>
                </a:ext>
              </a:extLst>
            </p:cNvPr>
            <p:cNvSpPr/>
            <p:nvPr/>
          </p:nvSpPr>
          <p:spPr bwMode="auto">
            <a:xfrm>
              <a:off x="2885389" y="7876590"/>
              <a:ext cx="16943" cy="5255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9" y="335"/>
                </a:cxn>
                <a:cxn ang="0">
                  <a:pos x="108" y="325"/>
                </a:cxn>
                <a:cxn ang="0">
                  <a:pos x="39" y="0"/>
                </a:cxn>
              </a:cxnLst>
              <a:rect l="0" t="0" r="r" b="b"/>
              <a:pathLst>
                <a:path w="108" h="335">
                  <a:moveTo>
                    <a:pt x="0" y="10"/>
                  </a:moveTo>
                  <a:lnTo>
                    <a:pt x="79" y="335"/>
                  </a:lnTo>
                  <a:lnTo>
                    <a:pt x="108" y="325"/>
                  </a:lnTo>
                  <a:lnTo>
                    <a:pt x="3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îṣ1ïdé">
              <a:extLst>
                <a:ext uri="{FF2B5EF4-FFF2-40B4-BE49-F238E27FC236}">
                  <a16:creationId xmlns:a16="http://schemas.microsoft.com/office/drawing/2014/main" id="{9CE921AC-9B96-4ED1-B5EE-68FDFD213BA0}"/>
                </a:ext>
              </a:extLst>
            </p:cNvPr>
            <p:cNvSpPr/>
            <p:nvPr/>
          </p:nvSpPr>
          <p:spPr bwMode="auto">
            <a:xfrm>
              <a:off x="2812756" y="7893692"/>
              <a:ext cx="16943" cy="5098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9" y="325"/>
                </a:cxn>
                <a:cxn ang="0">
                  <a:pos x="108" y="325"/>
                </a:cxn>
                <a:cxn ang="0">
                  <a:pos x="40" y="0"/>
                </a:cxn>
                <a:cxn ang="0">
                  <a:pos x="0" y="10"/>
                </a:cxn>
              </a:cxnLst>
              <a:rect l="0" t="0" r="r" b="b"/>
              <a:pathLst>
                <a:path w="108" h="325">
                  <a:moveTo>
                    <a:pt x="0" y="10"/>
                  </a:moveTo>
                  <a:lnTo>
                    <a:pt x="69" y="325"/>
                  </a:lnTo>
                  <a:lnTo>
                    <a:pt x="108" y="325"/>
                  </a:lnTo>
                  <a:lnTo>
                    <a:pt x="4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îṩ1ide">
              <a:extLst>
                <a:ext uri="{FF2B5EF4-FFF2-40B4-BE49-F238E27FC236}">
                  <a16:creationId xmlns:a16="http://schemas.microsoft.com/office/drawing/2014/main" id="{F46714FF-5221-42DF-ADDF-D8B061CBA9EB}"/>
                </a:ext>
              </a:extLst>
            </p:cNvPr>
            <p:cNvSpPr/>
            <p:nvPr/>
          </p:nvSpPr>
          <p:spPr bwMode="auto">
            <a:xfrm>
              <a:off x="2812756" y="7893692"/>
              <a:ext cx="16943" cy="5098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9" y="325"/>
                </a:cxn>
                <a:cxn ang="0">
                  <a:pos x="108" y="325"/>
                </a:cxn>
                <a:cxn ang="0">
                  <a:pos x="40" y="0"/>
                </a:cxn>
              </a:cxnLst>
              <a:rect l="0" t="0" r="r" b="b"/>
              <a:pathLst>
                <a:path w="108" h="325">
                  <a:moveTo>
                    <a:pt x="0" y="10"/>
                  </a:moveTo>
                  <a:lnTo>
                    <a:pt x="69" y="325"/>
                  </a:lnTo>
                  <a:lnTo>
                    <a:pt x="108" y="325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sḻïḑe">
              <a:extLst>
                <a:ext uri="{FF2B5EF4-FFF2-40B4-BE49-F238E27FC236}">
                  <a16:creationId xmlns:a16="http://schemas.microsoft.com/office/drawing/2014/main" id="{A8193BDB-8048-4CEB-9E3B-DA292DFCA31C}"/>
                </a:ext>
              </a:extLst>
            </p:cNvPr>
            <p:cNvSpPr/>
            <p:nvPr/>
          </p:nvSpPr>
          <p:spPr bwMode="auto">
            <a:xfrm>
              <a:off x="2743257" y="7909065"/>
              <a:ext cx="16943" cy="5098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9" y="325"/>
                </a:cxn>
                <a:cxn ang="0">
                  <a:pos x="108" y="315"/>
                </a:cxn>
                <a:cxn ang="0">
                  <a:pos x="39" y="0"/>
                </a:cxn>
                <a:cxn ang="0">
                  <a:pos x="0" y="10"/>
                </a:cxn>
              </a:cxnLst>
              <a:rect l="0" t="0" r="r" b="b"/>
              <a:pathLst>
                <a:path w="108" h="325">
                  <a:moveTo>
                    <a:pt x="0" y="10"/>
                  </a:moveTo>
                  <a:lnTo>
                    <a:pt x="69" y="325"/>
                  </a:lnTo>
                  <a:lnTo>
                    <a:pt x="108" y="315"/>
                  </a:lnTo>
                  <a:lnTo>
                    <a:pt x="39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šľíďê">
              <a:extLst>
                <a:ext uri="{FF2B5EF4-FFF2-40B4-BE49-F238E27FC236}">
                  <a16:creationId xmlns:a16="http://schemas.microsoft.com/office/drawing/2014/main" id="{4EFCB13B-D328-4064-9AAC-C55CC9395C34}"/>
                </a:ext>
              </a:extLst>
            </p:cNvPr>
            <p:cNvSpPr/>
            <p:nvPr/>
          </p:nvSpPr>
          <p:spPr bwMode="auto">
            <a:xfrm>
              <a:off x="2743257" y="7909065"/>
              <a:ext cx="16943" cy="5098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9" y="325"/>
                </a:cxn>
                <a:cxn ang="0">
                  <a:pos x="108" y="315"/>
                </a:cxn>
                <a:cxn ang="0">
                  <a:pos x="39" y="0"/>
                </a:cxn>
              </a:cxnLst>
              <a:rect l="0" t="0" r="r" b="b"/>
              <a:pathLst>
                <a:path w="108" h="325">
                  <a:moveTo>
                    <a:pt x="0" y="10"/>
                  </a:moveTo>
                  <a:lnTo>
                    <a:pt x="69" y="325"/>
                  </a:lnTo>
                  <a:lnTo>
                    <a:pt x="108" y="315"/>
                  </a:lnTo>
                  <a:lnTo>
                    <a:pt x="3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š1ïḑé">
              <a:extLst>
                <a:ext uri="{FF2B5EF4-FFF2-40B4-BE49-F238E27FC236}">
                  <a16:creationId xmlns:a16="http://schemas.microsoft.com/office/drawing/2014/main" id="{0E5ADB31-D7B2-4EDC-9F3A-64AD07542446}"/>
                </a:ext>
              </a:extLst>
            </p:cNvPr>
            <p:cNvSpPr/>
            <p:nvPr/>
          </p:nvSpPr>
          <p:spPr bwMode="auto">
            <a:xfrm>
              <a:off x="2750944" y="8137796"/>
              <a:ext cx="483503" cy="112640"/>
            </a:xfrm>
            <a:custGeom>
              <a:avLst/>
              <a:gdLst/>
              <a:ahLst/>
              <a:cxnLst>
                <a:cxn ang="0">
                  <a:pos x="10" y="718"/>
                </a:cxn>
                <a:cxn ang="0">
                  <a:pos x="3082" y="39"/>
                </a:cxn>
                <a:cxn ang="0">
                  <a:pos x="3073" y="0"/>
                </a:cxn>
                <a:cxn ang="0">
                  <a:pos x="0" y="679"/>
                </a:cxn>
                <a:cxn ang="0">
                  <a:pos x="10" y="718"/>
                </a:cxn>
              </a:cxnLst>
              <a:rect l="0" t="0" r="r" b="b"/>
              <a:pathLst>
                <a:path w="3082" h="718">
                  <a:moveTo>
                    <a:pt x="10" y="718"/>
                  </a:moveTo>
                  <a:lnTo>
                    <a:pt x="3082" y="39"/>
                  </a:lnTo>
                  <a:lnTo>
                    <a:pt x="3073" y="0"/>
                  </a:lnTo>
                  <a:lnTo>
                    <a:pt x="0" y="679"/>
                  </a:lnTo>
                  <a:lnTo>
                    <a:pt x="10" y="71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ïṣlïḍê">
              <a:extLst>
                <a:ext uri="{FF2B5EF4-FFF2-40B4-BE49-F238E27FC236}">
                  <a16:creationId xmlns:a16="http://schemas.microsoft.com/office/drawing/2014/main" id="{8274FCBE-81FF-4897-A0FC-B82EE34C8C19}"/>
                </a:ext>
              </a:extLst>
            </p:cNvPr>
            <p:cNvSpPr/>
            <p:nvPr/>
          </p:nvSpPr>
          <p:spPr bwMode="auto">
            <a:xfrm>
              <a:off x="2750944" y="8137796"/>
              <a:ext cx="483503" cy="112640"/>
            </a:xfrm>
            <a:custGeom>
              <a:avLst/>
              <a:gdLst/>
              <a:ahLst/>
              <a:cxnLst>
                <a:cxn ang="0">
                  <a:pos x="10" y="718"/>
                </a:cxn>
                <a:cxn ang="0">
                  <a:pos x="3082" y="39"/>
                </a:cxn>
                <a:cxn ang="0">
                  <a:pos x="3073" y="0"/>
                </a:cxn>
                <a:cxn ang="0">
                  <a:pos x="0" y="679"/>
                </a:cxn>
              </a:cxnLst>
              <a:rect l="0" t="0" r="r" b="b"/>
              <a:pathLst>
                <a:path w="3082" h="718">
                  <a:moveTo>
                    <a:pt x="10" y="718"/>
                  </a:moveTo>
                  <a:lnTo>
                    <a:pt x="3082" y="39"/>
                  </a:lnTo>
                  <a:lnTo>
                    <a:pt x="3073" y="0"/>
                  </a:lnTo>
                  <a:lnTo>
                    <a:pt x="0" y="679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ṩ1iďe">
              <a:extLst>
                <a:ext uri="{FF2B5EF4-FFF2-40B4-BE49-F238E27FC236}">
                  <a16:creationId xmlns:a16="http://schemas.microsoft.com/office/drawing/2014/main" id="{31EAF4BE-4A43-49A4-9B43-D5A60DCE88C2}"/>
                </a:ext>
              </a:extLst>
            </p:cNvPr>
            <p:cNvSpPr/>
            <p:nvPr/>
          </p:nvSpPr>
          <p:spPr bwMode="auto">
            <a:xfrm>
              <a:off x="2744826" y="8105321"/>
              <a:ext cx="481933" cy="112795"/>
            </a:xfrm>
            <a:custGeom>
              <a:avLst/>
              <a:gdLst/>
              <a:ahLst/>
              <a:cxnLst>
                <a:cxn ang="0">
                  <a:pos x="0" y="719"/>
                </a:cxn>
                <a:cxn ang="0">
                  <a:pos x="3072" y="39"/>
                </a:cxn>
                <a:cxn ang="0">
                  <a:pos x="3072" y="0"/>
                </a:cxn>
                <a:cxn ang="0">
                  <a:pos x="0" y="679"/>
                </a:cxn>
                <a:cxn ang="0">
                  <a:pos x="0" y="719"/>
                </a:cxn>
              </a:cxnLst>
              <a:rect l="0" t="0" r="r" b="b"/>
              <a:pathLst>
                <a:path w="3072" h="719">
                  <a:moveTo>
                    <a:pt x="0" y="719"/>
                  </a:moveTo>
                  <a:lnTo>
                    <a:pt x="3072" y="39"/>
                  </a:lnTo>
                  <a:lnTo>
                    <a:pt x="3072" y="0"/>
                  </a:lnTo>
                  <a:lnTo>
                    <a:pt x="0" y="679"/>
                  </a:lnTo>
                  <a:lnTo>
                    <a:pt x="0" y="719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ślïďe">
              <a:extLst>
                <a:ext uri="{FF2B5EF4-FFF2-40B4-BE49-F238E27FC236}">
                  <a16:creationId xmlns:a16="http://schemas.microsoft.com/office/drawing/2014/main" id="{D2685C80-9438-4BD6-A110-B05DE72A5224}"/>
                </a:ext>
              </a:extLst>
            </p:cNvPr>
            <p:cNvSpPr/>
            <p:nvPr/>
          </p:nvSpPr>
          <p:spPr bwMode="auto">
            <a:xfrm>
              <a:off x="2744826" y="8105321"/>
              <a:ext cx="481933" cy="112795"/>
            </a:xfrm>
            <a:custGeom>
              <a:avLst/>
              <a:gdLst/>
              <a:ahLst/>
              <a:cxnLst>
                <a:cxn ang="0">
                  <a:pos x="0" y="719"/>
                </a:cxn>
                <a:cxn ang="0">
                  <a:pos x="3072" y="39"/>
                </a:cxn>
                <a:cxn ang="0">
                  <a:pos x="3072" y="0"/>
                </a:cxn>
                <a:cxn ang="0">
                  <a:pos x="0" y="679"/>
                </a:cxn>
              </a:cxnLst>
              <a:rect l="0" t="0" r="r" b="b"/>
              <a:pathLst>
                <a:path w="3072" h="719">
                  <a:moveTo>
                    <a:pt x="0" y="719"/>
                  </a:moveTo>
                  <a:lnTo>
                    <a:pt x="3072" y="39"/>
                  </a:lnTo>
                  <a:lnTo>
                    <a:pt x="3072" y="0"/>
                  </a:lnTo>
                  <a:lnTo>
                    <a:pt x="0" y="679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iśľíde">
              <a:extLst>
                <a:ext uri="{FF2B5EF4-FFF2-40B4-BE49-F238E27FC236}">
                  <a16:creationId xmlns:a16="http://schemas.microsoft.com/office/drawing/2014/main" id="{8400DF7B-0967-4786-B029-AAB5076A2575}"/>
                </a:ext>
              </a:extLst>
            </p:cNvPr>
            <p:cNvSpPr/>
            <p:nvPr/>
          </p:nvSpPr>
          <p:spPr bwMode="auto">
            <a:xfrm>
              <a:off x="2738551" y="8077553"/>
              <a:ext cx="482089" cy="114208"/>
            </a:xfrm>
            <a:custGeom>
              <a:avLst/>
              <a:gdLst/>
              <a:ahLst/>
              <a:cxnLst>
                <a:cxn ang="0">
                  <a:pos x="0" y="728"/>
                </a:cxn>
                <a:cxn ang="0">
                  <a:pos x="3073" y="39"/>
                </a:cxn>
                <a:cxn ang="0">
                  <a:pos x="3073" y="0"/>
                </a:cxn>
                <a:cxn ang="0">
                  <a:pos x="0" y="689"/>
                </a:cxn>
                <a:cxn ang="0">
                  <a:pos x="0" y="728"/>
                </a:cxn>
              </a:cxnLst>
              <a:rect l="0" t="0" r="r" b="b"/>
              <a:pathLst>
                <a:path w="3073" h="728">
                  <a:moveTo>
                    <a:pt x="0" y="728"/>
                  </a:moveTo>
                  <a:lnTo>
                    <a:pt x="3073" y="39"/>
                  </a:lnTo>
                  <a:lnTo>
                    <a:pt x="3073" y="0"/>
                  </a:lnTo>
                  <a:lnTo>
                    <a:pt x="0" y="689"/>
                  </a:lnTo>
                  <a:lnTo>
                    <a:pt x="0" y="72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i$ḷiḋe">
              <a:extLst>
                <a:ext uri="{FF2B5EF4-FFF2-40B4-BE49-F238E27FC236}">
                  <a16:creationId xmlns:a16="http://schemas.microsoft.com/office/drawing/2014/main" id="{16943B0B-C590-42DF-A54D-868A28EDF8B4}"/>
                </a:ext>
              </a:extLst>
            </p:cNvPr>
            <p:cNvSpPr/>
            <p:nvPr/>
          </p:nvSpPr>
          <p:spPr bwMode="auto">
            <a:xfrm>
              <a:off x="2738551" y="8077553"/>
              <a:ext cx="482089" cy="114208"/>
            </a:xfrm>
            <a:custGeom>
              <a:avLst/>
              <a:gdLst/>
              <a:ahLst/>
              <a:cxnLst>
                <a:cxn ang="0">
                  <a:pos x="0" y="728"/>
                </a:cxn>
                <a:cxn ang="0">
                  <a:pos x="3073" y="39"/>
                </a:cxn>
                <a:cxn ang="0">
                  <a:pos x="3073" y="0"/>
                </a:cxn>
                <a:cxn ang="0">
                  <a:pos x="0" y="689"/>
                </a:cxn>
              </a:cxnLst>
              <a:rect l="0" t="0" r="r" b="b"/>
              <a:pathLst>
                <a:path w="3073" h="728">
                  <a:moveTo>
                    <a:pt x="0" y="728"/>
                  </a:moveTo>
                  <a:lnTo>
                    <a:pt x="3073" y="39"/>
                  </a:lnTo>
                  <a:lnTo>
                    <a:pt x="3073" y="0"/>
                  </a:lnTo>
                  <a:lnTo>
                    <a:pt x="0" y="689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ŝḻíḋè">
              <a:extLst>
                <a:ext uri="{FF2B5EF4-FFF2-40B4-BE49-F238E27FC236}">
                  <a16:creationId xmlns:a16="http://schemas.microsoft.com/office/drawing/2014/main" id="{C6D6FA9A-2F14-45BD-80B5-DB38FE3215DD}"/>
                </a:ext>
              </a:extLst>
            </p:cNvPr>
            <p:cNvSpPr/>
            <p:nvPr/>
          </p:nvSpPr>
          <p:spPr bwMode="auto">
            <a:xfrm>
              <a:off x="2730864" y="8046648"/>
              <a:ext cx="483503" cy="112640"/>
            </a:xfrm>
            <a:custGeom>
              <a:avLst/>
              <a:gdLst/>
              <a:ahLst/>
              <a:cxnLst>
                <a:cxn ang="0">
                  <a:pos x="10" y="718"/>
                </a:cxn>
                <a:cxn ang="0">
                  <a:pos x="3082" y="29"/>
                </a:cxn>
                <a:cxn ang="0">
                  <a:pos x="3072" y="0"/>
                </a:cxn>
                <a:cxn ang="0">
                  <a:pos x="0" y="679"/>
                </a:cxn>
                <a:cxn ang="0">
                  <a:pos x="10" y="718"/>
                </a:cxn>
              </a:cxnLst>
              <a:rect l="0" t="0" r="r" b="b"/>
              <a:pathLst>
                <a:path w="3082" h="718">
                  <a:moveTo>
                    <a:pt x="10" y="718"/>
                  </a:moveTo>
                  <a:lnTo>
                    <a:pt x="3082" y="29"/>
                  </a:lnTo>
                  <a:lnTo>
                    <a:pt x="3072" y="0"/>
                  </a:lnTo>
                  <a:lnTo>
                    <a:pt x="0" y="679"/>
                  </a:lnTo>
                  <a:lnTo>
                    <a:pt x="10" y="71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ŝļiḋe">
              <a:extLst>
                <a:ext uri="{FF2B5EF4-FFF2-40B4-BE49-F238E27FC236}">
                  <a16:creationId xmlns:a16="http://schemas.microsoft.com/office/drawing/2014/main" id="{9E5C7B35-CB6A-4CB0-8108-C81803A8D854}"/>
                </a:ext>
              </a:extLst>
            </p:cNvPr>
            <p:cNvSpPr/>
            <p:nvPr/>
          </p:nvSpPr>
          <p:spPr bwMode="auto">
            <a:xfrm>
              <a:off x="2730864" y="8046648"/>
              <a:ext cx="483503" cy="112640"/>
            </a:xfrm>
            <a:custGeom>
              <a:avLst/>
              <a:gdLst/>
              <a:ahLst/>
              <a:cxnLst>
                <a:cxn ang="0">
                  <a:pos x="10" y="718"/>
                </a:cxn>
                <a:cxn ang="0">
                  <a:pos x="3082" y="29"/>
                </a:cxn>
                <a:cxn ang="0">
                  <a:pos x="3072" y="0"/>
                </a:cxn>
                <a:cxn ang="0">
                  <a:pos x="0" y="679"/>
                </a:cxn>
              </a:cxnLst>
              <a:rect l="0" t="0" r="r" b="b"/>
              <a:pathLst>
                <a:path w="3082" h="718">
                  <a:moveTo>
                    <a:pt x="10" y="718"/>
                  </a:moveTo>
                  <a:lnTo>
                    <a:pt x="3082" y="29"/>
                  </a:lnTo>
                  <a:lnTo>
                    <a:pt x="3072" y="0"/>
                  </a:lnTo>
                  <a:lnTo>
                    <a:pt x="0" y="679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ŝḻíďé">
              <a:extLst>
                <a:ext uri="{FF2B5EF4-FFF2-40B4-BE49-F238E27FC236}">
                  <a16:creationId xmlns:a16="http://schemas.microsoft.com/office/drawing/2014/main" id="{180BB992-99BC-4746-886D-7CF9174C4D49}"/>
                </a:ext>
              </a:extLst>
            </p:cNvPr>
            <p:cNvSpPr/>
            <p:nvPr/>
          </p:nvSpPr>
          <p:spPr bwMode="auto">
            <a:xfrm>
              <a:off x="2724745" y="8018723"/>
              <a:ext cx="483503" cy="112795"/>
            </a:xfrm>
            <a:custGeom>
              <a:avLst/>
              <a:gdLst/>
              <a:ahLst/>
              <a:cxnLst>
                <a:cxn ang="0">
                  <a:pos x="10" y="719"/>
                </a:cxn>
                <a:cxn ang="0">
                  <a:pos x="3082" y="40"/>
                </a:cxn>
                <a:cxn ang="0">
                  <a:pos x="3072" y="0"/>
                </a:cxn>
                <a:cxn ang="0">
                  <a:pos x="0" y="680"/>
                </a:cxn>
                <a:cxn ang="0">
                  <a:pos x="10" y="719"/>
                </a:cxn>
              </a:cxnLst>
              <a:rect l="0" t="0" r="r" b="b"/>
              <a:pathLst>
                <a:path w="3082" h="719">
                  <a:moveTo>
                    <a:pt x="10" y="719"/>
                  </a:moveTo>
                  <a:lnTo>
                    <a:pt x="3082" y="40"/>
                  </a:lnTo>
                  <a:lnTo>
                    <a:pt x="3072" y="0"/>
                  </a:lnTo>
                  <a:lnTo>
                    <a:pt x="0" y="680"/>
                  </a:lnTo>
                  <a:lnTo>
                    <a:pt x="10" y="719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ṣḻiḓè">
              <a:extLst>
                <a:ext uri="{FF2B5EF4-FFF2-40B4-BE49-F238E27FC236}">
                  <a16:creationId xmlns:a16="http://schemas.microsoft.com/office/drawing/2014/main" id="{E0E332A0-6ABD-455C-9382-7B5EAA7C1D46}"/>
                </a:ext>
              </a:extLst>
            </p:cNvPr>
            <p:cNvSpPr/>
            <p:nvPr/>
          </p:nvSpPr>
          <p:spPr bwMode="auto">
            <a:xfrm>
              <a:off x="2724745" y="8018723"/>
              <a:ext cx="483503" cy="112795"/>
            </a:xfrm>
            <a:custGeom>
              <a:avLst/>
              <a:gdLst/>
              <a:ahLst/>
              <a:cxnLst>
                <a:cxn ang="0">
                  <a:pos x="10" y="719"/>
                </a:cxn>
                <a:cxn ang="0">
                  <a:pos x="3082" y="40"/>
                </a:cxn>
                <a:cxn ang="0">
                  <a:pos x="3072" y="0"/>
                </a:cxn>
                <a:cxn ang="0">
                  <a:pos x="0" y="680"/>
                </a:cxn>
              </a:cxnLst>
              <a:rect l="0" t="0" r="r" b="b"/>
              <a:pathLst>
                <a:path w="3082" h="719">
                  <a:moveTo>
                    <a:pt x="10" y="719"/>
                  </a:moveTo>
                  <a:lnTo>
                    <a:pt x="3082" y="40"/>
                  </a:lnTo>
                  <a:lnTo>
                    <a:pt x="3072" y="0"/>
                  </a:lnTo>
                  <a:lnTo>
                    <a:pt x="0" y="68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íṩľiḑè">
              <a:extLst>
                <a:ext uri="{FF2B5EF4-FFF2-40B4-BE49-F238E27FC236}">
                  <a16:creationId xmlns:a16="http://schemas.microsoft.com/office/drawing/2014/main" id="{7230412C-D659-49E3-8990-88456861A9CC}"/>
                </a:ext>
              </a:extLst>
            </p:cNvPr>
            <p:cNvSpPr/>
            <p:nvPr/>
          </p:nvSpPr>
          <p:spPr bwMode="auto">
            <a:xfrm>
              <a:off x="2717058" y="7986407"/>
              <a:ext cx="483503" cy="112640"/>
            </a:xfrm>
            <a:custGeom>
              <a:avLst/>
              <a:gdLst/>
              <a:ahLst/>
              <a:cxnLst>
                <a:cxn ang="0">
                  <a:pos x="9" y="718"/>
                </a:cxn>
                <a:cxn ang="0">
                  <a:pos x="3082" y="39"/>
                </a:cxn>
                <a:cxn ang="0">
                  <a:pos x="3072" y="0"/>
                </a:cxn>
                <a:cxn ang="0">
                  <a:pos x="0" y="679"/>
                </a:cxn>
                <a:cxn ang="0">
                  <a:pos x="9" y="718"/>
                </a:cxn>
              </a:cxnLst>
              <a:rect l="0" t="0" r="r" b="b"/>
              <a:pathLst>
                <a:path w="3082" h="718">
                  <a:moveTo>
                    <a:pt x="9" y="718"/>
                  </a:moveTo>
                  <a:lnTo>
                    <a:pt x="3082" y="39"/>
                  </a:lnTo>
                  <a:lnTo>
                    <a:pt x="3072" y="0"/>
                  </a:lnTo>
                  <a:lnTo>
                    <a:pt x="0" y="679"/>
                  </a:lnTo>
                  <a:lnTo>
                    <a:pt x="9" y="71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$1ïḑe">
              <a:extLst>
                <a:ext uri="{FF2B5EF4-FFF2-40B4-BE49-F238E27FC236}">
                  <a16:creationId xmlns:a16="http://schemas.microsoft.com/office/drawing/2014/main" id="{88B64A4D-0D8B-499E-9DE2-39642A7365E3}"/>
                </a:ext>
              </a:extLst>
            </p:cNvPr>
            <p:cNvSpPr/>
            <p:nvPr/>
          </p:nvSpPr>
          <p:spPr bwMode="auto">
            <a:xfrm>
              <a:off x="2717058" y="7986407"/>
              <a:ext cx="483503" cy="112640"/>
            </a:xfrm>
            <a:custGeom>
              <a:avLst/>
              <a:gdLst/>
              <a:ahLst/>
              <a:cxnLst>
                <a:cxn ang="0">
                  <a:pos x="9" y="718"/>
                </a:cxn>
                <a:cxn ang="0">
                  <a:pos x="3082" y="39"/>
                </a:cxn>
                <a:cxn ang="0">
                  <a:pos x="3072" y="0"/>
                </a:cxn>
                <a:cxn ang="0">
                  <a:pos x="0" y="679"/>
                </a:cxn>
              </a:cxnLst>
              <a:rect l="0" t="0" r="r" b="b"/>
              <a:pathLst>
                <a:path w="3082" h="718">
                  <a:moveTo>
                    <a:pt x="9" y="718"/>
                  </a:moveTo>
                  <a:lnTo>
                    <a:pt x="3082" y="39"/>
                  </a:lnTo>
                  <a:lnTo>
                    <a:pt x="3072" y="0"/>
                  </a:lnTo>
                  <a:lnTo>
                    <a:pt x="0" y="679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S1ïde">
              <a:extLst>
                <a:ext uri="{FF2B5EF4-FFF2-40B4-BE49-F238E27FC236}">
                  <a16:creationId xmlns:a16="http://schemas.microsoft.com/office/drawing/2014/main" id="{C9F57043-85E9-498B-A4A4-7278C3C54D13}"/>
                </a:ext>
              </a:extLst>
            </p:cNvPr>
            <p:cNvSpPr/>
            <p:nvPr/>
          </p:nvSpPr>
          <p:spPr bwMode="auto">
            <a:xfrm>
              <a:off x="2712352" y="7961621"/>
              <a:ext cx="528370" cy="315170"/>
            </a:xfrm>
            <a:custGeom>
              <a:avLst/>
              <a:gdLst/>
              <a:ahLst/>
              <a:cxnLst>
                <a:cxn ang="0">
                  <a:pos x="3348" y="1319"/>
                </a:cxn>
                <a:cxn ang="0">
                  <a:pos x="3348" y="1310"/>
                </a:cxn>
                <a:cxn ang="0">
                  <a:pos x="315" y="1979"/>
                </a:cxn>
                <a:cxn ang="0">
                  <a:pos x="30" y="699"/>
                </a:cxn>
                <a:cxn ang="0">
                  <a:pos x="3053" y="30"/>
                </a:cxn>
                <a:cxn ang="0">
                  <a:pos x="3338" y="1319"/>
                </a:cxn>
                <a:cxn ang="0">
                  <a:pos x="3348" y="1319"/>
                </a:cxn>
                <a:cxn ang="0">
                  <a:pos x="3348" y="1310"/>
                </a:cxn>
                <a:cxn ang="0">
                  <a:pos x="3348" y="1319"/>
                </a:cxn>
                <a:cxn ang="0">
                  <a:pos x="3358" y="1319"/>
                </a:cxn>
                <a:cxn ang="0">
                  <a:pos x="3072" y="0"/>
                </a:cxn>
                <a:cxn ang="0">
                  <a:pos x="0" y="679"/>
                </a:cxn>
                <a:cxn ang="0">
                  <a:pos x="295" y="2009"/>
                </a:cxn>
                <a:cxn ang="0">
                  <a:pos x="3368" y="1329"/>
                </a:cxn>
                <a:cxn ang="0">
                  <a:pos x="3358" y="1319"/>
                </a:cxn>
                <a:cxn ang="0">
                  <a:pos x="3348" y="1319"/>
                </a:cxn>
              </a:cxnLst>
              <a:rect l="0" t="0" r="r" b="b"/>
              <a:pathLst>
                <a:path w="3368" h="2009">
                  <a:moveTo>
                    <a:pt x="3348" y="1319"/>
                  </a:moveTo>
                  <a:lnTo>
                    <a:pt x="3348" y="1310"/>
                  </a:lnTo>
                  <a:lnTo>
                    <a:pt x="315" y="1979"/>
                  </a:lnTo>
                  <a:lnTo>
                    <a:pt x="30" y="699"/>
                  </a:lnTo>
                  <a:lnTo>
                    <a:pt x="3053" y="30"/>
                  </a:lnTo>
                  <a:lnTo>
                    <a:pt x="3338" y="1319"/>
                  </a:lnTo>
                  <a:lnTo>
                    <a:pt x="3348" y="1319"/>
                  </a:lnTo>
                  <a:lnTo>
                    <a:pt x="3348" y="1310"/>
                  </a:lnTo>
                  <a:lnTo>
                    <a:pt x="3348" y="1319"/>
                  </a:lnTo>
                  <a:lnTo>
                    <a:pt x="3358" y="1319"/>
                  </a:lnTo>
                  <a:lnTo>
                    <a:pt x="3072" y="0"/>
                  </a:lnTo>
                  <a:lnTo>
                    <a:pt x="0" y="679"/>
                  </a:lnTo>
                  <a:lnTo>
                    <a:pt x="295" y="2009"/>
                  </a:lnTo>
                  <a:lnTo>
                    <a:pt x="3368" y="1329"/>
                  </a:lnTo>
                  <a:lnTo>
                    <a:pt x="3358" y="1319"/>
                  </a:lnTo>
                  <a:lnTo>
                    <a:pt x="3348" y="1319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şḻíḋè">
              <a:extLst>
                <a:ext uri="{FF2B5EF4-FFF2-40B4-BE49-F238E27FC236}">
                  <a16:creationId xmlns:a16="http://schemas.microsoft.com/office/drawing/2014/main" id="{BB00007D-8E66-4600-9412-10DE8FE3F188}"/>
                </a:ext>
              </a:extLst>
            </p:cNvPr>
            <p:cNvSpPr/>
            <p:nvPr/>
          </p:nvSpPr>
          <p:spPr bwMode="auto">
            <a:xfrm>
              <a:off x="3124786" y="7978561"/>
              <a:ext cx="50986" cy="20237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6" y="1290"/>
                </a:cxn>
                <a:cxn ang="0">
                  <a:pos x="325" y="1280"/>
                </a:cxn>
                <a:cxn ang="0">
                  <a:pos x="40" y="0"/>
                </a:cxn>
                <a:cxn ang="0">
                  <a:pos x="0" y="10"/>
                </a:cxn>
              </a:cxnLst>
              <a:rect l="0" t="0" r="r" b="b"/>
              <a:pathLst>
                <a:path w="325" h="1290">
                  <a:moveTo>
                    <a:pt x="0" y="10"/>
                  </a:moveTo>
                  <a:lnTo>
                    <a:pt x="286" y="1290"/>
                  </a:lnTo>
                  <a:lnTo>
                    <a:pt x="325" y="1280"/>
                  </a:lnTo>
                  <a:lnTo>
                    <a:pt x="4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iṧliḓé">
              <a:extLst>
                <a:ext uri="{FF2B5EF4-FFF2-40B4-BE49-F238E27FC236}">
                  <a16:creationId xmlns:a16="http://schemas.microsoft.com/office/drawing/2014/main" id="{02BD2CE3-87EB-4497-8FC4-FFE5A7A6B262}"/>
                </a:ext>
              </a:extLst>
            </p:cNvPr>
            <p:cNvSpPr/>
            <p:nvPr/>
          </p:nvSpPr>
          <p:spPr bwMode="auto">
            <a:xfrm>
              <a:off x="3124786" y="7978561"/>
              <a:ext cx="50986" cy="20237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6" y="1290"/>
                </a:cxn>
                <a:cxn ang="0">
                  <a:pos x="325" y="1280"/>
                </a:cxn>
                <a:cxn ang="0">
                  <a:pos x="40" y="0"/>
                </a:cxn>
              </a:cxnLst>
              <a:rect l="0" t="0" r="r" b="b"/>
              <a:pathLst>
                <a:path w="325" h="1290">
                  <a:moveTo>
                    <a:pt x="0" y="10"/>
                  </a:moveTo>
                  <a:lnTo>
                    <a:pt x="286" y="1290"/>
                  </a:lnTo>
                  <a:lnTo>
                    <a:pt x="325" y="128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ś1îdê">
              <a:extLst>
                <a:ext uri="{FF2B5EF4-FFF2-40B4-BE49-F238E27FC236}">
                  <a16:creationId xmlns:a16="http://schemas.microsoft.com/office/drawing/2014/main" id="{5540A68A-BDC7-401D-B76B-78532CCEF21F}"/>
                </a:ext>
              </a:extLst>
            </p:cNvPr>
            <p:cNvSpPr/>
            <p:nvPr/>
          </p:nvSpPr>
          <p:spPr bwMode="auto">
            <a:xfrm>
              <a:off x="3056859" y="7994094"/>
              <a:ext cx="49417" cy="2023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6" y="1290"/>
                </a:cxn>
                <a:cxn ang="0">
                  <a:pos x="315" y="1280"/>
                </a:cxn>
                <a:cxn ang="0">
                  <a:pos x="29" y="0"/>
                </a:cxn>
                <a:cxn ang="0">
                  <a:pos x="0" y="0"/>
                </a:cxn>
              </a:cxnLst>
              <a:rect l="0" t="0" r="r" b="b"/>
              <a:pathLst>
                <a:path w="315" h="1290">
                  <a:moveTo>
                    <a:pt x="0" y="0"/>
                  </a:moveTo>
                  <a:lnTo>
                    <a:pt x="286" y="1290"/>
                  </a:lnTo>
                  <a:lnTo>
                    <a:pt x="315" y="1280"/>
                  </a:lnTo>
                  <a:lnTo>
                    <a:pt x="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ïṥ1íde">
              <a:extLst>
                <a:ext uri="{FF2B5EF4-FFF2-40B4-BE49-F238E27FC236}">
                  <a16:creationId xmlns:a16="http://schemas.microsoft.com/office/drawing/2014/main" id="{1C398BFD-B131-4BFB-B28E-A17A775579F6}"/>
                </a:ext>
              </a:extLst>
            </p:cNvPr>
            <p:cNvSpPr/>
            <p:nvPr/>
          </p:nvSpPr>
          <p:spPr bwMode="auto">
            <a:xfrm>
              <a:off x="3056859" y="7994094"/>
              <a:ext cx="49417" cy="2023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6" y="1290"/>
                </a:cxn>
                <a:cxn ang="0">
                  <a:pos x="315" y="1280"/>
                </a:cxn>
                <a:cxn ang="0">
                  <a:pos x="29" y="0"/>
                </a:cxn>
              </a:cxnLst>
              <a:rect l="0" t="0" r="r" b="b"/>
              <a:pathLst>
                <a:path w="315" h="1290">
                  <a:moveTo>
                    <a:pt x="0" y="0"/>
                  </a:moveTo>
                  <a:lnTo>
                    <a:pt x="286" y="1290"/>
                  </a:lnTo>
                  <a:lnTo>
                    <a:pt x="315" y="1280"/>
                  </a:lnTo>
                  <a:lnTo>
                    <a:pt x="2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s1îḋê">
              <a:extLst>
                <a:ext uri="{FF2B5EF4-FFF2-40B4-BE49-F238E27FC236}">
                  <a16:creationId xmlns:a16="http://schemas.microsoft.com/office/drawing/2014/main" id="{AB13BAFB-67B8-430D-84D7-B5B8B8FB98A2}"/>
                </a:ext>
              </a:extLst>
            </p:cNvPr>
            <p:cNvSpPr/>
            <p:nvPr/>
          </p:nvSpPr>
          <p:spPr bwMode="auto">
            <a:xfrm>
              <a:off x="2982653" y="8009467"/>
              <a:ext cx="50986" cy="20394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6" y="1300"/>
                </a:cxn>
                <a:cxn ang="0">
                  <a:pos x="325" y="1290"/>
                </a:cxn>
                <a:cxn ang="0">
                  <a:pos x="40" y="0"/>
                </a:cxn>
                <a:cxn ang="0">
                  <a:pos x="0" y="10"/>
                </a:cxn>
              </a:cxnLst>
              <a:rect l="0" t="0" r="r" b="b"/>
              <a:pathLst>
                <a:path w="325" h="1300">
                  <a:moveTo>
                    <a:pt x="0" y="10"/>
                  </a:moveTo>
                  <a:lnTo>
                    <a:pt x="286" y="1300"/>
                  </a:lnTo>
                  <a:lnTo>
                    <a:pt x="325" y="1290"/>
                  </a:lnTo>
                  <a:lnTo>
                    <a:pt x="4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îŝľîḓê">
              <a:extLst>
                <a:ext uri="{FF2B5EF4-FFF2-40B4-BE49-F238E27FC236}">
                  <a16:creationId xmlns:a16="http://schemas.microsoft.com/office/drawing/2014/main" id="{4DB264C7-3407-400A-9544-097E612F4613}"/>
                </a:ext>
              </a:extLst>
            </p:cNvPr>
            <p:cNvSpPr/>
            <p:nvPr/>
          </p:nvSpPr>
          <p:spPr bwMode="auto">
            <a:xfrm>
              <a:off x="2982653" y="8009467"/>
              <a:ext cx="50986" cy="20394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6" y="1300"/>
                </a:cxn>
                <a:cxn ang="0">
                  <a:pos x="325" y="1290"/>
                </a:cxn>
                <a:cxn ang="0">
                  <a:pos x="40" y="0"/>
                </a:cxn>
              </a:cxnLst>
              <a:rect l="0" t="0" r="r" b="b"/>
              <a:pathLst>
                <a:path w="325" h="1300">
                  <a:moveTo>
                    <a:pt x="0" y="10"/>
                  </a:moveTo>
                  <a:lnTo>
                    <a:pt x="286" y="1300"/>
                  </a:lnTo>
                  <a:lnTo>
                    <a:pt x="325" y="129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íSlidê">
              <a:extLst>
                <a:ext uri="{FF2B5EF4-FFF2-40B4-BE49-F238E27FC236}">
                  <a16:creationId xmlns:a16="http://schemas.microsoft.com/office/drawing/2014/main" id="{7991D956-F0F9-489D-B47D-6121CADE74E1}"/>
                </a:ext>
              </a:extLst>
            </p:cNvPr>
            <p:cNvSpPr/>
            <p:nvPr/>
          </p:nvSpPr>
          <p:spPr bwMode="auto">
            <a:xfrm>
              <a:off x="2913157" y="8024999"/>
              <a:ext cx="50986" cy="20394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6" y="1300"/>
                </a:cxn>
                <a:cxn ang="0">
                  <a:pos x="325" y="1290"/>
                </a:cxn>
                <a:cxn ang="0">
                  <a:pos x="40" y="0"/>
                </a:cxn>
                <a:cxn ang="0">
                  <a:pos x="0" y="10"/>
                </a:cxn>
              </a:cxnLst>
              <a:rect l="0" t="0" r="r" b="b"/>
              <a:pathLst>
                <a:path w="325" h="1300">
                  <a:moveTo>
                    <a:pt x="0" y="10"/>
                  </a:moveTo>
                  <a:lnTo>
                    <a:pt x="286" y="1300"/>
                  </a:lnTo>
                  <a:lnTo>
                    <a:pt x="325" y="1290"/>
                  </a:lnTo>
                  <a:lnTo>
                    <a:pt x="4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šľíḑè">
              <a:extLst>
                <a:ext uri="{FF2B5EF4-FFF2-40B4-BE49-F238E27FC236}">
                  <a16:creationId xmlns:a16="http://schemas.microsoft.com/office/drawing/2014/main" id="{C8723C7B-8D5A-4F6C-8BB5-E0BFB41B3DCB}"/>
                </a:ext>
              </a:extLst>
            </p:cNvPr>
            <p:cNvSpPr/>
            <p:nvPr/>
          </p:nvSpPr>
          <p:spPr bwMode="auto">
            <a:xfrm>
              <a:off x="2913157" y="8024999"/>
              <a:ext cx="50986" cy="20394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6" y="1300"/>
                </a:cxn>
                <a:cxn ang="0">
                  <a:pos x="325" y="1290"/>
                </a:cxn>
                <a:cxn ang="0">
                  <a:pos x="40" y="0"/>
                </a:cxn>
              </a:cxnLst>
              <a:rect l="0" t="0" r="r" b="b"/>
              <a:pathLst>
                <a:path w="325" h="1300">
                  <a:moveTo>
                    <a:pt x="0" y="10"/>
                  </a:moveTo>
                  <a:lnTo>
                    <a:pt x="286" y="1300"/>
                  </a:lnTo>
                  <a:lnTo>
                    <a:pt x="325" y="129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iṩḻiďé">
              <a:extLst>
                <a:ext uri="{FF2B5EF4-FFF2-40B4-BE49-F238E27FC236}">
                  <a16:creationId xmlns:a16="http://schemas.microsoft.com/office/drawing/2014/main" id="{C0CBFC0C-3C88-40C8-A262-2ACF87792C5C}"/>
                </a:ext>
              </a:extLst>
            </p:cNvPr>
            <p:cNvSpPr/>
            <p:nvPr/>
          </p:nvSpPr>
          <p:spPr bwMode="auto">
            <a:xfrm>
              <a:off x="2845228" y="8040372"/>
              <a:ext cx="50986" cy="20394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5" y="1300"/>
                </a:cxn>
                <a:cxn ang="0">
                  <a:pos x="325" y="1290"/>
                </a:cxn>
                <a:cxn ang="0">
                  <a:pos x="39" y="0"/>
                </a:cxn>
                <a:cxn ang="0">
                  <a:pos x="0" y="10"/>
                </a:cxn>
              </a:cxnLst>
              <a:rect l="0" t="0" r="r" b="b"/>
              <a:pathLst>
                <a:path w="325" h="1300">
                  <a:moveTo>
                    <a:pt x="0" y="10"/>
                  </a:moveTo>
                  <a:lnTo>
                    <a:pt x="285" y="1300"/>
                  </a:lnTo>
                  <a:lnTo>
                    <a:pt x="325" y="1290"/>
                  </a:lnTo>
                  <a:lnTo>
                    <a:pt x="39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iSḷïḍe">
              <a:extLst>
                <a:ext uri="{FF2B5EF4-FFF2-40B4-BE49-F238E27FC236}">
                  <a16:creationId xmlns:a16="http://schemas.microsoft.com/office/drawing/2014/main" id="{D3DAC248-F799-4377-9881-6C278F17F8AD}"/>
                </a:ext>
              </a:extLst>
            </p:cNvPr>
            <p:cNvSpPr/>
            <p:nvPr/>
          </p:nvSpPr>
          <p:spPr bwMode="auto">
            <a:xfrm>
              <a:off x="2845228" y="8040372"/>
              <a:ext cx="50986" cy="20394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5" y="1300"/>
                </a:cxn>
                <a:cxn ang="0">
                  <a:pos x="325" y="1290"/>
                </a:cxn>
                <a:cxn ang="0">
                  <a:pos x="39" y="0"/>
                </a:cxn>
              </a:cxnLst>
              <a:rect l="0" t="0" r="r" b="b"/>
              <a:pathLst>
                <a:path w="325" h="1300">
                  <a:moveTo>
                    <a:pt x="0" y="10"/>
                  </a:moveTo>
                  <a:lnTo>
                    <a:pt x="285" y="1300"/>
                  </a:lnTo>
                  <a:lnTo>
                    <a:pt x="325" y="1290"/>
                  </a:lnTo>
                  <a:lnTo>
                    <a:pt x="3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íṡľíḑê">
              <a:extLst>
                <a:ext uri="{FF2B5EF4-FFF2-40B4-BE49-F238E27FC236}">
                  <a16:creationId xmlns:a16="http://schemas.microsoft.com/office/drawing/2014/main" id="{90A80079-5BF7-414C-B731-C7C0E361C313}"/>
                </a:ext>
              </a:extLst>
            </p:cNvPr>
            <p:cNvSpPr/>
            <p:nvPr/>
          </p:nvSpPr>
          <p:spPr bwMode="auto">
            <a:xfrm>
              <a:off x="2771025" y="8055904"/>
              <a:ext cx="50986" cy="20378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6" y="1299"/>
                </a:cxn>
                <a:cxn ang="0">
                  <a:pos x="325" y="1290"/>
                </a:cxn>
                <a:cxn ang="0">
                  <a:pos x="40" y="0"/>
                </a:cxn>
                <a:cxn ang="0">
                  <a:pos x="0" y="10"/>
                </a:cxn>
              </a:cxnLst>
              <a:rect l="0" t="0" r="r" b="b"/>
              <a:pathLst>
                <a:path w="325" h="1299">
                  <a:moveTo>
                    <a:pt x="0" y="10"/>
                  </a:moveTo>
                  <a:lnTo>
                    <a:pt x="286" y="1299"/>
                  </a:lnTo>
                  <a:lnTo>
                    <a:pt x="325" y="1290"/>
                  </a:lnTo>
                  <a:lnTo>
                    <a:pt x="4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ŝļiḋe">
              <a:extLst>
                <a:ext uri="{FF2B5EF4-FFF2-40B4-BE49-F238E27FC236}">
                  <a16:creationId xmlns:a16="http://schemas.microsoft.com/office/drawing/2014/main" id="{A5BEACA2-0433-4F06-9E1B-4DB23D0CDD32}"/>
                </a:ext>
              </a:extLst>
            </p:cNvPr>
            <p:cNvSpPr/>
            <p:nvPr/>
          </p:nvSpPr>
          <p:spPr bwMode="auto">
            <a:xfrm>
              <a:off x="2771025" y="8055904"/>
              <a:ext cx="50986" cy="20378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6" y="1299"/>
                </a:cxn>
                <a:cxn ang="0">
                  <a:pos x="325" y="1290"/>
                </a:cxn>
                <a:cxn ang="0">
                  <a:pos x="40" y="0"/>
                </a:cxn>
              </a:cxnLst>
              <a:rect l="0" t="0" r="r" b="b"/>
              <a:pathLst>
                <a:path w="325" h="1299">
                  <a:moveTo>
                    <a:pt x="0" y="10"/>
                  </a:moveTo>
                  <a:lnTo>
                    <a:pt x="286" y="1299"/>
                  </a:lnTo>
                  <a:lnTo>
                    <a:pt x="325" y="129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îşľiḋè">
              <a:extLst>
                <a:ext uri="{FF2B5EF4-FFF2-40B4-BE49-F238E27FC236}">
                  <a16:creationId xmlns:a16="http://schemas.microsoft.com/office/drawing/2014/main" id="{BA77DD87-28D8-44BB-9A22-B1A95B33BE4B}"/>
                </a:ext>
              </a:extLst>
            </p:cNvPr>
            <p:cNvSpPr/>
            <p:nvPr/>
          </p:nvSpPr>
          <p:spPr bwMode="auto">
            <a:xfrm>
              <a:off x="3134042" y="8287614"/>
              <a:ext cx="132877" cy="29336"/>
            </a:xfrm>
            <a:custGeom>
              <a:avLst/>
              <a:gdLst/>
              <a:ahLst/>
              <a:cxnLst>
                <a:cxn ang="0">
                  <a:pos x="0" y="187"/>
                </a:cxn>
                <a:cxn ang="0">
                  <a:pos x="847" y="0"/>
                </a:cxn>
                <a:cxn ang="0">
                  <a:pos x="0" y="187"/>
                </a:cxn>
              </a:cxnLst>
              <a:rect l="0" t="0" r="r" b="b"/>
              <a:pathLst>
                <a:path w="847" h="187">
                  <a:moveTo>
                    <a:pt x="0" y="187"/>
                  </a:moveTo>
                  <a:lnTo>
                    <a:pt x="847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îṡļîḑê">
              <a:extLst>
                <a:ext uri="{FF2B5EF4-FFF2-40B4-BE49-F238E27FC236}">
                  <a16:creationId xmlns:a16="http://schemas.microsoft.com/office/drawing/2014/main" id="{1A3EC152-8706-4B73-B1D0-5A9EABC542B9}"/>
                </a:ext>
              </a:extLst>
            </p:cNvPr>
            <p:cNvSpPr/>
            <p:nvPr/>
          </p:nvSpPr>
          <p:spPr bwMode="auto">
            <a:xfrm flipV="1">
              <a:off x="3134042" y="8287614"/>
              <a:ext cx="132877" cy="29336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ïṡḻïḑé">
              <a:extLst>
                <a:ext uri="{FF2B5EF4-FFF2-40B4-BE49-F238E27FC236}">
                  <a16:creationId xmlns:a16="http://schemas.microsoft.com/office/drawing/2014/main" id="{B07110F0-0CE2-425C-A606-A44E625FF624}"/>
                </a:ext>
              </a:extLst>
            </p:cNvPr>
            <p:cNvSpPr/>
            <p:nvPr/>
          </p:nvSpPr>
          <p:spPr bwMode="auto">
            <a:xfrm>
              <a:off x="3132473" y="8284476"/>
              <a:ext cx="134445" cy="35455"/>
            </a:xfrm>
            <a:custGeom>
              <a:avLst/>
              <a:gdLst/>
              <a:ahLst/>
              <a:cxnLst>
                <a:cxn ang="0">
                  <a:pos x="10" y="226"/>
                </a:cxn>
                <a:cxn ang="0">
                  <a:pos x="857" y="39"/>
                </a:cxn>
                <a:cxn ang="0">
                  <a:pos x="847" y="0"/>
                </a:cxn>
                <a:cxn ang="0">
                  <a:pos x="0" y="187"/>
                </a:cxn>
                <a:cxn ang="0">
                  <a:pos x="10" y="226"/>
                </a:cxn>
              </a:cxnLst>
              <a:rect l="0" t="0" r="r" b="b"/>
              <a:pathLst>
                <a:path w="857" h="226">
                  <a:moveTo>
                    <a:pt x="10" y="226"/>
                  </a:moveTo>
                  <a:lnTo>
                    <a:pt x="857" y="39"/>
                  </a:lnTo>
                  <a:lnTo>
                    <a:pt x="847" y="0"/>
                  </a:lnTo>
                  <a:lnTo>
                    <a:pt x="0" y="187"/>
                  </a:lnTo>
                  <a:lnTo>
                    <a:pt x="10" y="226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ṥļiḑé">
              <a:extLst>
                <a:ext uri="{FF2B5EF4-FFF2-40B4-BE49-F238E27FC236}">
                  <a16:creationId xmlns:a16="http://schemas.microsoft.com/office/drawing/2014/main" id="{1DBD8B69-917A-4B41-807A-4FEADDF7026A}"/>
                </a:ext>
              </a:extLst>
            </p:cNvPr>
            <p:cNvSpPr/>
            <p:nvPr/>
          </p:nvSpPr>
          <p:spPr bwMode="auto">
            <a:xfrm>
              <a:off x="3132473" y="8284476"/>
              <a:ext cx="134445" cy="35455"/>
            </a:xfrm>
            <a:custGeom>
              <a:avLst/>
              <a:gdLst/>
              <a:ahLst/>
              <a:cxnLst>
                <a:cxn ang="0">
                  <a:pos x="10" y="226"/>
                </a:cxn>
                <a:cxn ang="0">
                  <a:pos x="857" y="39"/>
                </a:cxn>
                <a:cxn ang="0">
                  <a:pos x="847" y="0"/>
                </a:cxn>
                <a:cxn ang="0">
                  <a:pos x="0" y="187"/>
                </a:cxn>
              </a:cxnLst>
              <a:rect l="0" t="0" r="r" b="b"/>
              <a:pathLst>
                <a:path w="857" h="226">
                  <a:moveTo>
                    <a:pt x="10" y="226"/>
                  </a:moveTo>
                  <a:lnTo>
                    <a:pt x="857" y="39"/>
                  </a:lnTo>
                  <a:lnTo>
                    <a:pt x="847" y="0"/>
                  </a:lnTo>
                  <a:lnTo>
                    <a:pt x="0" y="187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íŝlîḋê">
              <a:extLst>
                <a:ext uri="{FF2B5EF4-FFF2-40B4-BE49-F238E27FC236}">
                  <a16:creationId xmlns:a16="http://schemas.microsoft.com/office/drawing/2014/main" id="{2A8E1529-0867-44DF-9A64-526587EFA617}"/>
                </a:ext>
              </a:extLst>
            </p:cNvPr>
            <p:cNvSpPr/>
            <p:nvPr/>
          </p:nvSpPr>
          <p:spPr bwMode="auto">
            <a:xfrm>
              <a:off x="3140318" y="8319931"/>
              <a:ext cx="132877" cy="29493"/>
            </a:xfrm>
            <a:custGeom>
              <a:avLst/>
              <a:gdLst/>
              <a:ahLst/>
              <a:cxnLst>
                <a:cxn ang="0">
                  <a:pos x="0" y="188"/>
                </a:cxn>
                <a:cxn ang="0">
                  <a:pos x="847" y="0"/>
                </a:cxn>
                <a:cxn ang="0">
                  <a:pos x="0" y="188"/>
                </a:cxn>
              </a:cxnLst>
              <a:rect l="0" t="0" r="r" b="b"/>
              <a:pathLst>
                <a:path w="847" h="188">
                  <a:moveTo>
                    <a:pt x="0" y="188"/>
                  </a:moveTo>
                  <a:lnTo>
                    <a:pt x="847" y="0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îşlïḓê">
              <a:extLst>
                <a:ext uri="{FF2B5EF4-FFF2-40B4-BE49-F238E27FC236}">
                  <a16:creationId xmlns:a16="http://schemas.microsoft.com/office/drawing/2014/main" id="{7BD41D4D-E6F9-4347-8A67-BE4A6D8839BD}"/>
                </a:ext>
              </a:extLst>
            </p:cNvPr>
            <p:cNvSpPr/>
            <p:nvPr/>
          </p:nvSpPr>
          <p:spPr bwMode="auto">
            <a:xfrm flipV="1">
              <a:off x="3140318" y="8319931"/>
              <a:ext cx="132877" cy="29493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išḷîḋe">
              <a:extLst>
                <a:ext uri="{FF2B5EF4-FFF2-40B4-BE49-F238E27FC236}">
                  <a16:creationId xmlns:a16="http://schemas.microsoft.com/office/drawing/2014/main" id="{4B7F7F37-8785-4AA5-858A-175E7A32E4A6}"/>
                </a:ext>
              </a:extLst>
            </p:cNvPr>
            <p:cNvSpPr/>
            <p:nvPr/>
          </p:nvSpPr>
          <p:spPr bwMode="auto">
            <a:xfrm>
              <a:off x="3140318" y="8316950"/>
              <a:ext cx="134288" cy="35455"/>
            </a:xfrm>
            <a:custGeom>
              <a:avLst/>
              <a:gdLst/>
              <a:ahLst/>
              <a:cxnLst>
                <a:cxn ang="0">
                  <a:pos x="10" y="226"/>
                </a:cxn>
                <a:cxn ang="0">
                  <a:pos x="856" y="39"/>
                </a:cxn>
                <a:cxn ang="0">
                  <a:pos x="847" y="0"/>
                </a:cxn>
                <a:cxn ang="0">
                  <a:pos x="0" y="187"/>
                </a:cxn>
                <a:cxn ang="0">
                  <a:pos x="10" y="226"/>
                </a:cxn>
              </a:cxnLst>
              <a:rect l="0" t="0" r="r" b="b"/>
              <a:pathLst>
                <a:path w="856" h="226">
                  <a:moveTo>
                    <a:pt x="10" y="226"/>
                  </a:moveTo>
                  <a:lnTo>
                    <a:pt x="856" y="39"/>
                  </a:lnTo>
                  <a:lnTo>
                    <a:pt x="847" y="0"/>
                  </a:lnTo>
                  <a:lnTo>
                    <a:pt x="0" y="187"/>
                  </a:lnTo>
                  <a:lnTo>
                    <a:pt x="10" y="226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ŝḻîḍe">
              <a:extLst>
                <a:ext uri="{FF2B5EF4-FFF2-40B4-BE49-F238E27FC236}">
                  <a16:creationId xmlns:a16="http://schemas.microsoft.com/office/drawing/2014/main" id="{607CA6CE-0876-4752-BD8F-BCCA146562D4}"/>
                </a:ext>
              </a:extLst>
            </p:cNvPr>
            <p:cNvSpPr/>
            <p:nvPr/>
          </p:nvSpPr>
          <p:spPr bwMode="auto">
            <a:xfrm>
              <a:off x="3140318" y="8316950"/>
              <a:ext cx="134288" cy="35455"/>
            </a:xfrm>
            <a:custGeom>
              <a:avLst/>
              <a:gdLst/>
              <a:ahLst/>
              <a:cxnLst>
                <a:cxn ang="0">
                  <a:pos x="10" y="226"/>
                </a:cxn>
                <a:cxn ang="0">
                  <a:pos x="856" y="39"/>
                </a:cxn>
                <a:cxn ang="0">
                  <a:pos x="847" y="0"/>
                </a:cxn>
                <a:cxn ang="0">
                  <a:pos x="0" y="187"/>
                </a:cxn>
              </a:cxnLst>
              <a:rect l="0" t="0" r="r" b="b"/>
              <a:pathLst>
                <a:path w="856" h="226">
                  <a:moveTo>
                    <a:pt x="10" y="226"/>
                  </a:moveTo>
                  <a:lnTo>
                    <a:pt x="856" y="39"/>
                  </a:lnTo>
                  <a:lnTo>
                    <a:pt x="847" y="0"/>
                  </a:lnTo>
                  <a:lnTo>
                    <a:pt x="0" y="187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ś1ïḋê">
              <a:extLst>
                <a:ext uri="{FF2B5EF4-FFF2-40B4-BE49-F238E27FC236}">
                  <a16:creationId xmlns:a16="http://schemas.microsoft.com/office/drawing/2014/main" id="{17493DF1-2067-40A8-85E8-4DF58760D222}"/>
                </a:ext>
              </a:extLst>
            </p:cNvPr>
            <p:cNvSpPr/>
            <p:nvPr/>
          </p:nvSpPr>
          <p:spPr bwMode="auto">
            <a:xfrm>
              <a:off x="2746394" y="8423472"/>
              <a:ext cx="83303" cy="69499"/>
            </a:xfrm>
            <a:custGeom>
              <a:avLst/>
              <a:gdLst/>
              <a:ahLst/>
              <a:cxnLst>
                <a:cxn ang="0">
                  <a:pos x="433" y="0"/>
                </a:cxn>
                <a:cxn ang="0">
                  <a:pos x="531" y="443"/>
                </a:cxn>
                <a:cxn ang="0">
                  <a:pos x="0" y="89"/>
                </a:cxn>
                <a:cxn ang="0">
                  <a:pos x="433" y="0"/>
                </a:cxn>
              </a:cxnLst>
              <a:rect l="0" t="0" r="r" b="b"/>
              <a:pathLst>
                <a:path w="531" h="443">
                  <a:moveTo>
                    <a:pt x="433" y="0"/>
                  </a:moveTo>
                  <a:lnTo>
                    <a:pt x="531" y="443"/>
                  </a:lnTo>
                  <a:lnTo>
                    <a:pt x="0" y="89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íṥlîďé">
              <a:extLst>
                <a:ext uri="{FF2B5EF4-FFF2-40B4-BE49-F238E27FC236}">
                  <a16:creationId xmlns:a16="http://schemas.microsoft.com/office/drawing/2014/main" id="{24E414D2-62E6-421F-8686-217C7980749E}"/>
                </a:ext>
              </a:extLst>
            </p:cNvPr>
            <p:cNvSpPr/>
            <p:nvPr/>
          </p:nvSpPr>
          <p:spPr bwMode="auto">
            <a:xfrm>
              <a:off x="2666073" y="7623388"/>
              <a:ext cx="435654" cy="121896"/>
            </a:xfrm>
            <a:custGeom>
              <a:avLst/>
              <a:gdLst/>
              <a:ahLst/>
              <a:cxnLst>
                <a:cxn ang="0">
                  <a:pos x="2777" y="187"/>
                </a:cxn>
                <a:cxn ang="0">
                  <a:pos x="39" y="777"/>
                </a:cxn>
                <a:cxn ang="0">
                  <a:pos x="0" y="590"/>
                </a:cxn>
                <a:cxn ang="0">
                  <a:pos x="2727" y="0"/>
                </a:cxn>
                <a:cxn ang="0">
                  <a:pos x="2777" y="187"/>
                </a:cxn>
              </a:cxnLst>
              <a:rect l="0" t="0" r="r" b="b"/>
              <a:pathLst>
                <a:path w="2777" h="777">
                  <a:moveTo>
                    <a:pt x="2777" y="187"/>
                  </a:moveTo>
                  <a:lnTo>
                    <a:pt x="39" y="777"/>
                  </a:lnTo>
                  <a:lnTo>
                    <a:pt x="0" y="590"/>
                  </a:lnTo>
                  <a:lnTo>
                    <a:pt x="2727" y="0"/>
                  </a:lnTo>
                  <a:lnTo>
                    <a:pt x="2777" y="187"/>
                  </a:ln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is1îďé">
              <a:extLst>
                <a:ext uri="{FF2B5EF4-FFF2-40B4-BE49-F238E27FC236}">
                  <a16:creationId xmlns:a16="http://schemas.microsoft.com/office/drawing/2014/main" id="{543811EC-CB42-48F8-857A-A728C87B96DF}"/>
                </a:ext>
              </a:extLst>
            </p:cNvPr>
            <p:cNvSpPr/>
            <p:nvPr/>
          </p:nvSpPr>
          <p:spPr bwMode="auto">
            <a:xfrm>
              <a:off x="2698390" y="7646451"/>
              <a:ext cx="376980" cy="138996"/>
            </a:xfrm>
            <a:custGeom>
              <a:avLst/>
              <a:gdLst/>
              <a:ahLst/>
              <a:cxnLst>
                <a:cxn ang="0">
                  <a:pos x="129" y="70"/>
                </a:cxn>
                <a:cxn ang="0">
                  <a:pos x="106" y="69"/>
                </a:cxn>
                <a:cxn ang="0">
                  <a:pos x="9" y="90"/>
                </a:cxn>
                <a:cxn ang="0">
                  <a:pos x="0" y="47"/>
                </a:cxn>
                <a:cxn ang="0">
                  <a:pos x="15" y="44"/>
                </a:cxn>
                <a:cxn ang="0">
                  <a:pos x="21" y="71"/>
                </a:cxn>
                <a:cxn ang="0">
                  <a:pos x="106" y="52"/>
                </a:cxn>
                <a:cxn ang="0">
                  <a:pos x="108" y="53"/>
                </a:cxn>
                <a:cxn ang="0">
                  <a:pos x="143" y="45"/>
                </a:cxn>
                <a:cxn ang="0">
                  <a:pos x="145" y="44"/>
                </a:cxn>
                <a:cxn ang="0">
                  <a:pos x="225" y="26"/>
                </a:cxn>
                <a:cxn ang="0">
                  <a:pos x="219" y="3"/>
                </a:cxn>
                <a:cxn ang="0">
                  <a:pos x="235" y="0"/>
                </a:cxn>
                <a:cxn ang="0">
                  <a:pos x="244" y="39"/>
                </a:cxn>
                <a:cxn ang="0">
                  <a:pos x="152" y="59"/>
                </a:cxn>
                <a:cxn ang="0">
                  <a:pos x="129" y="70"/>
                </a:cxn>
              </a:cxnLst>
              <a:rect l="0" t="0" r="r" b="b"/>
              <a:pathLst>
                <a:path w="244" h="90">
                  <a:moveTo>
                    <a:pt x="129" y="70"/>
                  </a:moveTo>
                  <a:cubicBezTo>
                    <a:pt x="122" y="72"/>
                    <a:pt x="114" y="71"/>
                    <a:pt x="106" y="69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21" y="57"/>
                    <a:pt x="131" y="55"/>
                    <a:pt x="143" y="45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225" y="26"/>
                    <a:pt x="225" y="26"/>
                    <a:pt x="225" y="26"/>
                  </a:cubicBezTo>
                  <a:cubicBezTo>
                    <a:pt x="219" y="3"/>
                    <a:pt x="219" y="3"/>
                    <a:pt x="219" y="3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44" y="39"/>
                    <a:pt x="244" y="39"/>
                    <a:pt x="244" y="39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44" y="65"/>
                    <a:pt x="137" y="68"/>
                    <a:pt x="129" y="70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îsḷïḓé">
              <a:extLst>
                <a:ext uri="{FF2B5EF4-FFF2-40B4-BE49-F238E27FC236}">
                  <a16:creationId xmlns:a16="http://schemas.microsoft.com/office/drawing/2014/main" id="{5B431954-5E6E-44A9-9AEC-44C58146799F}"/>
                </a:ext>
              </a:extLst>
            </p:cNvPr>
            <p:cNvSpPr/>
            <p:nvPr/>
          </p:nvSpPr>
          <p:spPr bwMode="auto">
            <a:xfrm>
              <a:off x="1567761" y="7261783"/>
              <a:ext cx="301208" cy="580923"/>
            </a:xfrm>
            <a:custGeom>
              <a:avLst/>
              <a:gdLst/>
              <a:ahLst/>
              <a:cxnLst>
                <a:cxn ang="0">
                  <a:pos x="69" y="376"/>
                </a:cxn>
                <a:cxn ang="0">
                  <a:pos x="150" y="91"/>
                </a:cxn>
                <a:cxn ang="0">
                  <a:pos x="86" y="11"/>
                </a:cxn>
                <a:cxn ang="0">
                  <a:pos x="0" y="27"/>
                </a:cxn>
                <a:cxn ang="0">
                  <a:pos x="9" y="42"/>
                </a:cxn>
                <a:cxn ang="0">
                  <a:pos x="81" y="27"/>
                </a:cxn>
                <a:cxn ang="0">
                  <a:pos x="135" y="97"/>
                </a:cxn>
                <a:cxn ang="0">
                  <a:pos x="63" y="359"/>
                </a:cxn>
                <a:cxn ang="0">
                  <a:pos x="69" y="376"/>
                </a:cxn>
              </a:cxnLst>
              <a:rect l="0" t="0" r="r" b="b"/>
              <a:pathLst>
                <a:path w="195" h="376">
                  <a:moveTo>
                    <a:pt x="69" y="376"/>
                  </a:moveTo>
                  <a:cubicBezTo>
                    <a:pt x="159" y="343"/>
                    <a:pt x="195" y="215"/>
                    <a:pt x="150" y="91"/>
                  </a:cubicBezTo>
                  <a:cubicBezTo>
                    <a:pt x="134" y="50"/>
                    <a:pt x="112" y="22"/>
                    <a:pt x="86" y="11"/>
                  </a:cubicBezTo>
                  <a:cubicBezTo>
                    <a:pt x="60" y="0"/>
                    <a:pt x="31" y="6"/>
                    <a:pt x="0" y="27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36" y="24"/>
                    <a:pt x="61" y="19"/>
                    <a:pt x="81" y="27"/>
                  </a:cubicBezTo>
                  <a:cubicBezTo>
                    <a:pt x="109" y="39"/>
                    <a:pt x="126" y="71"/>
                    <a:pt x="135" y="97"/>
                  </a:cubicBezTo>
                  <a:cubicBezTo>
                    <a:pt x="177" y="211"/>
                    <a:pt x="145" y="329"/>
                    <a:pt x="63" y="359"/>
                  </a:cubicBezTo>
                  <a:lnTo>
                    <a:pt x="69" y="376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ïṩľîḍê">
              <a:extLst>
                <a:ext uri="{FF2B5EF4-FFF2-40B4-BE49-F238E27FC236}">
                  <a16:creationId xmlns:a16="http://schemas.microsoft.com/office/drawing/2014/main" id="{BF06E806-A105-48F9-9609-1AEEC89D5DB2}"/>
                </a:ext>
              </a:extLst>
            </p:cNvPr>
            <p:cNvSpPr/>
            <p:nvPr/>
          </p:nvSpPr>
          <p:spPr bwMode="auto">
            <a:xfrm>
              <a:off x="1559919" y="7288138"/>
              <a:ext cx="34042" cy="38592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15" y="23"/>
                </a:cxn>
                <a:cxn ang="0">
                  <a:pos x="20" y="9"/>
                </a:cxn>
                <a:cxn ang="0">
                  <a:pos x="7" y="2"/>
                </a:cxn>
                <a:cxn ang="0">
                  <a:pos x="2" y="16"/>
                </a:cxn>
              </a:cxnLst>
              <a:rect l="0" t="0" r="r" b="b"/>
              <a:pathLst>
                <a:path w="22" h="25">
                  <a:moveTo>
                    <a:pt x="2" y="16"/>
                  </a:moveTo>
                  <a:cubicBezTo>
                    <a:pt x="4" y="22"/>
                    <a:pt x="10" y="25"/>
                    <a:pt x="15" y="23"/>
                  </a:cubicBezTo>
                  <a:cubicBezTo>
                    <a:pt x="20" y="21"/>
                    <a:pt x="22" y="15"/>
                    <a:pt x="20" y="9"/>
                  </a:cubicBezTo>
                  <a:cubicBezTo>
                    <a:pt x="18" y="3"/>
                    <a:pt x="12" y="0"/>
                    <a:pt x="7" y="2"/>
                  </a:cubicBezTo>
                  <a:cubicBezTo>
                    <a:pt x="2" y="4"/>
                    <a:pt x="0" y="10"/>
                    <a:pt x="2" y="16"/>
                  </a:cubicBezTo>
                  <a:close/>
                </a:path>
              </a:pathLst>
            </a:custGeom>
            <a:solidFill>
              <a:srgbClr val="009FA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ïŝliḍe">
              <a:extLst>
                <a:ext uri="{FF2B5EF4-FFF2-40B4-BE49-F238E27FC236}">
                  <a16:creationId xmlns:a16="http://schemas.microsoft.com/office/drawing/2014/main" id="{F97FA7CB-E70C-4C22-8DF1-C7EB903B5A69}"/>
                </a:ext>
              </a:extLst>
            </p:cNvPr>
            <p:cNvSpPr/>
            <p:nvPr/>
          </p:nvSpPr>
          <p:spPr bwMode="auto">
            <a:xfrm>
              <a:off x="1553800" y="7281863"/>
              <a:ext cx="46279" cy="50985"/>
            </a:xfrm>
            <a:custGeom>
              <a:avLst/>
              <a:gdLst/>
              <a:ahLst/>
              <a:cxnLst>
                <a:cxn ang="0">
                  <a:pos x="2" y="21"/>
                </a:cxn>
                <a:cxn ang="0">
                  <a:pos x="10" y="2"/>
                </a:cxn>
                <a:cxn ang="0">
                  <a:pos x="27" y="12"/>
                </a:cxn>
                <a:cxn ang="0">
                  <a:pos x="20" y="31"/>
                </a:cxn>
                <a:cxn ang="0">
                  <a:pos x="2" y="21"/>
                </a:cxn>
                <a:cxn ang="0">
                  <a:pos x="9" y="19"/>
                </a:cxn>
                <a:cxn ang="0">
                  <a:pos x="17" y="23"/>
                </a:cxn>
                <a:cxn ang="0">
                  <a:pos x="21" y="14"/>
                </a:cxn>
                <a:cxn ang="0">
                  <a:pos x="12" y="10"/>
                </a:cxn>
                <a:cxn ang="0">
                  <a:pos x="9" y="19"/>
                </a:cxn>
              </a:cxnLst>
              <a:rect l="0" t="0" r="r" b="b"/>
              <a:pathLst>
                <a:path w="30" h="33">
                  <a:moveTo>
                    <a:pt x="2" y="21"/>
                  </a:moveTo>
                  <a:cubicBezTo>
                    <a:pt x="0" y="13"/>
                    <a:pt x="3" y="5"/>
                    <a:pt x="10" y="2"/>
                  </a:cubicBezTo>
                  <a:cubicBezTo>
                    <a:pt x="16" y="0"/>
                    <a:pt x="24" y="4"/>
                    <a:pt x="27" y="12"/>
                  </a:cubicBezTo>
                  <a:cubicBezTo>
                    <a:pt x="30" y="20"/>
                    <a:pt x="27" y="28"/>
                    <a:pt x="20" y="31"/>
                  </a:cubicBezTo>
                  <a:cubicBezTo>
                    <a:pt x="13" y="33"/>
                    <a:pt x="5" y="29"/>
                    <a:pt x="2" y="21"/>
                  </a:cubicBezTo>
                  <a:close/>
                  <a:moveTo>
                    <a:pt x="9" y="19"/>
                  </a:moveTo>
                  <a:cubicBezTo>
                    <a:pt x="10" y="22"/>
                    <a:pt x="14" y="24"/>
                    <a:pt x="17" y="23"/>
                  </a:cubicBezTo>
                  <a:cubicBezTo>
                    <a:pt x="21" y="22"/>
                    <a:pt x="22" y="18"/>
                    <a:pt x="21" y="14"/>
                  </a:cubicBezTo>
                  <a:cubicBezTo>
                    <a:pt x="19" y="11"/>
                    <a:pt x="16" y="9"/>
                    <a:pt x="12" y="10"/>
                  </a:cubicBezTo>
                  <a:cubicBezTo>
                    <a:pt x="9" y="11"/>
                    <a:pt x="8" y="15"/>
                    <a:pt x="9" y="19"/>
                  </a:cubicBez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îŝḷíḍe">
              <a:extLst>
                <a:ext uri="{FF2B5EF4-FFF2-40B4-BE49-F238E27FC236}">
                  <a16:creationId xmlns:a16="http://schemas.microsoft.com/office/drawing/2014/main" id="{E73CBD2E-C94F-4B13-AAF7-5B9F4EE9AF88}"/>
                </a:ext>
              </a:extLst>
            </p:cNvPr>
            <p:cNvSpPr/>
            <p:nvPr/>
          </p:nvSpPr>
          <p:spPr bwMode="auto">
            <a:xfrm>
              <a:off x="1269536" y="7362186"/>
              <a:ext cx="404748" cy="531506"/>
            </a:xfrm>
            <a:custGeom>
              <a:avLst/>
              <a:gdLst/>
              <a:ahLst/>
              <a:cxnLst>
                <a:cxn ang="0">
                  <a:pos x="262" y="311"/>
                </a:cxn>
                <a:cxn ang="0">
                  <a:pos x="256" y="294"/>
                </a:cxn>
                <a:cxn ang="0">
                  <a:pos x="31" y="141"/>
                </a:cxn>
                <a:cxn ang="0">
                  <a:pos x="27" y="53"/>
                </a:cxn>
                <a:cxn ang="0">
                  <a:pos x="92" y="17"/>
                </a:cxn>
                <a:cxn ang="0">
                  <a:pos x="89" y="0"/>
                </a:cxn>
                <a:cxn ang="0">
                  <a:pos x="13" y="44"/>
                </a:cxn>
                <a:cxn ang="0">
                  <a:pos x="16" y="146"/>
                </a:cxn>
                <a:cxn ang="0">
                  <a:pos x="262" y="311"/>
                </a:cxn>
              </a:cxnLst>
              <a:rect l="0" t="0" r="r" b="b"/>
              <a:pathLst>
                <a:path w="262" h="344">
                  <a:moveTo>
                    <a:pt x="262" y="311"/>
                  </a:moveTo>
                  <a:cubicBezTo>
                    <a:pt x="256" y="294"/>
                    <a:pt x="256" y="294"/>
                    <a:pt x="256" y="294"/>
                  </a:cubicBezTo>
                  <a:cubicBezTo>
                    <a:pt x="174" y="325"/>
                    <a:pt x="73" y="256"/>
                    <a:pt x="31" y="141"/>
                  </a:cubicBezTo>
                  <a:cubicBezTo>
                    <a:pt x="21" y="115"/>
                    <a:pt x="13" y="79"/>
                    <a:pt x="27" y="53"/>
                  </a:cubicBezTo>
                  <a:cubicBezTo>
                    <a:pt x="37" y="33"/>
                    <a:pt x="59" y="21"/>
                    <a:pt x="92" y="17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51" y="4"/>
                    <a:pt x="25" y="19"/>
                    <a:pt x="13" y="44"/>
                  </a:cubicBezTo>
                  <a:cubicBezTo>
                    <a:pt x="0" y="69"/>
                    <a:pt x="1" y="104"/>
                    <a:pt x="16" y="146"/>
                  </a:cubicBezTo>
                  <a:cubicBezTo>
                    <a:pt x="62" y="270"/>
                    <a:pt x="172" y="344"/>
                    <a:pt x="262" y="311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îṩ1iḑe">
              <a:extLst>
                <a:ext uri="{FF2B5EF4-FFF2-40B4-BE49-F238E27FC236}">
                  <a16:creationId xmlns:a16="http://schemas.microsoft.com/office/drawing/2014/main" id="{9C05AB8C-FD4F-4C45-B494-FF7C1E374BC3}"/>
                </a:ext>
              </a:extLst>
            </p:cNvPr>
            <p:cNvSpPr/>
            <p:nvPr/>
          </p:nvSpPr>
          <p:spPr bwMode="auto">
            <a:xfrm>
              <a:off x="1369938" y="7356066"/>
              <a:ext cx="38592" cy="38592"/>
            </a:xfrm>
            <a:custGeom>
              <a:avLst/>
              <a:gdLst/>
              <a:ahLst/>
              <a:cxnLst>
                <a:cxn ang="0">
                  <a:pos x="23" y="9"/>
                </a:cxn>
                <a:cxn ang="0">
                  <a:pos x="17" y="23"/>
                </a:cxn>
                <a:cxn ang="0">
                  <a:pos x="3" y="17"/>
                </a:cxn>
                <a:cxn ang="0">
                  <a:pos x="9" y="2"/>
                </a:cxn>
                <a:cxn ang="0">
                  <a:pos x="23" y="9"/>
                </a:cxn>
              </a:cxnLst>
              <a:rect l="0" t="0" r="r" b="b"/>
              <a:pathLst>
                <a:path w="25" h="25">
                  <a:moveTo>
                    <a:pt x="23" y="9"/>
                  </a:moveTo>
                  <a:cubicBezTo>
                    <a:pt x="25" y="15"/>
                    <a:pt x="22" y="21"/>
                    <a:pt x="17" y="23"/>
                  </a:cubicBezTo>
                  <a:cubicBezTo>
                    <a:pt x="11" y="25"/>
                    <a:pt x="5" y="22"/>
                    <a:pt x="3" y="17"/>
                  </a:cubicBezTo>
                  <a:cubicBezTo>
                    <a:pt x="0" y="11"/>
                    <a:pt x="3" y="5"/>
                    <a:pt x="9" y="2"/>
                  </a:cubicBezTo>
                  <a:cubicBezTo>
                    <a:pt x="15" y="0"/>
                    <a:pt x="21" y="3"/>
                    <a:pt x="23" y="9"/>
                  </a:cubicBezTo>
                  <a:close/>
                </a:path>
              </a:pathLst>
            </a:custGeom>
            <a:solidFill>
              <a:srgbClr val="009FA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işḷídè">
              <a:extLst>
                <a:ext uri="{FF2B5EF4-FFF2-40B4-BE49-F238E27FC236}">
                  <a16:creationId xmlns:a16="http://schemas.microsoft.com/office/drawing/2014/main" id="{84D3C31F-F50E-4CAF-B010-E74C7494B0C6}"/>
                </a:ext>
              </a:extLst>
            </p:cNvPr>
            <p:cNvSpPr/>
            <p:nvPr/>
          </p:nvSpPr>
          <p:spPr bwMode="auto">
            <a:xfrm>
              <a:off x="1363819" y="7349948"/>
              <a:ext cx="52554" cy="52398"/>
            </a:xfrm>
            <a:custGeom>
              <a:avLst/>
              <a:gdLst/>
              <a:ahLst/>
              <a:cxnLst>
                <a:cxn ang="0">
                  <a:pos x="3" y="22"/>
                </a:cxn>
                <a:cxn ang="0">
                  <a:pos x="12" y="3"/>
                </a:cxn>
                <a:cxn ang="0">
                  <a:pos x="31" y="12"/>
                </a:cxn>
                <a:cxn ang="0">
                  <a:pos x="22" y="31"/>
                </a:cxn>
                <a:cxn ang="0">
                  <a:pos x="3" y="22"/>
                </a:cxn>
                <a:cxn ang="0">
                  <a:pos x="10" y="19"/>
                </a:cxn>
                <a:cxn ang="0">
                  <a:pos x="19" y="24"/>
                </a:cxn>
                <a:cxn ang="0">
                  <a:pos x="24" y="14"/>
                </a:cxn>
                <a:cxn ang="0">
                  <a:pos x="14" y="10"/>
                </a:cxn>
                <a:cxn ang="0">
                  <a:pos x="10" y="19"/>
                </a:cxn>
              </a:cxnLst>
              <a:rect l="0" t="0" r="r" b="b"/>
              <a:pathLst>
                <a:path w="34" h="34">
                  <a:moveTo>
                    <a:pt x="3" y="22"/>
                  </a:moveTo>
                  <a:cubicBezTo>
                    <a:pt x="0" y="14"/>
                    <a:pt x="4" y="6"/>
                    <a:pt x="12" y="3"/>
                  </a:cubicBezTo>
                  <a:cubicBezTo>
                    <a:pt x="20" y="0"/>
                    <a:pt x="28" y="4"/>
                    <a:pt x="31" y="12"/>
                  </a:cubicBezTo>
                  <a:cubicBezTo>
                    <a:pt x="34" y="19"/>
                    <a:pt x="30" y="28"/>
                    <a:pt x="22" y="31"/>
                  </a:cubicBezTo>
                  <a:cubicBezTo>
                    <a:pt x="14" y="34"/>
                    <a:pt x="6" y="30"/>
                    <a:pt x="3" y="22"/>
                  </a:cubicBezTo>
                  <a:close/>
                  <a:moveTo>
                    <a:pt x="10" y="19"/>
                  </a:moveTo>
                  <a:cubicBezTo>
                    <a:pt x="12" y="23"/>
                    <a:pt x="16" y="25"/>
                    <a:pt x="19" y="24"/>
                  </a:cubicBezTo>
                  <a:cubicBezTo>
                    <a:pt x="23" y="22"/>
                    <a:pt x="25" y="18"/>
                    <a:pt x="24" y="14"/>
                  </a:cubicBezTo>
                  <a:cubicBezTo>
                    <a:pt x="22" y="11"/>
                    <a:pt x="18" y="9"/>
                    <a:pt x="14" y="10"/>
                  </a:cubicBezTo>
                  <a:cubicBezTo>
                    <a:pt x="11" y="11"/>
                    <a:pt x="9" y="16"/>
                    <a:pt x="10" y="19"/>
                  </a:cubicBez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î$ļîdé">
              <a:extLst>
                <a:ext uri="{FF2B5EF4-FFF2-40B4-BE49-F238E27FC236}">
                  <a16:creationId xmlns:a16="http://schemas.microsoft.com/office/drawing/2014/main" id="{818DF146-80EE-46B3-BA27-1D61E0A7ECDD}"/>
                </a:ext>
              </a:extLst>
            </p:cNvPr>
            <p:cNvSpPr/>
            <p:nvPr/>
          </p:nvSpPr>
          <p:spPr bwMode="auto">
            <a:xfrm>
              <a:off x="1314403" y="7814938"/>
              <a:ext cx="586885" cy="741410"/>
            </a:xfrm>
            <a:custGeom>
              <a:avLst/>
              <a:gdLst/>
              <a:ahLst/>
              <a:cxnLst>
                <a:cxn ang="0">
                  <a:pos x="262" y="437"/>
                </a:cxn>
                <a:cxn ang="0">
                  <a:pos x="236" y="0"/>
                </a:cxn>
                <a:cxn ang="0">
                  <a:pos x="219" y="7"/>
                </a:cxn>
                <a:cxn ang="0">
                  <a:pos x="256" y="420"/>
                </a:cxn>
                <a:cxn ang="0">
                  <a:pos x="17" y="81"/>
                </a:cxn>
                <a:cxn ang="0">
                  <a:pos x="0" y="87"/>
                </a:cxn>
                <a:cxn ang="0">
                  <a:pos x="262" y="437"/>
                </a:cxn>
              </a:cxnLst>
              <a:rect l="0" t="0" r="r" b="b"/>
              <a:pathLst>
                <a:path w="380" h="480">
                  <a:moveTo>
                    <a:pt x="262" y="437"/>
                  </a:moveTo>
                  <a:cubicBezTo>
                    <a:pt x="380" y="394"/>
                    <a:pt x="316" y="220"/>
                    <a:pt x="236" y="0"/>
                  </a:cubicBezTo>
                  <a:cubicBezTo>
                    <a:pt x="219" y="7"/>
                    <a:pt x="219" y="7"/>
                    <a:pt x="219" y="7"/>
                  </a:cubicBezTo>
                  <a:cubicBezTo>
                    <a:pt x="296" y="217"/>
                    <a:pt x="357" y="383"/>
                    <a:pt x="256" y="420"/>
                  </a:cubicBezTo>
                  <a:cubicBezTo>
                    <a:pt x="155" y="457"/>
                    <a:pt x="94" y="291"/>
                    <a:pt x="17" y="8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81" y="307"/>
                    <a:pt x="144" y="480"/>
                    <a:pt x="262" y="437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íš1íḓe">
              <a:extLst>
                <a:ext uri="{FF2B5EF4-FFF2-40B4-BE49-F238E27FC236}">
                  <a16:creationId xmlns:a16="http://schemas.microsoft.com/office/drawing/2014/main" id="{70CA3EE9-5905-4A42-94D8-883B004F973C}"/>
                </a:ext>
              </a:extLst>
            </p:cNvPr>
            <p:cNvSpPr/>
            <p:nvPr/>
          </p:nvSpPr>
          <p:spPr bwMode="auto">
            <a:xfrm>
              <a:off x="1213999" y="7808663"/>
              <a:ext cx="200805" cy="200806"/>
            </a:xfrm>
            <a:custGeom>
              <a:avLst/>
              <a:gdLst/>
              <a:ahLst/>
              <a:cxnLst>
                <a:cxn ang="0">
                  <a:pos x="11" y="85"/>
                </a:cxn>
                <a:cxn ang="0">
                  <a:pos x="45" y="11"/>
                </a:cxn>
                <a:cxn ang="0">
                  <a:pos x="119" y="45"/>
                </a:cxn>
                <a:cxn ang="0">
                  <a:pos x="85" y="119"/>
                </a:cxn>
                <a:cxn ang="0">
                  <a:pos x="11" y="85"/>
                </a:cxn>
                <a:cxn ang="0">
                  <a:pos x="44" y="72"/>
                </a:cxn>
                <a:cxn ang="0">
                  <a:pos x="73" y="85"/>
                </a:cxn>
                <a:cxn ang="0">
                  <a:pos x="86" y="57"/>
                </a:cxn>
                <a:cxn ang="0">
                  <a:pos x="57" y="44"/>
                </a:cxn>
                <a:cxn ang="0">
                  <a:pos x="44" y="72"/>
                </a:cxn>
              </a:cxnLst>
              <a:rect l="0" t="0" r="r" b="b"/>
              <a:pathLst>
                <a:path w="130" h="130">
                  <a:moveTo>
                    <a:pt x="11" y="85"/>
                  </a:moveTo>
                  <a:cubicBezTo>
                    <a:pt x="0" y="55"/>
                    <a:pt x="15" y="22"/>
                    <a:pt x="45" y="11"/>
                  </a:cubicBezTo>
                  <a:cubicBezTo>
                    <a:pt x="75" y="0"/>
                    <a:pt x="108" y="15"/>
                    <a:pt x="119" y="45"/>
                  </a:cubicBezTo>
                  <a:cubicBezTo>
                    <a:pt x="130" y="75"/>
                    <a:pt x="115" y="108"/>
                    <a:pt x="85" y="119"/>
                  </a:cubicBezTo>
                  <a:cubicBezTo>
                    <a:pt x="55" y="130"/>
                    <a:pt x="22" y="114"/>
                    <a:pt x="11" y="85"/>
                  </a:cubicBezTo>
                  <a:close/>
                  <a:moveTo>
                    <a:pt x="44" y="72"/>
                  </a:moveTo>
                  <a:cubicBezTo>
                    <a:pt x="48" y="84"/>
                    <a:pt x="61" y="90"/>
                    <a:pt x="73" y="85"/>
                  </a:cubicBezTo>
                  <a:cubicBezTo>
                    <a:pt x="84" y="81"/>
                    <a:pt x="90" y="69"/>
                    <a:pt x="86" y="57"/>
                  </a:cubicBezTo>
                  <a:cubicBezTo>
                    <a:pt x="82" y="46"/>
                    <a:pt x="69" y="40"/>
                    <a:pt x="57" y="44"/>
                  </a:cubicBezTo>
                  <a:cubicBezTo>
                    <a:pt x="46" y="48"/>
                    <a:pt x="40" y="61"/>
                    <a:pt x="44" y="72"/>
                  </a:cubicBez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íşḷiďe">
              <a:extLst>
                <a:ext uri="{FF2B5EF4-FFF2-40B4-BE49-F238E27FC236}">
                  <a16:creationId xmlns:a16="http://schemas.microsoft.com/office/drawing/2014/main" id="{63A8255C-705D-4D5F-87A9-5489C1B162B4}"/>
                </a:ext>
              </a:extLst>
            </p:cNvPr>
            <p:cNvSpPr/>
            <p:nvPr/>
          </p:nvSpPr>
          <p:spPr bwMode="auto">
            <a:xfrm>
              <a:off x="1275653" y="7870473"/>
              <a:ext cx="77341" cy="77186"/>
            </a:xfrm>
            <a:custGeom>
              <a:avLst/>
              <a:gdLst/>
              <a:ahLst/>
              <a:cxnLst>
                <a:cxn ang="0">
                  <a:pos x="4" y="32"/>
                </a:cxn>
                <a:cxn ang="0">
                  <a:pos x="33" y="45"/>
                </a:cxn>
                <a:cxn ang="0">
                  <a:pos x="46" y="17"/>
                </a:cxn>
                <a:cxn ang="0">
                  <a:pos x="17" y="4"/>
                </a:cxn>
                <a:cxn ang="0">
                  <a:pos x="4" y="32"/>
                </a:cxn>
              </a:cxnLst>
              <a:rect l="0" t="0" r="r" b="b"/>
              <a:pathLst>
                <a:path w="50" h="50">
                  <a:moveTo>
                    <a:pt x="4" y="32"/>
                  </a:moveTo>
                  <a:cubicBezTo>
                    <a:pt x="8" y="44"/>
                    <a:pt x="21" y="50"/>
                    <a:pt x="33" y="45"/>
                  </a:cubicBezTo>
                  <a:cubicBezTo>
                    <a:pt x="44" y="41"/>
                    <a:pt x="50" y="29"/>
                    <a:pt x="46" y="17"/>
                  </a:cubicBezTo>
                  <a:cubicBezTo>
                    <a:pt x="42" y="6"/>
                    <a:pt x="29" y="0"/>
                    <a:pt x="17" y="4"/>
                  </a:cubicBezTo>
                  <a:cubicBezTo>
                    <a:pt x="6" y="8"/>
                    <a:pt x="0" y="21"/>
                    <a:pt x="4" y="32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ï$ḷîḋe">
              <a:extLst>
                <a:ext uri="{FF2B5EF4-FFF2-40B4-BE49-F238E27FC236}">
                  <a16:creationId xmlns:a16="http://schemas.microsoft.com/office/drawing/2014/main" id="{58D0D105-4A6D-41D2-AD1E-26F2C6BCC14A}"/>
                </a:ext>
              </a:extLst>
            </p:cNvPr>
            <p:cNvSpPr/>
            <p:nvPr/>
          </p:nvSpPr>
          <p:spPr bwMode="auto">
            <a:xfrm>
              <a:off x="1595531" y="7766934"/>
              <a:ext cx="140565" cy="106678"/>
            </a:xfrm>
            <a:custGeom>
              <a:avLst/>
              <a:gdLst/>
              <a:ahLst/>
              <a:cxnLst>
                <a:cxn ang="0">
                  <a:pos x="5" y="49"/>
                </a:cxn>
                <a:cxn ang="0">
                  <a:pos x="37" y="64"/>
                </a:cxn>
                <a:cxn ang="0">
                  <a:pos x="71" y="51"/>
                </a:cxn>
                <a:cxn ang="0">
                  <a:pos x="86" y="20"/>
                </a:cxn>
                <a:cxn ang="0">
                  <a:pos x="54" y="5"/>
                </a:cxn>
                <a:cxn ang="0">
                  <a:pos x="20" y="18"/>
                </a:cxn>
                <a:cxn ang="0">
                  <a:pos x="5" y="49"/>
                </a:cxn>
              </a:cxnLst>
              <a:rect l="0" t="0" r="r" b="b"/>
              <a:pathLst>
                <a:path w="91" h="69">
                  <a:moveTo>
                    <a:pt x="5" y="49"/>
                  </a:moveTo>
                  <a:cubicBezTo>
                    <a:pt x="10" y="62"/>
                    <a:pt x="24" y="69"/>
                    <a:pt x="37" y="64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84" y="47"/>
                    <a:pt x="91" y="32"/>
                    <a:pt x="86" y="20"/>
                  </a:cubicBezTo>
                  <a:cubicBezTo>
                    <a:pt x="81" y="7"/>
                    <a:pt x="67" y="0"/>
                    <a:pt x="54" y="5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7" y="22"/>
                    <a:pt x="0" y="37"/>
                    <a:pt x="5" y="49"/>
                  </a:cubicBez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îṧḻíḑè">
              <a:extLst>
                <a:ext uri="{FF2B5EF4-FFF2-40B4-BE49-F238E27FC236}">
                  <a16:creationId xmlns:a16="http://schemas.microsoft.com/office/drawing/2014/main" id="{6FFED719-6B8E-4A20-8169-2D466A5AEA54}"/>
                </a:ext>
              </a:extLst>
            </p:cNvPr>
            <p:cNvSpPr/>
            <p:nvPr/>
          </p:nvSpPr>
          <p:spPr bwMode="auto">
            <a:xfrm>
              <a:off x="1649494" y="7835018"/>
              <a:ext cx="60241" cy="47848"/>
            </a:xfrm>
            <a:custGeom>
              <a:avLst/>
              <a:gdLst/>
              <a:ahLst/>
              <a:cxnLst>
                <a:cxn ang="0">
                  <a:pos x="2" y="22"/>
                </a:cxn>
                <a:cxn ang="0">
                  <a:pos x="14" y="30"/>
                </a:cxn>
                <a:cxn ang="0">
                  <a:pos x="33" y="23"/>
                </a:cxn>
                <a:cxn ang="0">
                  <a:pos x="37" y="9"/>
                </a:cxn>
                <a:cxn ang="0">
                  <a:pos x="26" y="1"/>
                </a:cxn>
                <a:cxn ang="0">
                  <a:pos x="6" y="9"/>
                </a:cxn>
                <a:cxn ang="0">
                  <a:pos x="2" y="22"/>
                </a:cxn>
              </a:cxnLst>
              <a:rect l="0" t="0" r="r" b="b"/>
              <a:pathLst>
                <a:path w="39" h="31">
                  <a:moveTo>
                    <a:pt x="2" y="22"/>
                  </a:moveTo>
                  <a:cubicBezTo>
                    <a:pt x="5" y="28"/>
                    <a:pt x="10" y="31"/>
                    <a:pt x="14" y="30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8" y="21"/>
                    <a:pt x="39" y="15"/>
                    <a:pt x="37" y="9"/>
                  </a:cubicBezTo>
                  <a:cubicBezTo>
                    <a:pt x="35" y="3"/>
                    <a:pt x="30" y="0"/>
                    <a:pt x="26" y="1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2" y="10"/>
                    <a:pt x="0" y="16"/>
                    <a:pt x="2" y="22"/>
                  </a:cubicBez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iṣļiḑe">
              <a:extLst>
                <a:ext uri="{FF2B5EF4-FFF2-40B4-BE49-F238E27FC236}">
                  <a16:creationId xmlns:a16="http://schemas.microsoft.com/office/drawing/2014/main" id="{9A1343E9-423B-4B6B-8752-972AEB3F79BC}"/>
                </a:ext>
              </a:extLst>
            </p:cNvPr>
            <p:cNvSpPr/>
            <p:nvPr/>
          </p:nvSpPr>
          <p:spPr bwMode="auto">
            <a:xfrm>
              <a:off x="1213999" y="7808663"/>
              <a:ext cx="200805" cy="200806"/>
            </a:xfrm>
            <a:custGeom>
              <a:avLst/>
              <a:gdLst/>
              <a:ahLst/>
              <a:cxnLst>
                <a:cxn ang="0">
                  <a:pos x="11" y="85"/>
                </a:cxn>
                <a:cxn ang="0">
                  <a:pos x="45" y="11"/>
                </a:cxn>
                <a:cxn ang="0">
                  <a:pos x="119" y="45"/>
                </a:cxn>
                <a:cxn ang="0">
                  <a:pos x="85" y="119"/>
                </a:cxn>
                <a:cxn ang="0">
                  <a:pos x="11" y="85"/>
                </a:cxn>
                <a:cxn ang="0">
                  <a:pos x="44" y="72"/>
                </a:cxn>
                <a:cxn ang="0">
                  <a:pos x="73" y="85"/>
                </a:cxn>
                <a:cxn ang="0">
                  <a:pos x="86" y="57"/>
                </a:cxn>
                <a:cxn ang="0">
                  <a:pos x="57" y="44"/>
                </a:cxn>
                <a:cxn ang="0">
                  <a:pos x="44" y="72"/>
                </a:cxn>
              </a:cxnLst>
              <a:rect l="0" t="0" r="r" b="b"/>
              <a:pathLst>
                <a:path w="130" h="130">
                  <a:moveTo>
                    <a:pt x="11" y="85"/>
                  </a:moveTo>
                  <a:cubicBezTo>
                    <a:pt x="0" y="55"/>
                    <a:pt x="15" y="22"/>
                    <a:pt x="45" y="11"/>
                  </a:cubicBezTo>
                  <a:cubicBezTo>
                    <a:pt x="75" y="0"/>
                    <a:pt x="108" y="15"/>
                    <a:pt x="119" y="45"/>
                  </a:cubicBezTo>
                  <a:cubicBezTo>
                    <a:pt x="130" y="75"/>
                    <a:pt x="115" y="108"/>
                    <a:pt x="85" y="119"/>
                  </a:cubicBezTo>
                  <a:cubicBezTo>
                    <a:pt x="55" y="130"/>
                    <a:pt x="22" y="114"/>
                    <a:pt x="11" y="85"/>
                  </a:cubicBezTo>
                  <a:close/>
                  <a:moveTo>
                    <a:pt x="44" y="72"/>
                  </a:moveTo>
                  <a:cubicBezTo>
                    <a:pt x="48" y="84"/>
                    <a:pt x="61" y="90"/>
                    <a:pt x="73" y="85"/>
                  </a:cubicBezTo>
                  <a:cubicBezTo>
                    <a:pt x="84" y="81"/>
                    <a:pt x="90" y="69"/>
                    <a:pt x="86" y="57"/>
                  </a:cubicBezTo>
                  <a:cubicBezTo>
                    <a:pt x="82" y="46"/>
                    <a:pt x="69" y="40"/>
                    <a:pt x="57" y="44"/>
                  </a:cubicBezTo>
                  <a:cubicBezTo>
                    <a:pt x="46" y="48"/>
                    <a:pt x="40" y="61"/>
                    <a:pt x="44" y="72"/>
                  </a:cubicBez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ísḷiďè">
              <a:extLst>
                <a:ext uri="{FF2B5EF4-FFF2-40B4-BE49-F238E27FC236}">
                  <a16:creationId xmlns:a16="http://schemas.microsoft.com/office/drawing/2014/main" id="{A29F17DB-01C7-454C-8ED5-E44E8C05E61D}"/>
                </a:ext>
              </a:extLst>
            </p:cNvPr>
            <p:cNvSpPr/>
            <p:nvPr/>
          </p:nvSpPr>
          <p:spPr bwMode="auto">
            <a:xfrm>
              <a:off x="1213999" y="7808663"/>
              <a:ext cx="200805" cy="200806"/>
            </a:xfrm>
            <a:custGeom>
              <a:avLst/>
              <a:gdLst/>
              <a:ahLst/>
              <a:cxnLst>
                <a:cxn ang="0">
                  <a:pos x="11" y="85"/>
                </a:cxn>
                <a:cxn ang="0">
                  <a:pos x="85" y="119"/>
                </a:cxn>
                <a:cxn ang="0">
                  <a:pos x="119" y="45"/>
                </a:cxn>
                <a:cxn ang="0">
                  <a:pos x="45" y="11"/>
                </a:cxn>
                <a:cxn ang="0">
                  <a:pos x="11" y="85"/>
                </a:cxn>
                <a:cxn ang="0">
                  <a:pos x="44" y="72"/>
                </a:cxn>
                <a:cxn ang="0">
                  <a:pos x="57" y="44"/>
                </a:cxn>
                <a:cxn ang="0">
                  <a:pos x="86" y="57"/>
                </a:cxn>
                <a:cxn ang="0">
                  <a:pos x="73" y="85"/>
                </a:cxn>
                <a:cxn ang="0">
                  <a:pos x="44" y="72"/>
                </a:cxn>
              </a:cxnLst>
              <a:rect l="0" t="0" r="r" b="b"/>
              <a:pathLst>
                <a:path w="130" h="130">
                  <a:moveTo>
                    <a:pt x="11" y="85"/>
                  </a:moveTo>
                  <a:cubicBezTo>
                    <a:pt x="22" y="114"/>
                    <a:pt x="55" y="130"/>
                    <a:pt x="85" y="119"/>
                  </a:cubicBezTo>
                  <a:cubicBezTo>
                    <a:pt x="115" y="108"/>
                    <a:pt x="130" y="75"/>
                    <a:pt x="119" y="45"/>
                  </a:cubicBezTo>
                  <a:cubicBezTo>
                    <a:pt x="108" y="15"/>
                    <a:pt x="75" y="0"/>
                    <a:pt x="45" y="11"/>
                  </a:cubicBezTo>
                  <a:cubicBezTo>
                    <a:pt x="15" y="22"/>
                    <a:pt x="0" y="55"/>
                    <a:pt x="11" y="85"/>
                  </a:cubicBezTo>
                  <a:close/>
                  <a:moveTo>
                    <a:pt x="44" y="72"/>
                  </a:moveTo>
                  <a:cubicBezTo>
                    <a:pt x="40" y="61"/>
                    <a:pt x="46" y="48"/>
                    <a:pt x="57" y="44"/>
                  </a:cubicBezTo>
                  <a:cubicBezTo>
                    <a:pt x="69" y="40"/>
                    <a:pt x="82" y="46"/>
                    <a:pt x="86" y="57"/>
                  </a:cubicBezTo>
                  <a:cubicBezTo>
                    <a:pt x="90" y="69"/>
                    <a:pt x="84" y="81"/>
                    <a:pt x="73" y="85"/>
                  </a:cubicBezTo>
                  <a:cubicBezTo>
                    <a:pt x="61" y="90"/>
                    <a:pt x="48" y="84"/>
                    <a:pt x="44" y="72"/>
                  </a:cubicBez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ïśḷïḓé">
              <a:extLst>
                <a:ext uri="{FF2B5EF4-FFF2-40B4-BE49-F238E27FC236}">
                  <a16:creationId xmlns:a16="http://schemas.microsoft.com/office/drawing/2014/main" id="{DF336362-C55B-4A42-A5DF-67559CF7F4BD}"/>
                </a:ext>
              </a:extLst>
            </p:cNvPr>
            <p:cNvSpPr/>
            <p:nvPr/>
          </p:nvSpPr>
          <p:spPr bwMode="auto">
            <a:xfrm>
              <a:off x="4169132" y="6943631"/>
              <a:ext cx="325837" cy="325994"/>
            </a:xfrm>
            <a:custGeom>
              <a:avLst/>
              <a:gdLst/>
              <a:ahLst/>
              <a:cxnLst>
                <a:cxn ang="0">
                  <a:pos x="174" y="25"/>
                </a:cxn>
                <a:cxn ang="0">
                  <a:pos x="105" y="0"/>
                </a:cxn>
                <a:cxn ang="0">
                  <a:pos x="0" y="105"/>
                </a:cxn>
                <a:cxn ang="0">
                  <a:pos x="105" y="211"/>
                </a:cxn>
                <a:cxn ang="0">
                  <a:pos x="173" y="186"/>
                </a:cxn>
                <a:cxn ang="0">
                  <a:pos x="211" y="105"/>
                </a:cxn>
                <a:cxn ang="0">
                  <a:pos x="174" y="25"/>
                </a:cxn>
              </a:cxnLst>
              <a:rect l="0" t="0" r="r" b="b"/>
              <a:pathLst>
                <a:path w="211" h="211">
                  <a:moveTo>
                    <a:pt x="174" y="25"/>
                  </a:moveTo>
                  <a:cubicBezTo>
                    <a:pt x="155" y="9"/>
                    <a:pt x="131" y="0"/>
                    <a:pt x="105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63"/>
                    <a:pt x="47" y="211"/>
                    <a:pt x="105" y="211"/>
                  </a:cubicBezTo>
                  <a:cubicBezTo>
                    <a:pt x="131" y="211"/>
                    <a:pt x="155" y="201"/>
                    <a:pt x="173" y="186"/>
                  </a:cubicBezTo>
                  <a:cubicBezTo>
                    <a:pt x="196" y="166"/>
                    <a:pt x="211" y="138"/>
                    <a:pt x="211" y="105"/>
                  </a:cubicBezTo>
                  <a:cubicBezTo>
                    <a:pt x="211" y="73"/>
                    <a:pt x="196" y="44"/>
                    <a:pt x="174" y="25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íS1îḍê">
              <a:extLst>
                <a:ext uri="{FF2B5EF4-FFF2-40B4-BE49-F238E27FC236}">
                  <a16:creationId xmlns:a16="http://schemas.microsoft.com/office/drawing/2014/main" id="{B293CB9F-0EC8-4AD6-A6FC-9B290C24073D}"/>
                </a:ext>
              </a:extLst>
            </p:cNvPr>
            <p:cNvSpPr/>
            <p:nvPr/>
          </p:nvSpPr>
          <p:spPr bwMode="auto">
            <a:xfrm>
              <a:off x="4436295" y="6982223"/>
              <a:ext cx="58673" cy="248654"/>
            </a:xfrm>
            <a:custGeom>
              <a:avLst/>
              <a:gdLst/>
              <a:ahLst/>
              <a:cxnLst>
                <a:cxn ang="0">
                  <a:pos x="0" y="161"/>
                </a:cxn>
                <a:cxn ang="0">
                  <a:pos x="38" y="80"/>
                </a:cxn>
                <a:cxn ang="0">
                  <a:pos x="1" y="0"/>
                </a:cxn>
              </a:cxnLst>
              <a:rect l="0" t="0" r="r" b="b"/>
              <a:pathLst>
                <a:path w="38" h="161">
                  <a:moveTo>
                    <a:pt x="0" y="161"/>
                  </a:moveTo>
                  <a:cubicBezTo>
                    <a:pt x="23" y="141"/>
                    <a:pt x="38" y="113"/>
                    <a:pt x="38" y="80"/>
                  </a:cubicBezTo>
                  <a:cubicBezTo>
                    <a:pt x="38" y="48"/>
                    <a:pt x="23" y="19"/>
                    <a:pt x="1" y="0"/>
                  </a:cubicBezTo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îş1íďe">
              <a:extLst>
                <a:ext uri="{FF2B5EF4-FFF2-40B4-BE49-F238E27FC236}">
                  <a16:creationId xmlns:a16="http://schemas.microsoft.com/office/drawing/2014/main" id="{C4E2689B-8797-4EBF-8BEE-3397553E2DB8}"/>
                </a:ext>
              </a:extLst>
            </p:cNvPr>
            <p:cNvSpPr/>
            <p:nvPr/>
          </p:nvSpPr>
          <p:spPr bwMode="auto">
            <a:xfrm>
              <a:off x="4433315" y="6977673"/>
              <a:ext cx="64791" cy="256341"/>
            </a:xfrm>
            <a:custGeom>
              <a:avLst/>
              <a:gdLst/>
              <a:ahLst/>
              <a:cxnLst>
                <a:cxn ang="0">
                  <a:pos x="4" y="165"/>
                </a:cxn>
                <a:cxn ang="0">
                  <a:pos x="42" y="83"/>
                </a:cxn>
                <a:cxn ang="0">
                  <a:pos x="4" y="1"/>
                </a:cxn>
                <a:cxn ang="0">
                  <a:pos x="1" y="1"/>
                </a:cxn>
                <a:cxn ang="0">
                  <a:pos x="1" y="4"/>
                </a:cxn>
                <a:cxn ang="0">
                  <a:pos x="38" y="83"/>
                </a:cxn>
                <a:cxn ang="0">
                  <a:pos x="1" y="162"/>
                </a:cxn>
                <a:cxn ang="0">
                  <a:pos x="1" y="165"/>
                </a:cxn>
                <a:cxn ang="0">
                  <a:pos x="4" y="165"/>
                </a:cxn>
              </a:cxnLst>
              <a:rect l="0" t="0" r="r" b="b"/>
              <a:pathLst>
                <a:path w="42" h="166">
                  <a:moveTo>
                    <a:pt x="4" y="165"/>
                  </a:moveTo>
                  <a:cubicBezTo>
                    <a:pt x="27" y="146"/>
                    <a:pt x="42" y="116"/>
                    <a:pt x="42" y="83"/>
                  </a:cubicBezTo>
                  <a:cubicBezTo>
                    <a:pt x="42" y="50"/>
                    <a:pt x="27" y="2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24" y="23"/>
                    <a:pt x="38" y="51"/>
                    <a:pt x="38" y="83"/>
                  </a:cubicBezTo>
                  <a:cubicBezTo>
                    <a:pt x="38" y="115"/>
                    <a:pt x="24" y="143"/>
                    <a:pt x="1" y="162"/>
                  </a:cubicBezTo>
                  <a:cubicBezTo>
                    <a:pt x="0" y="163"/>
                    <a:pt x="0" y="164"/>
                    <a:pt x="1" y="165"/>
                  </a:cubicBezTo>
                  <a:cubicBezTo>
                    <a:pt x="2" y="166"/>
                    <a:pt x="3" y="166"/>
                    <a:pt x="4" y="165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ïsľïḋe">
              <a:extLst>
                <a:ext uri="{FF2B5EF4-FFF2-40B4-BE49-F238E27FC236}">
                  <a16:creationId xmlns:a16="http://schemas.microsoft.com/office/drawing/2014/main" id="{46C9FE03-A1EA-4542-8B66-D1FD928E281C}"/>
                </a:ext>
              </a:extLst>
            </p:cNvPr>
            <p:cNvSpPr/>
            <p:nvPr/>
          </p:nvSpPr>
          <p:spPr bwMode="auto">
            <a:xfrm>
              <a:off x="4221685" y="6996185"/>
              <a:ext cx="220886" cy="219317"/>
            </a:xfrm>
            <a:prstGeom prst="ellipse">
              <a:avLst/>
            </a:pr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î$ľîḑê">
              <a:extLst>
                <a:ext uri="{FF2B5EF4-FFF2-40B4-BE49-F238E27FC236}">
                  <a16:creationId xmlns:a16="http://schemas.microsoft.com/office/drawing/2014/main" id="{14B9A0A2-915D-4931-A229-0B9FFCC01D1B}"/>
                </a:ext>
              </a:extLst>
            </p:cNvPr>
            <p:cNvSpPr/>
            <p:nvPr/>
          </p:nvSpPr>
          <p:spPr bwMode="auto">
            <a:xfrm>
              <a:off x="4836493" y="7515143"/>
              <a:ext cx="24630" cy="57262"/>
            </a:xfrm>
            <a:custGeom>
              <a:avLst/>
              <a:gdLst/>
              <a:ahLst/>
              <a:cxnLst>
                <a:cxn ang="0">
                  <a:pos x="16" y="36"/>
                </a:cxn>
                <a:cxn ang="0">
                  <a:pos x="14" y="8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3" y="37"/>
                </a:cxn>
                <a:cxn ang="0">
                  <a:pos x="16" y="36"/>
                </a:cxn>
              </a:cxnLst>
              <a:rect l="0" t="0" r="r" b="b"/>
              <a:pathLst>
                <a:path w="16" h="37">
                  <a:moveTo>
                    <a:pt x="16" y="36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3"/>
                    <a:pt x="9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37"/>
                    <a:pt x="3" y="37"/>
                    <a:pt x="3" y="37"/>
                  </a:cubicBezTo>
                  <a:lnTo>
                    <a:pt x="16" y="36"/>
                  </a:ln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îṧliḑê">
              <a:extLst>
                <a:ext uri="{FF2B5EF4-FFF2-40B4-BE49-F238E27FC236}">
                  <a16:creationId xmlns:a16="http://schemas.microsoft.com/office/drawing/2014/main" id="{969B84E7-96EE-4041-B5C8-B090C7FD44C0}"/>
                </a:ext>
              </a:extLst>
            </p:cNvPr>
            <p:cNvSpPr/>
            <p:nvPr/>
          </p:nvSpPr>
          <p:spPr bwMode="auto">
            <a:xfrm>
              <a:off x="4820964" y="7515143"/>
              <a:ext cx="20080" cy="5867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8" y="1"/>
                </a:cxn>
                <a:cxn ang="0">
                  <a:pos x="0" y="9"/>
                </a:cxn>
                <a:cxn ang="0">
                  <a:pos x="2" y="38"/>
                </a:cxn>
                <a:cxn ang="0">
                  <a:pos x="13" y="37"/>
                </a:cxn>
                <a:cxn ang="0">
                  <a:pos x="10" y="0"/>
                </a:cxn>
              </a:cxnLst>
              <a:rect l="0" t="0" r="r" b="b"/>
              <a:pathLst>
                <a:path w="13" h="38">
                  <a:moveTo>
                    <a:pt x="10" y="0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3" y="1"/>
                    <a:pt x="0" y="5"/>
                    <a:pt x="0" y="9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3" y="37"/>
                    <a:pt x="13" y="37"/>
                    <a:pt x="13" y="37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009FA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íŝ1íďé">
              <a:extLst>
                <a:ext uri="{FF2B5EF4-FFF2-40B4-BE49-F238E27FC236}">
                  <a16:creationId xmlns:a16="http://schemas.microsoft.com/office/drawing/2014/main" id="{5B131407-DC3D-49D4-88D4-1E6845D9C2B3}"/>
                </a:ext>
              </a:extLst>
            </p:cNvPr>
            <p:cNvSpPr/>
            <p:nvPr/>
          </p:nvSpPr>
          <p:spPr bwMode="auto">
            <a:xfrm>
              <a:off x="4810138" y="7572401"/>
              <a:ext cx="74203" cy="583904"/>
            </a:xfrm>
            <a:custGeom>
              <a:avLst/>
              <a:gdLst/>
              <a:ahLst/>
              <a:cxnLst>
                <a:cxn ang="0">
                  <a:pos x="43" y="306"/>
                </a:cxn>
                <a:cxn ang="0">
                  <a:pos x="30" y="307"/>
                </a:cxn>
                <a:cxn ang="0">
                  <a:pos x="22" y="192"/>
                </a:cxn>
                <a:cxn ang="0">
                  <a:pos x="34" y="191"/>
                </a:cxn>
                <a:cxn ang="0">
                  <a:pos x="20" y="0"/>
                </a:cxn>
                <a:cxn ang="0">
                  <a:pos x="9" y="1"/>
                </a:cxn>
                <a:cxn ang="0">
                  <a:pos x="14" y="74"/>
                </a:cxn>
                <a:cxn ang="0">
                  <a:pos x="8" y="118"/>
                </a:cxn>
                <a:cxn ang="0">
                  <a:pos x="4" y="204"/>
                </a:cxn>
                <a:cxn ang="0">
                  <a:pos x="15" y="348"/>
                </a:cxn>
                <a:cxn ang="0">
                  <a:pos x="48" y="377"/>
                </a:cxn>
                <a:cxn ang="0">
                  <a:pos x="43" y="306"/>
                </a:cxn>
              </a:cxnLst>
              <a:rect l="0" t="0" r="r" b="b"/>
              <a:pathLst>
                <a:path w="48" h="378">
                  <a:moveTo>
                    <a:pt x="43" y="306"/>
                  </a:moveTo>
                  <a:cubicBezTo>
                    <a:pt x="30" y="307"/>
                    <a:pt x="30" y="307"/>
                    <a:pt x="30" y="307"/>
                  </a:cubicBezTo>
                  <a:cubicBezTo>
                    <a:pt x="22" y="192"/>
                    <a:pt x="22" y="192"/>
                    <a:pt x="22" y="192"/>
                  </a:cubicBezTo>
                  <a:cubicBezTo>
                    <a:pt x="34" y="191"/>
                    <a:pt x="34" y="191"/>
                    <a:pt x="34" y="19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5" y="82"/>
                    <a:pt x="13" y="102"/>
                    <a:pt x="8" y="118"/>
                  </a:cubicBezTo>
                  <a:cubicBezTo>
                    <a:pt x="0" y="144"/>
                    <a:pt x="2" y="177"/>
                    <a:pt x="4" y="204"/>
                  </a:cubicBezTo>
                  <a:cubicBezTo>
                    <a:pt x="15" y="348"/>
                    <a:pt x="15" y="348"/>
                    <a:pt x="15" y="348"/>
                  </a:cubicBezTo>
                  <a:cubicBezTo>
                    <a:pt x="16" y="368"/>
                    <a:pt x="28" y="378"/>
                    <a:pt x="48" y="377"/>
                  </a:cubicBezTo>
                  <a:lnTo>
                    <a:pt x="43" y="306"/>
                  </a:lnTo>
                  <a:close/>
                </a:path>
              </a:pathLst>
            </a:custGeom>
            <a:solidFill>
              <a:srgbClr val="D9DDDE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íṣlïḍé">
              <a:extLst>
                <a:ext uri="{FF2B5EF4-FFF2-40B4-BE49-F238E27FC236}">
                  <a16:creationId xmlns:a16="http://schemas.microsoft.com/office/drawing/2014/main" id="{AFAD2B54-F42B-4962-945D-6B8ECF0334AC}"/>
                </a:ext>
              </a:extLst>
            </p:cNvPr>
            <p:cNvSpPr/>
            <p:nvPr/>
          </p:nvSpPr>
          <p:spPr bwMode="auto">
            <a:xfrm>
              <a:off x="4841042" y="7570834"/>
              <a:ext cx="89578" cy="583904"/>
            </a:xfrm>
            <a:custGeom>
              <a:avLst/>
              <a:gdLst/>
              <a:ahLst/>
              <a:cxnLst>
                <a:cxn ang="0">
                  <a:pos x="14" y="192"/>
                </a:cxn>
                <a:cxn ang="0">
                  <a:pos x="27" y="191"/>
                </a:cxn>
                <a:cxn ang="0">
                  <a:pos x="36" y="306"/>
                </a:cxn>
                <a:cxn ang="0">
                  <a:pos x="23" y="307"/>
                </a:cxn>
                <a:cxn ang="0">
                  <a:pos x="28" y="378"/>
                </a:cxn>
                <a:cxn ang="0">
                  <a:pos x="29" y="378"/>
                </a:cxn>
                <a:cxn ang="0">
                  <a:pos x="57" y="340"/>
                </a:cxn>
                <a:cxn ang="0">
                  <a:pos x="46" y="199"/>
                </a:cxn>
                <a:cxn ang="0">
                  <a:pos x="32" y="118"/>
                </a:cxn>
                <a:cxn ang="0">
                  <a:pos x="18" y="73"/>
                </a:cxn>
                <a:cxn ang="0">
                  <a:pos x="13" y="0"/>
                </a:cxn>
                <a:cxn ang="0">
                  <a:pos x="0" y="1"/>
                </a:cxn>
                <a:cxn ang="0">
                  <a:pos x="14" y="192"/>
                </a:cxn>
              </a:cxnLst>
              <a:rect l="0" t="0" r="r" b="b"/>
              <a:pathLst>
                <a:path w="58" h="378">
                  <a:moveTo>
                    <a:pt x="14" y="192"/>
                  </a:moveTo>
                  <a:cubicBezTo>
                    <a:pt x="27" y="191"/>
                    <a:pt x="27" y="191"/>
                    <a:pt x="27" y="191"/>
                  </a:cubicBezTo>
                  <a:cubicBezTo>
                    <a:pt x="36" y="306"/>
                    <a:pt x="36" y="306"/>
                    <a:pt x="36" y="306"/>
                  </a:cubicBezTo>
                  <a:cubicBezTo>
                    <a:pt x="23" y="307"/>
                    <a:pt x="23" y="307"/>
                    <a:pt x="23" y="307"/>
                  </a:cubicBezTo>
                  <a:cubicBezTo>
                    <a:pt x="28" y="378"/>
                    <a:pt x="28" y="378"/>
                    <a:pt x="28" y="378"/>
                  </a:cubicBezTo>
                  <a:cubicBezTo>
                    <a:pt x="29" y="378"/>
                    <a:pt x="29" y="378"/>
                    <a:pt x="29" y="378"/>
                  </a:cubicBezTo>
                  <a:cubicBezTo>
                    <a:pt x="50" y="377"/>
                    <a:pt x="58" y="361"/>
                    <a:pt x="57" y="340"/>
                  </a:cubicBezTo>
                  <a:cubicBezTo>
                    <a:pt x="46" y="199"/>
                    <a:pt x="46" y="199"/>
                    <a:pt x="46" y="199"/>
                  </a:cubicBezTo>
                  <a:cubicBezTo>
                    <a:pt x="44" y="172"/>
                    <a:pt x="44" y="143"/>
                    <a:pt x="32" y="118"/>
                  </a:cubicBezTo>
                  <a:cubicBezTo>
                    <a:pt x="25" y="103"/>
                    <a:pt x="19" y="81"/>
                    <a:pt x="18" y="7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4" y="192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iSlíḋê">
              <a:extLst>
                <a:ext uri="{FF2B5EF4-FFF2-40B4-BE49-F238E27FC236}">
                  <a16:creationId xmlns:a16="http://schemas.microsoft.com/office/drawing/2014/main" id="{131BA613-4231-431A-90BB-335798F0463D}"/>
                </a:ext>
              </a:extLst>
            </p:cNvPr>
            <p:cNvSpPr/>
            <p:nvPr/>
          </p:nvSpPr>
          <p:spPr bwMode="auto">
            <a:xfrm>
              <a:off x="4844180" y="7867336"/>
              <a:ext cx="32474" cy="179311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9" y="1143"/>
                </a:cxn>
                <a:cxn ang="0">
                  <a:pos x="207" y="1133"/>
                </a:cxn>
                <a:cxn ang="0">
                  <a:pos x="118" y="0"/>
                </a:cxn>
                <a:cxn ang="0">
                  <a:pos x="0" y="10"/>
                </a:cxn>
              </a:cxnLst>
              <a:rect l="0" t="0" r="r" b="b"/>
              <a:pathLst>
                <a:path w="207" h="1143">
                  <a:moveTo>
                    <a:pt x="0" y="10"/>
                  </a:moveTo>
                  <a:lnTo>
                    <a:pt x="79" y="1143"/>
                  </a:lnTo>
                  <a:lnTo>
                    <a:pt x="207" y="1133"/>
                  </a:lnTo>
                  <a:lnTo>
                    <a:pt x="11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9FA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i$1îḋé">
              <a:extLst>
                <a:ext uri="{FF2B5EF4-FFF2-40B4-BE49-F238E27FC236}">
                  <a16:creationId xmlns:a16="http://schemas.microsoft.com/office/drawing/2014/main" id="{9544453D-9A4D-4960-8957-A0C8AFE79EE9}"/>
                </a:ext>
              </a:extLst>
            </p:cNvPr>
            <p:cNvSpPr/>
            <p:nvPr/>
          </p:nvSpPr>
          <p:spPr bwMode="auto">
            <a:xfrm>
              <a:off x="4862694" y="7865923"/>
              <a:ext cx="34042" cy="179156"/>
            </a:xfrm>
            <a:custGeom>
              <a:avLst/>
              <a:gdLst/>
              <a:ahLst/>
              <a:cxnLst>
                <a:cxn ang="0">
                  <a:pos x="128" y="0"/>
                </a:cxn>
                <a:cxn ang="0">
                  <a:pos x="0" y="9"/>
                </a:cxn>
                <a:cxn ang="0">
                  <a:pos x="89" y="1142"/>
                </a:cxn>
                <a:cxn ang="0">
                  <a:pos x="217" y="1132"/>
                </a:cxn>
                <a:cxn ang="0">
                  <a:pos x="128" y="0"/>
                </a:cxn>
              </a:cxnLst>
              <a:rect l="0" t="0" r="r" b="b"/>
              <a:pathLst>
                <a:path w="217" h="1142">
                  <a:moveTo>
                    <a:pt x="128" y="0"/>
                  </a:moveTo>
                  <a:lnTo>
                    <a:pt x="0" y="9"/>
                  </a:lnTo>
                  <a:lnTo>
                    <a:pt x="89" y="1142"/>
                  </a:lnTo>
                  <a:lnTo>
                    <a:pt x="217" y="113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pic>
          <p:nvPicPr>
            <p:cNvPr id="177" name="图片 176">
              <a:extLst>
                <a:ext uri="{FF2B5EF4-FFF2-40B4-BE49-F238E27FC236}">
                  <a16:creationId xmlns:a16="http://schemas.microsoft.com/office/drawing/2014/main" id="{EB3B50B5-9589-4543-B96C-C8173B59B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/>
            <a:srcRect/>
            <a:stretch>
              <a:fillRect/>
            </a:stretch>
          </p:blipFill>
          <p:spPr bwMode="auto">
            <a:xfrm>
              <a:off x="4503753" y="7230406"/>
              <a:ext cx="138995" cy="115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8" name="iŝľíďé">
              <a:extLst>
                <a:ext uri="{FF2B5EF4-FFF2-40B4-BE49-F238E27FC236}">
                  <a16:creationId xmlns:a16="http://schemas.microsoft.com/office/drawing/2014/main" id="{8696295B-A516-44AC-9003-0EA8CB854893}"/>
                </a:ext>
              </a:extLst>
            </p:cNvPr>
            <p:cNvSpPr/>
            <p:nvPr/>
          </p:nvSpPr>
          <p:spPr bwMode="auto">
            <a:xfrm>
              <a:off x="4502811" y="7217071"/>
              <a:ext cx="83303" cy="72635"/>
            </a:xfrm>
            <a:custGeom>
              <a:avLst/>
              <a:gdLst/>
              <a:ahLst/>
              <a:cxnLst>
                <a:cxn ang="0">
                  <a:pos x="26" y="4"/>
                </a:cxn>
                <a:cxn ang="0">
                  <a:pos x="5" y="9"/>
                </a:cxn>
                <a:cxn ang="0">
                  <a:pos x="10" y="30"/>
                </a:cxn>
                <a:cxn ang="0">
                  <a:pos x="38" y="47"/>
                </a:cxn>
                <a:cxn ang="0">
                  <a:pos x="54" y="21"/>
                </a:cxn>
                <a:cxn ang="0">
                  <a:pos x="26" y="4"/>
                </a:cxn>
              </a:cxnLst>
              <a:rect l="0" t="0" r="r" b="b"/>
              <a:pathLst>
                <a:path w="54" h="47">
                  <a:moveTo>
                    <a:pt x="26" y="4"/>
                  </a:moveTo>
                  <a:cubicBezTo>
                    <a:pt x="18" y="0"/>
                    <a:pt x="9" y="2"/>
                    <a:pt x="5" y="9"/>
                  </a:cubicBezTo>
                  <a:cubicBezTo>
                    <a:pt x="0" y="17"/>
                    <a:pt x="3" y="26"/>
                    <a:pt x="10" y="30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54" y="21"/>
                    <a:pt x="54" y="21"/>
                    <a:pt x="54" y="21"/>
                  </a:cubicBezTo>
                  <a:lnTo>
                    <a:pt x="26" y="4"/>
                  </a:lnTo>
                  <a:close/>
                </a:path>
              </a:pathLst>
            </a:custGeom>
            <a:solidFill>
              <a:srgbClr val="EBA40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îṡľiďè">
              <a:extLst>
                <a:ext uri="{FF2B5EF4-FFF2-40B4-BE49-F238E27FC236}">
                  <a16:creationId xmlns:a16="http://schemas.microsoft.com/office/drawing/2014/main" id="{56E0CE98-89A0-4FBB-8203-10B24D3D13FC}"/>
                </a:ext>
              </a:extLst>
            </p:cNvPr>
            <p:cNvSpPr/>
            <p:nvPr/>
          </p:nvSpPr>
          <p:spPr bwMode="auto">
            <a:xfrm>
              <a:off x="4561484" y="7249545"/>
              <a:ext cx="83461" cy="72480"/>
            </a:xfrm>
            <a:custGeom>
              <a:avLst/>
              <a:gdLst/>
              <a:ahLst/>
              <a:cxnLst>
                <a:cxn ang="0">
                  <a:pos x="44" y="16"/>
                </a:cxn>
                <a:cxn ang="0">
                  <a:pos x="16" y="0"/>
                </a:cxn>
                <a:cxn ang="0">
                  <a:pos x="0" y="26"/>
                </a:cxn>
                <a:cxn ang="0">
                  <a:pos x="28" y="42"/>
                </a:cxn>
                <a:cxn ang="0">
                  <a:pos x="49" y="37"/>
                </a:cxn>
                <a:cxn ang="0">
                  <a:pos x="44" y="16"/>
                </a:cxn>
              </a:cxnLst>
              <a:rect l="0" t="0" r="r" b="b"/>
              <a:pathLst>
                <a:path w="54" h="47">
                  <a:moveTo>
                    <a:pt x="44" y="16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36" y="47"/>
                    <a:pt x="45" y="45"/>
                    <a:pt x="49" y="37"/>
                  </a:cubicBezTo>
                  <a:cubicBezTo>
                    <a:pt x="54" y="30"/>
                    <a:pt x="51" y="21"/>
                    <a:pt x="44" y="16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pic>
          <p:nvPicPr>
            <p:cNvPr id="180" name="图片 179">
              <a:extLst>
                <a:ext uri="{FF2B5EF4-FFF2-40B4-BE49-F238E27FC236}">
                  <a16:creationId xmlns:a16="http://schemas.microsoft.com/office/drawing/2014/main" id="{79796AE6-089C-4FC1-9EAC-7A6DB144EC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/>
            <a:srcRect/>
            <a:stretch>
              <a:fillRect/>
            </a:stretch>
          </p:blipFill>
          <p:spPr bwMode="auto">
            <a:xfrm>
              <a:off x="4583762" y="7186324"/>
              <a:ext cx="55692" cy="55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1" name="iṩlïḍé">
              <a:extLst>
                <a:ext uri="{FF2B5EF4-FFF2-40B4-BE49-F238E27FC236}">
                  <a16:creationId xmlns:a16="http://schemas.microsoft.com/office/drawing/2014/main" id="{FEBD3E9A-78EF-42EC-900F-AB75EAE639F3}"/>
                </a:ext>
              </a:extLst>
            </p:cNvPr>
            <p:cNvSpPr/>
            <p:nvPr/>
          </p:nvSpPr>
          <p:spPr bwMode="auto">
            <a:xfrm>
              <a:off x="4583134" y="7181460"/>
              <a:ext cx="30905" cy="30905"/>
            </a:xfrm>
            <a:prstGeom prst="ellipse">
              <a:avLst/>
            </a:prstGeom>
            <a:solidFill>
              <a:srgbClr val="FFC70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ïṧḷïḍè">
              <a:extLst>
                <a:ext uri="{FF2B5EF4-FFF2-40B4-BE49-F238E27FC236}">
                  <a16:creationId xmlns:a16="http://schemas.microsoft.com/office/drawing/2014/main" id="{02F2B1C5-69E6-44B7-90B2-B4E40302A92A}"/>
                </a:ext>
              </a:extLst>
            </p:cNvPr>
            <p:cNvSpPr/>
            <p:nvPr/>
          </p:nvSpPr>
          <p:spPr bwMode="auto">
            <a:xfrm>
              <a:off x="4581566" y="7180047"/>
              <a:ext cx="34042" cy="33886"/>
            </a:xfrm>
            <a:custGeom>
              <a:avLst/>
              <a:gdLst/>
              <a:ahLst/>
              <a:cxnLst>
                <a:cxn ang="0">
                  <a:pos x="21" y="11"/>
                </a:cxn>
                <a:cxn ang="0">
                  <a:pos x="20" y="11"/>
                </a:cxn>
                <a:cxn ang="0">
                  <a:pos x="11" y="20"/>
                </a:cxn>
                <a:cxn ang="0">
                  <a:pos x="2" y="11"/>
                </a:cxn>
                <a:cxn ang="0">
                  <a:pos x="11" y="2"/>
                </a:cxn>
                <a:cxn ang="0">
                  <a:pos x="20" y="11"/>
                </a:cxn>
                <a:cxn ang="0">
                  <a:pos x="21" y="11"/>
                </a:cxn>
                <a:cxn ang="0">
                  <a:pos x="22" y="11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11" y="22"/>
                </a:cxn>
                <a:cxn ang="0">
                  <a:pos x="22" y="11"/>
                </a:cxn>
                <a:cxn ang="0">
                  <a:pos x="21" y="11"/>
                </a:cxn>
              </a:cxnLst>
              <a:rect l="0" t="0" r="r" b="b"/>
              <a:pathLst>
                <a:path w="22" h="22"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6"/>
                    <a:pt x="16" y="20"/>
                    <a:pt x="11" y="20"/>
                  </a:cubicBezTo>
                  <a:cubicBezTo>
                    <a:pt x="6" y="20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lnTo>
                    <a:pt x="21" y="11"/>
                  </a:lnTo>
                  <a:close/>
                </a:path>
              </a:pathLst>
            </a:custGeom>
            <a:solidFill>
              <a:srgbClr val="EFC52E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pic>
          <p:nvPicPr>
            <p:cNvPr id="183" name="图片 182">
              <a:extLst>
                <a:ext uri="{FF2B5EF4-FFF2-40B4-BE49-F238E27FC236}">
                  <a16:creationId xmlns:a16="http://schemas.microsoft.com/office/drawing/2014/main" id="{BF870444-93C1-47D6-BBEB-1A7B8CC71F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/>
            <a:srcRect/>
            <a:stretch>
              <a:fillRect/>
            </a:stretch>
          </p:blipFill>
          <p:spPr bwMode="auto">
            <a:xfrm>
              <a:off x="4657652" y="7146005"/>
              <a:ext cx="101971" cy="101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" name="îSļídè">
              <a:extLst>
                <a:ext uri="{FF2B5EF4-FFF2-40B4-BE49-F238E27FC236}">
                  <a16:creationId xmlns:a16="http://schemas.microsoft.com/office/drawing/2014/main" id="{C5AAA637-6E5B-4F6C-8B96-3F2625E8BF29}"/>
                </a:ext>
              </a:extLst>
            </p:cNvPr>
            <p:cNvSpPr/>
            <p:nvPr/>
          </p:nvSpPr>
          <p:spPr bwMode="auto">
            <a:xfrm>
              <a:off x="4658750" y="7149142"/>
              <a:ext cx="57262" cy="57104"/>
            </a:xfrm>
            <a:prstGeom prst="ellipse">
              <a:avLst/>
            </a:pr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ïşľídè">
              <a:extLst>
                <a:ext uri="{FF2B5EF4-FFF2-40B4-BE49-F238E27FC236}">
                  <a16:creationId xmlns:a16="http://schemas.microsoft.com/office/drawing/2014/main" id="{A8D96FDA-4EA4-48CB-8BEE-6A968873950D}"/>
                </a:ext>
              </a:extLst>
            </p:cNvPr>
            <p:cNvSpPr/>
            <p:nvPr/>
          </p:nvSpPr>
          <p:spPr bwMode="auto">
            <a:xfrm>
              <a:off x="4669575" y="7155261"/>
              <a:ext cx="37024" cy="4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6" y="276"/>
                </a:cxn>
                <a:cxn ang="0">
                  <a:pos x="0" y="0"/>
                </a:cxn>
              </a:cxnLst>
              <a:rect l="0" t="0" r="r" b="b"/>
              <a:pathLst>
                <a:path w="236" h="276">
                  <a:moveTo>
                    <a:pt x="0" y="0"/>
                  </a:moveTo>
                  <a:lnTo>
                    <a:pt x="236" y="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AC9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iSḷîḋe">
              <a:extLst>
                <a:ext uri="{FF2B5EF4-FFF2-40B4-BE49-F238E27FC236}">
                  <a16:creationId xmlns:a16="http://schemas.microsoft.com/office/drawing/2014/main" id="{EC156288-B0F6-40FA-A0A8-383792A75A97}"/>
                </a:ext>
              </a:extLst>
            </p:cNvPr>
            <p:cNvSpPr/>
            <p:nvPr/>
          </p:nvSpPr>
          <p:spPr bwMode="auto">
            <a:xfrm>
              <a:off x="4669575" y="7155261"/>
              <a:ext cx="37024" cy="43298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islïḋê">
              <a:extLst>
                <a:ext uri="{FF2B5EF4-FFF2-40B4-BE49-F238E27FC236}">
                  <a16:creationId xmlns:a16="http://schemas.microsoft.com/office/drawing/2014/main" id="{55B88D5F-0ABB-4005-AD6D-F95F8A9F23CB}"/>
                </a:ext>
              </a:extLst>
            </p:cNvPr>
            <p:cNvSpPr/>
            <p:nvPr/>
          </p:nvSpPr>
          <p:spPr bwMode="auto">
            <a:xfrm>
              <a:off x="4666437" y="7153692"/>
              <a:ext cx="43298" cy="46436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47" y="296"/>
                </a:cxn>
                <a:cxn ang="0">
                  <a:pos x="276" y="266"/>
                </a:cxn>
                <a:cxn ang="0">
                  <a:pos x="30" y="0"/>
                </a:cxn>
                <a:cxn ang="0">
                  <a:pos x="0" y="30"/>
                </a:cxn>
              </a:cxnLst>
              <a:rect l="0" t="0" r="r" b="b"/>
              <a:pathLst>
                <a:path w="276" h="296">
                  <a:moveTo>
                    <a:pt x="0" y="30"/>
                  </a:moveTo>
                  <a:lnTo>
                    <a:pt x="247" y="296"/>
                  </a:lnTo>
                  <a:lnTo>
                    <a:pt x="276" y="266"/>
                  </a:lnTo>
                  <a:lnTo>
                    <a:pt x="3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B3AC9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îśḷîḑé">
              <a:extLst>
                <a:ext uri="{FF2B5EF4-FFF2-40B4-BE49-F238E27FC236}">
                  <a16:creationId xmlns:a16="http://schemas.microsoft.com/office/drawing/2014/main" id="{7CE59D14-291C-403F-91D3-F03C582D0388}"/>
                </a:ext>
              </a:extLst>
            </p:cNvPr>
            <p:cNvSpPr/>
            <p:nvPr/>
          </p:nvSpPr>
          <p:spPr bwMode="auto">
            <a:xfrm>
              <a:off x="4666437" y="7153692"/>
              <a:ext cx="43298" cy="46436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47" y="296"/>
                </a:cxn>
                <a:cxn ang="0">
                  <a:pos x="276" y="266"/>
                </a:cxn>
                <a:cxn ang="0">
                  <a:pos x="30" y="0"/>
                </a:cxn>
              </a:cxnLst>
              <a:rect l="0" t="0" r="r" b="b"/>
              <a:pathLst>
                <a:path w="276" h="296">
                  <a:moveTo>
                    <a:pt x="0" y="30"/>
                  </a:moveTo>
                  <a:lnTo>
                    <a:pt x="247" y="296"/>
                  </a:lnTo>
                  <a:lnTo>
                    <a:pt x="276" y="266"/>
                  </a:lnTo>
                  <a:lnTo>
                    <a:pt x="3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pic>
          <p:nvPicPr>
            <p:cNvPr id="189" name="图片 188">
              <a:extLst>
                <a:ext uri="{FF2B5EF4-FFF2-40B4-BE49-F238E27FC236}">
                  <a16:creationId xmlns:a16="http://schemas.microsoft.com/office/drawing/2014/main" id="{0C309A8F-0200-40D4-B35A-CA121BC562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/>
            <a:srcRect/>
            <a:stretch>
              <a:fillRect/>
            </a:stretch>
          </p:blipFill>
          <p:spPr bwMode="auto">
            <a:xfrm>
              <a:off x="4539836" y="7075095"/>
              <a:ext cx="106521" cy="106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0" name="ïṩlïḓê">
              <a:extLst>
                <a:ext uri="{FF2B5EF4-FFF2-40B4-BE49-F238E27FC236}">
                  <a16:creationId xmlns:a16="http://schemas.microsoft.com/office/drawing/2014/main" id="{3C082AFB-C943-4BB0-813A-E53F8B8860D2}"/>
                </a:ext>
              </a:extLst>
            </p:cNvPr>
            <p:cNvSpPr/>
            <p:nvPr/>
          </p:nvSpPr>
          <p:spPr bwMode="auto">
            <a:xfrm>
              <a:off x="4541405" y="7074939"/>
              <a:ext cx="60241" cy="60243"/>
            </a:xfrm>
            <a:prstGeom prst="ellipse">
              <a:avLst/>
            </a:prstGeom>
            <a:solidFill>
              <a:srgbClr val="73C1BE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iSlïdê">
              <a:extLst>
                <a:ext uri="{FF2B5EF4-FFF2-40B4-BE49-F238E27FC236}">
                  <a16:creationId xmlns:a16="http://schemas.microsoft.com/office/drawing/2014/main" id="{96527804-4F05-4E1C-AA00-D862C83B8943}"/>
                </a:ext>
              </a:extLst>
            </p:cNvPr>
            <p:cNvSpPr/>
            <p:nvPr/>
          </p:nvSpPr>
          <p:spPr bwMode="auto">
            <a:xfrm>
              <a:off x="4538266" y="7071802"/>
              <a:ext cx="66516" cy="66516"/>
            </a:xfrm>
            <a:custGeom>
              <a:avLst/>
              <a:gdLst/>
              <a:ahLst/>
              <a:cxnLst>
                <a:cxn ang="0">
                  <a:pos x="41" y="22"/>
                </a:cxn>
                <a:cxn ang="0">
                  <a:pos x="39" y="22"/>
                </a:cxn>
                <a:cxn ang="0">
                  <a:pos x="34" y="34"/>
                </a:cxn>
                <a:cxn ang="0">
                  <a:pos x="21" y="39"/>
                </a:cxn>
                <a:cxn ang="0">
                  <a:pos x="9" y="34"/>
                </a:cxn>
                <a:cxn ang="0">
                  <a:pos x="4" y="22"/>
                </a:cxn>
                <a:cxn ang="0">
                  <a:pos x="9" y="9"/>
                </a:cxn>
                <a:cxn ang="0">
                  <a:pos x="21" y="4"/>
                </a:cxn>
                <a:cxn ang="0">
                  <a:pos x="34" y="9"/>
                </a:cxn>
                <a:cxn ang="0">
                  <a:pos x="39" y="22"/>
                </a:cxn>
                <a:cxn ang="0">
                  <a:pos x="41" y="22"/>
                </a:cxn>
                <a:cxn ang="0">
                  <a:pos x="43" y="22"/>
                </a:cxn>
                <a:cxn ang="0">
                  <a:pos x="21" y="0"/>
                </a:cxn>
                <a:cxn ang="0">
                  <a:pos x="0" y="22"/>
                </a:cxn>
                <a:cxn ang="0">
                  <a:pos x="21" y="43"/>
                </a:cxn>
                <a:cxn ang="0">
                  <a:pos x="43" y="22"/>
                </a:cxn>
                <a:cxn ang="0">
                  <a:pos x="41" y="22"/>
                </a:cxn>
              </a:cxnLst>
              <a:rect l="0" t="0" r="r" b="b"/>
              <a:pathLst>
                <a:path w="43" h="43">
                  <a:moveTo>
                    <a:pt x="41" y="22"/>
                  </a:moveTo>
                  <a:cubicBezTo>
                    <a:pt x="39" y="22"/>
                    <a:pt x="39" y="22"/>
                    <a:pt x="39" y="22"/>
                  </a:cubicBezTo>
                  <a:cubicBezTo>
                    <a:pt x="39" y="27"/>
                    <a:pt x="37" y="31"/>
                    <a:pt x="34" y="34"/>
                  </a:cubicBezTo>
                  <a:cubicBezTo>
                    <a:pt x="31" y="37"/>
                    <a:pt x="26" y="39"/>
                    <a:pt x="21" y="39"/>
                  </a:cubicBezTo>
                  <a:cubicBezTo>
                    <a:pt x="17" y="39"/>
                    <a:pt x="12" y="37"/>
                    <a:pt x="9" y="34"/>
                  </a:cubicBezTo>
                  <a:cubicBezTo>
                    <a:pt x="6" y="31"/>
                    <a:pt x="4" y="27"/>
                    <a:pt x="4" y="22"/>
                  </a:cubicBezTo>
                  <a:cubicBezTo>
                    <a:pt x="4" y="17"/>
                    <a:pt x="6" y="12"/>
                    <a:pt x="9" y="9"/>
                  </a:cubicBezTo>
                  <a:cubicBezTo>
                    <a:pt x="12" y="6"/>
                    <a:pt x="17" y="4"/>
                    <a:pt x="21" y="4"/>
                  </a:cubicBezTo>
                  <a:cubicBezTo>
                    <a:pt x="26" y="4"/>
                    <a:pt x="31" y="6"/>
                    <a:pt x="34" y="9"/>
                  </a:cubicBezTo>
                  <a:cubicBezTo>
                    <a:pt x="37" y="12"/>
                    <a:pt x="39" y="17"/>
                    <a:pt x="39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10"/>
                    <a:pt x="33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3" y="34"/>
                    <a:pt x="43" y="22"/>
                  </a:cubicBezTo>
                  <a:lnTo>
                    <a:pt x="41" y="22"/>
                  </a:lnTo>
                  <a:close/>
                </a:path>
              </a:pathLst>
            </a:custGeom>
            <a:solidFill>
              <a:srgbClr val="73C1BE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ïṧlïḓè">
              <a:extLst>
                <a:ext uri="{FF2B5EF4-FFF2-40B4-BE49-F238E27FC236}">
                  <a16:creationId xmlns:a16="http://schemas.microsoft.com/office/drawing/2014/main" id="{2569A007-786A-4777-A02F-AD623D517D32}"/>
                </a:ext>
              </a:extLst>
            </p:cNvPr>
            <p:cNvSpPr/>
            <p:nvPr/>
          </p:nvSpPr>
          <p:spPr bwMode="auto">
            <a:xfrm>
              <a:off x="4558348" y="7078077"/>
              <a:ext cx="26355" cy="53966"/>
            </a:xfrm>
            <a:custGeom>
              <a:avLst/>
              <a:gdLst/>
              <a:ahLst/>
              <a:cxnLst>
                <a:cxn ang="0">
                  <a:pos x="168" y="0"/>
                </a:cxn>
                <a:cxn ang="0">
                  <a:pos x="0" y="344"/>
                </a:cxn>
                <a:cxn ang="0">
                  <a:pos x="168" y="0"/>
                </a:cxn>
              </a:cxnLst>
              <a:rect l="0" t="0" r="r" b="b"/>
              <a:pathLst>
                <a:path w="168" h="344">
                  <a:moveTo>
                    <a:pt x="168" y="0"/>
                  </a:moveTo>
                  <a:lnTo>
                    <a:pt x="0" y="34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D7D0B6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ïśļîḑè">
              <a:extLst>
                <a:ext uri="{FF2B5EF4-FFF2-40B4-BE49-F238E27FC236}">
                  <a16:creationId xmlns:a16="http://schemas.microsoft.com/office/drawing/2014/main" id="{B2AFDC4C-DD53-4A2B-BE49-BCD902CEA50D}"/>
                </a:ext>
              </a:extLst>
            </p:cNvPr>
            <p:cNvSpPr/>
            <p:nvPr/>
          </p:nvSpPr>
          <p:spPr bwMode="auto">
            <a:xfrm flipH="1">
              <a:off x="4558348" y="7078077"/>
              <a:ext cx="26355" cy="53966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íŝḷîďê">
              <a:extLst>
                <a:ext uri="{FF2B5EF4-FFF2-40B4-BE49-F238E27FC236}">
                  <a16:creationId xmlns:a16="http://schemas.microsoft.com/office/drawing/2014/main" id="{04B3D675-50EA-4DF7-85C1-BD3FA7DE9313}"/>
                </a:ext>
              </a:extLst>
            </p:cNvPr>
            <p:cNvSpPr/>
            <p:nvPr/>
          </p:nvSpPr>
          <p:spPr bwMode="auto">
            <a:xfrm>
              <a:off x="4556778" y="7076506"/>
              <a:ext cx="30905" cy="57104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0" y="344"/>
                </a:cxn>
                <a:cxn ang="0">
                  <a:pos x="30" y="364"/>
                </a:cxn>
                <a:cxn ang="0">
                  <a:pos x="197" y="19"/>
                </a:cxn>
                <a:cxn ang="0">
                  <a:pos x="158" y="0"/>
                </a:cxn>
              </a:cxnLst>
              <a:rect l="0" t="0" r="r" b="b"/>
              <a:pathLst>
                <a:path w="197" h="364">
                  <a:moveTo>
                    <a:pt x="158" y="0"/>
                  </a:moveTo>
                  <a:lnTo>
                    <a:pt x="0" y="344"/>
                  </a:lnTo>
                  <a:lnTo>
                    <a:pt x="30" y="364"/>
                  </a:lnTo>
                  <a:lnTo>
                    <a:pt x="197" y="19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739A9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îṡlïḑé">
              <a:extLst>
                <a:ext uri="{FF2B5EF4-FFF2-40B4-BE49-F238E27FC236}">
                  <a16:creationId xmlns:a16="http://schemas.microsoft.com/office/drawing/2014/main" id="{3948521F-A6FB-4100-9092-90420AD70CC2}"/>
                </a:ext>
              </a:extLst>
            </p:cNvPr>
            <p:cNvSpPr/>
            <p:nvPr/>
          </p:nvSpPr>
          <p:spPr bwMode="auto">
            <a:xfrm>
              <a:off x="4556778" y="7076506"/>
              <a:ext cx="30905" cy="57104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0" y="344"/>
                </a:cxn>
                <a:cxn ang="0">
                  <a:pos x="30" y="364"/>
                </a:cxn>
                <a:cxn ang="0">
                  <a:pos x="197" y="19"/>
                </a:cxn>
              </a:cxnLst>
              <a:rect l="0" t="0" r="r" b="b"/>
              <a:pathLst>
                <a:path w="197" h="364">
                  <a:moveTo>
                    <a:pt x="158" y="0"/>
                  </a:moveTo>
                  <a:lnTo>
                    <a:pt x="0" y="344"/>
                  </a:lnTo>
                  <a:lnTo>
                    <a:pt x="30" y="364"/>
                  </a:lnTo>
                  <a:lnTo>
                    <a:pt x="197" y="19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pic>
          <p:nvPicPr>
            <p:cNvPr id="196" name="图片 195">
              <a:extLst>
                <a:ext uri="{FF2B5EF4-FFF2-40B4-BE49-F238E27FC236}">
                  <a16:creationId xmlns:a16="http://schemas.microsoft.com/office/drawing/2014/main" id="{83F5E976-1764-48FF-861E-33AD9864E2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/>
            <a:srcRect/>
            <a:stretch>
              <a:fillRect/>
            </a:stretch>
          </p:blipFill>
          <p:spPr bwMode="auto">
            <a:xfrm>
              <a:off x="4684320" y="7258016"/>
              <a:ext cx="106521" cy="10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7" name="isľïḑe">
              <a:extLst>
                <a:ext uri="{FF2B5EF4-FFF2-40B4-BE49-F238E27FC236}">
                  <a16:creationId xmlns:a16="http://schemas.microsoft.com/office/drawing/2014/main" id="{451C46CF-FE80-4867-B963-978BDA1D2141}"/>
                </a:ext>
              </a:extLst>
            </p:cNvPr>
            <p:cNvSpPr/>
            <p:nvPr/>
          </p:nvSpPr>
          <p:spPr bwMode="auto">
            <a:xfrm>
              <a:off x="4685105" y="7246407"/>
              <a:ext cx="58673" cy="81890"/>
            </a:xfrm>
            <a:custGeom>
              <a:avLst/>
              <a:gdLst/>
              <a:ahLst/>
              <a:cxnLst>
                <a:cxn ang="0">
                  <a:pos x="36" y="29"/>
                </a:cxn>
                <a:cxn ang="0">
                  <a:pos x="15" y="52"/>
                </a:cxn>
                <a:cxn ang="0">
                  <a:pos x="2" y="24"/>
                </a:cxn>
                <a:cxn ang="0">
                  <a:pos x="23" y="1"/>
                </a:cxn>
                <a:cxn ang="0">
                  <a:pos x="36" y="29"/>
                </a:cxn>
              </a:cxnLst>
              <a:rect l="0" t="0" r="r" b="b"/>
              <a:pathLst>
                <a:path w="38" h="53">
                  <a:moveTo>
                    <a:pt x="36" y="29"/>
                  </a:moveTo>
                  <a:cubicBezTo>
                    <a:pt x="34" y="43"/>
                    <a:pt x="25" y="53"/>
                    <a:pt x="15" y="52"/>
                  </a:cubicBezTo>
                  <a:cubicBezTo>
                    <a:pt x="6" y="50"/>
                    <a:pt x="0" y="38"/>
                    <a:pt x="2" y="24"/>
                  </a:cubicBezTo>
                  <a:cubicBezTo>
                    <a:pt x="4" y="10"/>
                    <a:pt x="13" y="0"/>
                    <a:pt x="23" y="1"/>
                  </a:cubicBezTo>
                  <a:cubicBezTo>
                    <a:pt x="32" y="2"/>
                    <a:pt x="38" y="15"/>
                    <a:pt x="36" y="29"/>
                  </a:cubicBezTo>
                  <a:close/>
                </a:path>
              </a:pathLst>
            </a:custGeom>
            <a:solidFill>
              <a:srgbClr val="EBA40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ïśḻidè">
              <a:extLst>
                <a:ext uri="{FF2B5EF4-FFF2-40B4-BE49-F238E27FC236}">
                  <a16:creationId xmlns:a16="http://schemas.microsoft.com/office/drawing/2014/main" id="{0F9D3C9E-2B98-4CFD-87FE-4DB69BB59B59}"/>
                </a:ext>
              </a:extLst>
            </p:cNvPr>
            <p:cNvSpPr/>
            <p:nvPr/>
          </p:nvSpPr>
          <p:spPr bwMode="auto">
            <a:xfrm>
              <a:off x="4716009" y="7258802"/>
              <a:ext cx="20080" cy="64791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8" y="10"/>
                </a:cxn>
                <a:cxn ang="0">
                  <a:pos x="0" y="42"/>
                </a:cxn>
                <a:cxn ang="0">
                  <a:pos x="12" y="21"/>
                </a:cxn>
                <a:cxn ang="0">
                  <a:pos x="9" y="0"/>
                </a:cxn>
              </a:cxnLst>
              <a:rect l="0" t="0" r="r" b="b"/>
              <a:pathLst>
                <a:path w="13" h="42">
                  <a:moveTo>
                    <a:pt x="9" y="0"/>
                  </a:moveTo>
                  <a:cubicBezTo>
                    <a:pt x="9" y="3"/>
                    <a:pt x="8" y="7"/>
                    <a:pt x="8" y="10"/>
                  </a:cubicBezTo>
                  <a:cubicBezTo>
                    <a:pt x="7" y="22"/>
                    <a:pt x="4" y="33"/>
                    <a:pt x="0" y="42"/>
                  </a:cubicBezTo>
                  <a:cubicBezTo>
                    <a:pt x="6" y="38"/>
                    <a:pt x="11" y="30"/>
                    <a:pt x="12" y="21"/>
                  </a:cubicBezTo>
                  <a:cubicBezTo>
                    <a:pt x="13" y="13"/>
                    <a:pt x="12" y="6"/>
                    <a:pt x="9" y="0"/>
                  </a:cubicBezTo>
                  <a:close/>
                </a:path>
              </a:pathLst>
            </a:custGeom>
            <a:solidFill>
              <a:srgbClr val="EFC52E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íŝļíḓè">
              <a:extLst>
                <a:ext uri="{FF2B5EF4-FFF2-40B4-BE49-F238E27FC236}">
                  <a16:creationId xmlns:a16="http://schemas.microsoft.com/office/drawing/2014/main" id="{57E584F8-EDE1-4429-83E3-F80805093213}"/>
                </a:ext>
              </a:extLst>
            </p:cNvPr>
            <p:cNvSpPr/>
            <p:nvPr/>
          </p:nvSpPr>
          <p:spPr bwMode="auto">
            <a:xfrm>
              <a:off x="2383375" y="7019248"/>
              <a:ext cx="1390262" cy="460440"/>
            </a:xfrm>
            <a:custGeom>
              <a:avLst/>
              <a:gdLst/>
              <a:ahLst/>
              <a:cxnLst>
                <a:cxn ang="0">
                  <a:pos x="900" y="269"/>
                </a:cxn>
                <a:cxn ang="0">
                  <a:pos x="862" y="289"/>
                </a:cxn>
                <a:cxn ang="0">
                  <a:pos x="43" y="298"/>
                </a:cxn>
                <a:cxn ang="0">
                  <a:pos x="3" y="279"/>
                </a:cxn>
                <a:cxn ang="0">
                  <a:pos x="0" y="28"/>
                </a:cxn>
                <a:cxn ang="0">
                  <a:pos x="40" y="10"/>
                </a:cxn>
                <a:cxn ang="0">
                  <a:pos x="858" y="0"/>
                </a:cxn>
                <a:cxn ang="0">
                  <a:pos x="897" y="18"/>
                </a:cxn>
                <a:cxn ang="0">
                  <a:pos x="900" y="269"/>
                </a:cxn>
              </a:cxnLst>
              <a:rect l="0" t="0" r="r" b="b"/>
              <a:pathLst>
                <a:path w="900" h="298">
                  <a:moveTo>
                    <a:pt x="900" y="269"/>
                  </a:moveTo>
                  <a:cubicBezTo>
                    <a:pt x="900" y="279"/>
                    <a:pt x="883" y="288"/>
                    <a:pt x="862" y="289"/>
                  </a:cubicBezTo>
                  <a:cubicBezTo>
                    <a:pt x="43" y="298"/>
                    <a:pt x="43" y="298"/>
                    <a:pt x="43" y="298"/>
                  </a:cubicBezTo>
                  <a:cubicBezTo>
                    <a:pt x="21" y="298"/>
                    <a:pt x="3" y="289"/>
                    <a:pt x="3" y="27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8"/>
                    <a:pt x="18" y="10"/>
                    <a:pt x="40" y="10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880" y="0"/>
                    <a:pt x="897" y="7"/>
                    <a:pt x="897" y="18"/>
                  </a:cubicBezTo>
                  <a:lnTo>
                    <a:pt x="900" y="269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i$ḻïḑê">
              <a:extLst>
                <a:ext uri="{FF2B5EF4-FFF2-40B4-BE49-F238E27FC236}">
                  <a16:creationId xmlns:a16="http://schemas.microsoft.com/office/drawing/2014/main" id="{8690CBFF-63DD-4B2B-A9EE-D9F8C507B6D1}"/>
                </a:ext>
              </a:extLst>
            </p:cNvPr>
            <p:cNvSpPr/>
            <p:nvPr/>
          </p:nvSpPr>
          <p:spPr bwMode="auto">
            <a:xfrm>
              <a:off x="3606718" y="7349948"/>
              <a:ext cx="88165" cy="77184"/>
            </a:xfrm>
            <a:custGeom>
              <a:avLst/>
              <a:gdLst/>
              <a:ahLst/>
              <a:cxnLst>
                <a:cxn ang="0">
                  <a:pos x="57" y="42"/>
                </a:cxn>
                <a:cxn ang="0">
                  <a:pos x="49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2"/>
                </a:cxn>
              </a:cxnLst>
              <a:rect l="0" t="0" r="r" b="b"/>
              <a:pathLst>
                <a:path w="57" h="50">
                  <a:moveTo>
                    <a:pt x="57" y="42"/>
                  </a:moveTo>
                  <a:cubicBezTo>
                    <a:pt x="57" y="46"/>
                    <a:pt x="53" y="49"/>
                    <a:pt x="4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iṡlîḍê">
              <a:extLst>
                <a:ext uri="{FF2B5EF4-FFF2-40B4-BE49-F238E27FC236}">
                  <a16:creationId xmlns:a16="http://schemas.microsoft.com/office/drawing/2014/main" id="{456BBE3D-4132-4EC7-8DC1-C5D212ECA43C}"/>
                </a:ext>
              </a:extLst>
            </p:cNvPr>
            <p:cNvSpPr/>
            <p:nvPr/>
          </p:nvSpPr>
          <p:spPr bwMode="auto">
            <a:xfrm>
              <a:off x="3503334" y="7351517"/>
              <a:ext cx="88009" cy="77184"/>
            </a:xfrm>
            <a:custGeom>
              <a:avLst/>
              <a:gdLst/>
              <a:ahLst/>
              <a:cxnLst>
                <a:cxn ang="0">
                  <a:pos x="57" y="42"/>
                </a:cxn>
                <a:cxn ang="0">
                  <a:pos x="49" y="49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2"/>
                </a:cxn>
              </a:cxnLst>
              <a:rect l="0" t="0" r="r" b="b"/>
              <a:pathLst>
                <a:path w="57" h="50">
                  <a:moveTo>
                    <a:pt x="57" y="42"/>
                  </a:moveTo>
                  <a:cubicBezTo>
                    <a:pt x="57" y="46"/>
                    <a:pt x="53" y="49"/>
                    <a:pt x="49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5" y="50"/>
                    <a:pt x="1" y="47"/>
                    <a:pt x="1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îšlîḓé">
              <a:extLst>
                <a:ext uri="{FF2B5EF4-FFF2-40B4-BE49-F238E27FC236}">
                  <a16:creationId xmlns:a16="http://schemas.microsoft.com/office/drawing/2014/main" id="{E8FC1F04-E705-48E6-843D-0DAF45502CAA}"/>
                </a:ext>
              </a:extLst>
            </p:cNvPr>
            <p:cNvSpPr/>
            <p:nvPr/>
          </p:nvSpPr>
          <p:spPr bwMode="auto">
            <a:xfrm>
              <a:off x="3399794" y="7351517"/>
              <a:ext cx="88009" cy="78753"/>
            </a:xfrm>
            <a:custGeom>
              <a:avLst/>
              <a:gdLst/>
              <a:ahLst/>
              <a:cxnLst>
                <a:cxn ang="0">
                  <a:pos x="57" y="43"/>
                </a:cxn>
                <a:cxn ang="0">
                  <a:pos x="49" y="50"/>
                </a:cxn>
                <a:cxn ang="0">
                  <a:pos x="9" y="51"/>
                </a:cxn>
                <a:cxn ang="0">
                  <a:pos x="1" y="44"/>
                </a:cxn>
                <a:cxn ang="0">
                  <a:pos x="1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3"/>
                </a:cxn>
              </a:cxnLst>
              <a:rect l="0" t="0" r="r" b="b"/>
              <a:pathLst>
                <a:path w="57" h="51">
                  <a:moveTo>
                    <a:pt x="57" y="43"/>
                  </a:moveTo>
                  <a:cubicBezTo>
                    <a:pt x="57" y="47"/>
                    <a:pt x="53" y="50"/>
                    <a:pt x="49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5" y="51"/>
                    <a:pt x="1" y="47"/>
                    <a:pt x="1" y="4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4"/>
                    <a:pt x="56" y="7"/>
                  </a:cubicBezTo>
                  <a:lnTo>
                    <a:pt x="57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ïSḷíďe">
              <a:extLst>
                <a:ext uri="{FF2B5EF4-FFF2-40B4-BE49-F238E27FC236}">
                  <a16:creationId xmlns:a16="http://schemas.microsoft.com/office/drawing/2014/main" id="{7B8408A5-94A7-4AF0-ACB0-2DE931972B9A}"/>
                </a:ext>
              </a:extLst>
            </p:cNvPr>
            <p:cNvSpPr/>
            <p:nvPr/>
          </p:nvSpPr>
          <p:spPr bwMode="auto">
            <a:xfrm>
              <a:off x="3297823" y="7352929"/>
              <a:ext cx="86597" cy="77341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7" y="1"/>
                </a:cxn>
                <a:cxn ang="0">
                  <a:pos x="47" y="0"/>
                </a:cxn>
                <a:cxn ang="0">
                  <a:pos x="55" y="7"/>
                </a:cxn>
                <a:cxn ang="0">
                  <a:pos x="56" y="43"/>
                </a:cxn>
              </a:cxnLst>
              <a:rect l="0" t="0" r="r" b="b"/>
              <a:pathLst>
                <a:path w="56" h="50">
                  <a:moveTo>
                    <a:pt x="56" y="43"/>
                  </a:moveTo>
                  <a:cubicBezTo>
                    <a:pt x="56" y="47"/>
                    <a:pt x="52" y="50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7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2" y="0"/>
                    <a:pt x="55" y="3"/>
                    <a:pt x="55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ísļíḋe">
              <a:extLst>
                <a:ext uri="{FF2B5EF4-FFF2-40B4-BE49-F238E27FC236}">
                  <a16:creationId xmlns:a16="http://schemas.microsoft.com/office/drawing/2014/main" id="{372423DE-3127-44ED-880E-9694E298A77E}"/>
                </a:ext>
              </a:extLst>
            </p:cNvPr>
            <p:cNvSpPr/>
            <p:nvPr/>
          </p:nvSpPr>
          <p:spPr bwMode="auto">
            <a:xfrm>
              <a:off x="2792673" y="7354496"/>
              <a:ext cx="491188" cy="81890"/>
            </a:xfrm>
            <a:custGeom>
              <a:avLst/>
              <a:gdLst/>
              <a:ahLst/>
              <a:cxnLst>
                <a:cxn ang="0">
                  <a:pos x="318" y="42"/>
                </a:cxn>
                <a:cxn ang="0">
                  <a:pos x="273" y="50"/>
                </a:cxn>
                <a:cxn ang="0">
                  <a:pos x="46" y="53"/>
                </a:cxn>
                <a:cxn ang="0">
                  <a:pos x="1" y="46"/>
                </a:cxn>
                <a:cxn ang="0">
                  <a:pos x="1" y="11"/>
                </a:cxn>
                <a:cxn ang="0">
                  <a:pos x="46" y="3"/>
                </a:cxn>
                <a:cxn ang="0">
                  <a:pos x="272" y="0"/>
                </a:cxn>
                <a:cxn ang="0">
                  <a:pos x="318" y="7"/>
                </a:cxn>
                <a:cxn ang="0">
                  <a:pos x="318" y="42"/>
                </a:cxn>
              </a:cxnLst>
              <a:rect l="0" t="0" r="r" b="b"/>
              <a:pathLst>
                <a:path w="318" h="53">
                  <a:moveTo>
                    <a:pt x="318" y="42"/>
                  </a:moveTo>
                  <a:cubicBezTo>
                    <a:pt x="318" y="46"/>
                    <a:pt x="298" y="50"/>
                    <a:pt x="273" y="50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21" y="53"/>
                    <a:pt x="1" y="50"/>
                    <a:pt x="1" y="46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1" y="3"/>
                    <a:pt x="46" y="3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297" y="0"/>
                    <a:pt x="318" y="3"/>
                    <a:pt x="318" y="7"/>
                  </a:cubicBezTo>
                  <a:lnTo>
                    <a:pt x="318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isḷïďè">
              <a:extLst>
                <a:ext uri="{FF2B5EF4-FFF2-40B4-BE49-F238E27FC236}">
                  <a16:creationId xmlns:a16="http://schemas.microsoft.com/office/drawing/2014/main" id="{37DF8D63-F2BF-44DC-A47C-215AA28852AE}"/>
                </a:ext>
              </a:extLst>
            </p:cNvPr>
            <p:cNvSpPr/>
            <p:nvPr/>
          </p:nvSpPr>
          <p:spPr bwMode="auto">
            <a:xfrm>
              <a:off x="2676896" y="7360773"/>
              <a:ext cx="86440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49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49"/>
                    <a:pt x="48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îśľíḓe">
              <a:extLst>
                <a:ext uri="{FF2B5EF4-FFF2-40B4-BE49-F238E27FC236}">
                  <a16:creationId xmlns:a16="http://schemas.microsoft.com/office/drawing/2014/main" id="{61E90515-C956-4C4C-92A6-ED2ADC1ED26F}"/>
                </a:ext>
              </a:extLst>
            </p:cNvPr>
            <p:cNvSpPr/>
            <p:nvPr/>
          </p:nvSpPr>
          <p:spPr bwMode="auto">
            <a:xfrm>
              <a:off x="2573356" y="7362185"/>
              <a:ext cx="86440" cy="77341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49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49"/>
                    <a:pt x="48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ï$ḻiḑe">
              <a:extLst>
                <a:ext uri="{FF2B5EF4-FFF2-40B4-BE49-F238E27FC236}">
                  <a16:creationId xmlns:a16="http://schemas.microsoft.com/office/drawing/2014/main" id="{D331A4EE-9BF8-4FBC-B3C7-487FCFFB419B}"/>
                </a:ext>
              </a:extLst>
            </p:cNvPr>
            <p:cNvSpPr/>
            <p:nvPr/>
          </p:nvSpPr>
          <p:spPr bwMode="auto">
            <a:xfrm>
              <a:off x="2469816" y="7362185"/>
              <a:ext cx="86597" cy="77341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6" h="50">
                  <a:moveTo>
                    <a:pt x="56" y="43"/>
                  </a:moveTo>
                  <a:cubicBezTo>
                    <a:pt x="56" y="47"/>
                    <a:pt x="53" y="50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íṧḻïḑé">
              <a:extLst>
                <a:ext uri="{FF2B5EF4-FFF2-40B4-BE49-F238E27FC236}">
                  <a16:creationId xmlns:a16="http://schemas.microsoft.com/office/drawing/2014/main" id="{2D7CA94B-F20A-4020-A3B0-0EC058807A0E}"/>
                </a:ext>
              </a:extLst>
            </p:cNvPr>
            <p:cNvSpPr/>
            <p:nvPr/>
          </p:nvSpPr>
          <p:spPr bwMode="auto">
            <a:xfrm>
              <a:off x="3606718" y="7252526"/>
              <a:ext cx="86597" cy="77341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7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2" y="50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8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2" y="0"/>
                    <a:pt x="55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íŝlîḍé">
              <a:extLst>
                <a:ext uri="{FF2B5EF4-FFF2-40B4-BE49-F238E27FC236}">
                  <a16:creationId xmlns:a16="http://schemas.microsoft.com/office/drawing/2014/main" id="{B45A7214-25EF-4DAF-B2DE-19F182C4D1E3}"/>
                </a:ext>
              </a:extLst>
            </p:cNvPr>
            <p:cNvSpPr/>
            <p:nvPr/>
          </p:nvSpPr>
          <p:spPr bwMode="auto">
            <a:xfrm>
              <a:off x="3503334" y="7254096"/>
              <a:ext cx="86440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49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7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2" y="49"/>
                    <a:pt x="48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íṧ1iḋè">
              <a:extLst>
                <a:ext uri="{FF2B5EF4-FFF2-40B4-BE49-F238E27FC236}">
                  <a16:creationId xmlns:a16="http://schemas.microsoft.com/office/drawing/2014/main" id="{13A902E1-E65D-4104-9CE7-3FE867FCE80B}"/>
                </a:ext>
              </a:extLst>
            </p:cNvPr>
            <p:cNvSpPr/>
            <p:nvPr/>
          </p:nvSpPr>
          <p:spPr bwMode="auto">
            <a:xfrm>
              <a:off x="3399794" y="7255663"/>
              <a:ext cx="86440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49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49"/>
                    <a:pt x="48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iŝ1ïdè">
              <a:extLst>
                <a:ext uri="{FF2B5EF4-FFF2-40B4-BE49-F238E27FC236}">
                  <a16:creationId xmlns:a16="http://schemas.microsoft.com/office/drawing/2014/main" id="{1736CE36-EEE0-426E-AC03-9D827E2C0DEA}"/>
                </a:ext>
              </a:extLst>
            </p:cNvPr>
            <p:cNvSpPr/>
            <p:nvPr/>
          </p:nvSpPr>
          <p:spPr bwMode="auto">
            <a:xfrm>
              <a:off x="3296254" y="7255663"/>
              <a:ext cx="86597" cy="77184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6" h="50">
                  <a:moveTo>
                    <a:pt x="56" y="43"/>
                  </a:moveTo>
                  <a:cubicBezTo>
                    <a:pt x="56" y="47"/>
                    <a:pt x="53" y="50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iṥľîḍé">
              <a:extLst>
                <a:ext uri="{FF2B5EF4-FFF2-40B4-BE49-F238E27FC236}">
                  <a16:creationId xmlns:a16="http://schemas.microsoft.com/office/drawing/2014/main" id="{0C8FD261-A982-4E19-89B3-943C249C587A}"/>
                </a:ext>
              </a:extLst>
            </p:cNvPr>
            <p:cNvSpPr/>
            <p:nvPr/>
          </p:nvSpPr>
          <p:spPr bwMode="auto">
            <a:xfrm>
              <a:off x="3192714" y="7257232"/>
              <a:ext cx="86597" cy="77184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6" h="50">
                  <a:moveTo>
                    <a:pt x="56" y="43"/>
                  </a:moveTo>
                  <a:cubicBezTo>
                    <a:pt x="56" y="46"/>
                    <a:pt x="53" y="50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íśļíďè">
              <a:extLst>
                <a:ext uri="{FF2B5EF4-FFF2-40B4-BE49-F238E27FC236}">
                  <a16:creationId xmlns:a16="http://schemas.microsoft.com/office/drawing/2014/main" id="{2DB9A458-773B-4C55-AB08-E5DED947D59E}"/>
                </a:ext>
              </a:extLst>
            </p:cNvPr>
            <p:cNvSpPr/>
            <p:nvPr/>
          </p:nvSpPr>
          <p:spPr bwMode="auto">
            <a:xfrm>
              <a:off x="3089331" y="7258802"/>
              <a:ext cx="86440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49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iśļiḍe">
              <a:extLst>
                <a:ext uri="{FF2B5EF4-FFF2-40B4-BE49-F238E27FC236}">
                  <a16:creationId xmlns:a16="http://schemas.microsoft.com/office/drawing/2014/main" id="{94F56503-680A-4600-AE6E-84FE317DE4F1}"/>
                </a:ext>
              </a:extLst>
            </p:cNvPr>
            <p:cNvSpPr/>
            <p:nvPr/>
          </p:nvSpPr>
          <p:spPr bwMode="auto">
            <a:xfrm>
              <a:off x="2985791" y="7260370"/>
              <a:ext cx="86440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49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49"/>
                    <a:pt x="48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işḻïdê">
              <a:extLst>
                <a:ext uri="{FF2B5EF4-FFF2-40B4-BE49-F238E27FC236}">
                  <a16:creationId xmlns:a16="http://schemas.microsoft.com/office/drawing/2014/main" id="{9B97BACE-ABC3-4408-BE61-5B1CBEDAB41E}"/>
                </a:ext>
              </a:extLst>
            </p:cNvPr>
            <p:cNvSpPr/>
            <p:nvPr/>
          </p:nvSpPr>
          <p:spPr bwMode="auto">
            <a:xfrm>
              <a:off x="2882252" y="7260370"/>
              <a:ext cx="86597" cy="78753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9" y="51"/>
                </a:cxn>
                <a:cxn ang="0">
                  <a:pos x="0" y="44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6" h="51">
                  <a:moveTo>
                    <a:pt x="56" y="43"/>
                  </a:moveTo>
                  <a:cubicBezTo>
                    <a:pt x="56" y="47"/>
                    <a:pt x="53" y="50"/>
                    <a:pt x="48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4" y="51"/>
                    <a:pt x="0" y="47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4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išḻîdê">
              <a:extLst>
                <a:ext uri="{FF2B5EF4-FFF2-40B4-BE49-F238E27FC236}">
                  <a16:creationId xmlns:a16="http://schemas.microsoft.com/office/drawing/2014/main" id="{A9845957-7402-4DFB-8ED5-EEF3D659688D}"/>
                </a:ext>
              </a:extLst>
            </p:cNvPr>
            <p:cNvSpPr/>
            <p:nvPr/>
          </p:nvSpPr>
          <p:spPr bwMode="auto">
            <a:xfrm>
              <a:off x="2778867" y="7261781"/>
              <a:ext cx="86440" cy="77341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6" h="50">
                  <a:moveTo>
                    <a:pt x="56" y="43"/>
                  </a:moveTo>
                  <a:cubicBezTo>
                    <a:pt x="56" y="47"/>
                    <a:pt x="53" y="50"/>
                    <a:pt x="4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iṥḷîḓe">
              <a:extLst>
                <a:ext uri="{FF2B5EF4-FFF2-40B4-BE49-F238E27FC236}">
                  <a16:creationId xmlns:a16="http://schemas.microsoft.com/office/drawing/2014/main" id="{17C57D09-7650-473C-AAEE-BF5BC995BDE0}"/>
                </a:ext>
              </a:extLst>
            </p:cNvPr>
            <p:cNvSpPr/>
            <p:nvPr/>
          </p:nvSpPr>
          <p:spPr bwMode="auto">
            <a:xfrm>
              <a:off x="2675327" y="7263352"/>
              <a:ext cx="86440" cy="77341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50"/>
                    <a:pt x="4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išľîḍe">
              <a:extLst>
                <a:ext uri="{FF2B5EF4-FFF2-40B4-BE49-F238E27FC236}">
                  <a16:creationId xmlns:a16="http://schemas.microsoft.com/office/drawing/2014/main" id="{06464367-9DCC-423E-88C8-484346D0B73C}"/>
                </a:ext>
              </a:extLst>
            </p:cNvPr>
            <p:cNvSpPr/>
            <p:nvPr/>
          </p:nvSpPr>
          <p:spPr bwMode="auto">
            <a:xfrm>
              <a:off x="2571787" y="7264919"/>
              <a:ext cx="86440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49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49"/>
                    <a:pt x="4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ïşḷîďe">
              <a:extLst>
                <a:ext uri="{FF2B5EF4-FFF2-40B4-BE49-F238E27FC236}">
                  <a16:creationId xmlns:a16="http://schemas.microsoft.com/office/drawing/2014/main" id="{A4B05F80-F34A-473F-82BE-12748E7B9D5E}"/>
                </a:ext>
              </a:extLst>
            </p:cNvPr>
            <p:cNvSpPr/>
            <p:nvPr/>
          </p:nvSpPr>
          <p:spPr bwMode="auto">
            <a:xfrm>
              <a:off x="2468246" y="7264919"/>
              <a:ext cx="86597" cy="78753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9" y="50"/>
                </a:cxn>
                <a:cxn ang="0">
                  <a:pos x="9" y="51"/>
                </a:cxn>
                <a:cxn ang="0">
                  <a:pos x="1" y="44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6" h="51">
                  <a:moveTo>
                    <a:pt x="56" y="43"/>
                  </a:moveTo>
                  <a:cubicBezTo>
                    <a:pt x="56" y="47"/>
                    <a:pt x="53" y="50"/>
                    <a:pt x="49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4" y="51"/>
                    <a:pt x="1" y="47"/>
                    <a:pt x="1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4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îşlïḑe">
              <a:extLst>
                <a:ext uri="{FF2B5EF4-FFF2-40B4-BE49-F238E27FC236}">
                  <a16:creationId xmlns:a16="http://schemas.microsoft.com/office/drawing/2014/main" id="{C05EE87D-D801-492D-A870-CE49C6E8A1AA}"/>
                </a:ext>
              </a:extLst>
            </p:cNvPr>
            <p:cNvSpPr/>
            <p:nvPr/>
          </p:nvSpPr>
          <p:spPr bwMode="auto">
            <a:xfrm>
              <a:off x="3605306" y="7155261"/>
              <a:ext cx="86440" cy="77184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6" h="50">
                  <a:moveTo>
                    <a:pt x="56" y="43"/>
                  </a:moveTo>
                  <a:cubicBezTo>
                    <a:pt x="56" y="47"/>
                    <a:pt x="53" y="50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í$ļîḑè">
              <a:extLst>
                <a:ext uri="{FF2B5EF4-FFF2-40B4-BE49-F238E27FC236}">
                  <a16:creationId xmlns:a16="http://schemas.microsoft.com/office/drawing/2014/main" id="{1BB13A86-7C57-4B4A-AE38-E6D385BA2C88}"/>
                </a:ext>
              </a:extLst>
            </p:cNvPr>
            <p:cNvSpPr/>
            <p:nvPr/>
          </p:nvSpPr>
          <p:spPr bwMode="auto">
            <a:xfrm>
              <a:off x="3501766" y="7156830"/>
              <a:ext cx="86440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50"/>
                </a:cxn>
                <a:cxn ang="0">
                  <a:pos x="9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50"/>
                    <a:pt x="4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îŝ1ïḋè">
              <a:extLst>
                <a:ext uri="{FF2B5EF4-FFF2-40B4-BE49-F238E27FC236}">
                  <a16:creationId xmlns:a16="http://schemas.microsoft.com/office/drawing/2014/main" id="{C55CD336-0DC1-4572-B20B-7F688353F5FF}"/>
                </a:ext>
              </a:extLst>
            </p:cNvPr>
            <p:cNvSpPr/>
            <p:nvPr/>
          </p:nvSpPr>
          <p:spPr bwMode="auto">
            <a:xfrm>
              <a:off x="3398225" y="7158398"/>
              <a:ext cx="86597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49"/>
                </a:cxn>
                <a:cxn ang="0">
                  <a:pos x="9" y="50"/>
                </a:cxn>
                <a:cxn ang="0">
                  <a:pos x="0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49"/>
                    <a:pt x="4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0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îṣľíďé">
              <a:extLst>
                <a:ext uri="{FF2B5EF4-FFF2-40B4-BE49-F238E27FC236}">
                  <a16:creationId xmlns:a16="http://schemas.microsoft.com/office/drawing/2014/main" id="{1CDA353E-94DB-427E-9AC2-41493BD08CB5}"/>
                </a:ext>
              </a:extLst>
            </p:cNvPr>
            <p:cNvSpPr/>
            <p:nvPr/>
          </p:nvSpPr>
          <p:spPr bwMode="auto">
            <a:xfrm>
              <a:off x="3294685" y="7158398"/>
              <a:ext cx="86597" cy="78753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9" y="51"/>
                </a:cxn>
                <a:cxn ang="0">
                  <a:pos x="1" y="44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6" h="51">
                  <a:moveTo>
                    <a:pt x="56" y="43"/>
                  </a:moveTo>
                  <a:cubicBezTo>
                    <a:pt x="56" y="47"/>
                    <a:pt x="53" y="50"/>
                    <a:pt x="48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4" y="51"/>
                    <a:pt x="1" y="47"/>
                    <a:pt x="1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4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ïṩļïďe">
              <a:extLst>
                <a:ext uri="{FF2B5EF4-FFF2-40B4-BE49-F238E27FC236}">
                  <a16:creationId xmlns:a16="http://schemas.microsoft.com/office/drawing/2014/main" id="{E36BAC30-7DF0-428D-BB33-143E481BCD86}"/>
                </a:ext>
              </a:extLst>
            </p:cNvPr>
            <p:cNvSpPr/>
            <p:nvPr/>
          </p:nvSpPr>
          <p:spPr bwMode="auto">
            <a:xfrm>
              <a:off x="3191303" y="7159967"/>
              <a:ext cx="86440" cy="77184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6" h="50">
                  <a:moveTo>
                    <a:pt x="56" y="43"/>
                  </a:moveTo>
                  <a:cubicBezTo>
                    <a:pt x="56" y="47"/>
                    <a:pt x="53" y="50"/>
                    <a:pt x="4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iṡḻïďe">
              <a:extLst>
                <a:ext uri="{FF2B5EF4-FFF2-40B4-BE49-F238E27FC236}">
                  <a16:creationId xmlns:a16="http://schemas.microsoft.com/office/drawing/2014/main" id="{4FC563C1-DFAD-43E7-84A3-2B8979CD1C7D}"/>
                </a:ext>
              </a:extLst>
            </p:cNvPr>
            <p:cNvSpPr/>
            <p:nvPr/>
          </p:nvSpPr>
          <p:spPr bwMode="auto">
            <a:xfrm>
              <a:off x="3087762" y="7161379"/>
              <a:ext cx="86440" cy="77341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9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50"/>
                    <a:pt x="4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îṡḻîdé">
              <a:extLst>
                <a:ext uri="{FF2B5EF4-FFF2-40B4-BE49-F238E27FC236}">
                  <a16:creationId xmlns:a16="http://schemas.microsoft.com/office/drawing/2014/main" id="{57B7B0FF-D08A-4BF9-AF84-3AC19D56DAB2}"/>
                </a:ext>
              </a:extLst>
            </p:cNvPr>
            <p:cNvSpPr/>
            <p:nvPr/>
          </p:nvSpPr>
          <p:spPr bwMode="auto">
            <a:xfrm>
              <a:off x="2984223" y="7162948"/>
              <a:ext cx="88009" cy="77341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9" y="49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7" h="50">
                  <a:moveTo>
                    <a:pt x="56" y="42"/>
                  </a:moveTo>
                  <a:cubicBezTo>
                    <a:pt x="57" y="46"/>
                    <a:pt x="53" y="49"/>
                    <a:pt x="49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îṣlïďé">
              <a:extLst>
                <a:ext uri="{FF2B5EF4-FFF2-40B4-BE49-F238E27FC236}">
                  <a16:creationId xmlns:a16="http://schemas.microsoft.com/office/drawing/2014/main" id="{B47F3FE5-A2AA-441E-96C4-5C6C056FBC82}"/>
                </a:ext>
              </a:extLst>
            </p:cNvPr>
            <p:cNvSpPr/>
            <p:nvPr/>
          </p:nvSpPr>
          <p:spPr bwMode="auto">
            <a:xfrm>
              <a:off x="2880682" y="7164517"/>
              <a:ext cx="88165" cy="77184"/>
            </a:xfrm>
            <a:custGeom>
              <a:avLst/>
              <a:gdLst/>
              <a:ahLst/>
              <a:cxnLst>
                <a:cxn ang="0">
                  <a:pos x="57" y="42"/>
                </a:cxn>
                <a:cxn ang="0">
                  <a:pos x="49" y="49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2"/>
                </a:cxn>
              </a:cxnLst>
              <a:rect l="0" t="0" r="r" b="b"/>
              <a:pathLst>
                <a:path w="57" h="50">
                  <a:moveTo>
                    <a:pt x="57" y="42"/>
                  </a:moveTo>
                  <a:cubicBezTo>
                    <a:pt x="57" y="46"/>
                    <a:pt x="53" y="49"/>
                    <a:pt x="49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7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ï$ļídè">
              <a:extLst>
                <a:ext uri="{FF2B5EF4-FFF2-40B4-BE49-F238E27FC236}">
                  <a16:creationId xmlns:a16="http://schemas.microsoft.com/office/drawing/2014/main" id="{A1235EE7-9836-4618-B57A-7C43F9A06421}"/>
                </a:ext>
              </a:extLst>
            </p:cNvPr>
            <p:cNvSpPr/>
            <p:nvPr/>
          </p:nvSpPr>
          <p:spPr bwMode="auto">
            <a:xfrm>
              <a:off x="2777300" y="7164517"/>
              <a:ext cx="88009" cy="77184"/>
            </a:xfrm>
            <a:custGeom>
              <a:avLst/>
              <a:gdLst/>
              <a:ahLst/>
              <a:cxnLst>
                <a:cxn ang="0">
                  <a:pos x="57" y="43"/>
                </a:cxn>
                <a:cxn ang="0">
                  <a:pos x="49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3"/>
                </a:cxn>
              </a:cxnLst>
              <a:rect l="0" t="0" r="r" b="b"/>
              <a:pathLst>
                <a:path w="57" h="50">
                  <a:moveTo>
                    <a:pt x="57" y="43"/>
                  </a:moveTo>
                  <a:cubicBezTo>
                    <a:pt x="57" y="47"/>
                    <a:pt x="53" y="50"/>
                    <a:pt x="4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îśḻîďe">
              <a:extLst>
                <a:ext uri="{FF2B5EF4-FFF2-40B4-BE49-F238E27FC236}">
                  <a16:creationId xmlns:a16="http://schemas.microsoft.com/office/drawing/2014/main" id="{82789AEC-A3E4-490F-8DFA-9A3E49C85C29}"/>
                </a:ext>
              </a:extLst>
            </p:cNvPr>
            <p:cNvSpPr/>
            <p:nvPr/>
          </p:nvSpPr>
          <p:spPr bwMode="auto">
            <a:xfrm>
              <a:off x="2673758" y="7166085"/>
              <a:ext cx="88009" cy="77184"/>
            </a:xfrm>
            <a:custGeom>
              <a:avLst/>
              <a:gdLst/>
              <a:ahLst/>
              <a:cxnLst>
                <a:cxn ang="0">
                  <a:pos x="57" y="43"/>
                </a:cxn>
                <a:cxn ang="0">
                  <a:pos x="49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3"/>
                </a:cxn>
              </a:cxnLst>
              <a:rect l="0" t="0" r="r" b="b"/>
              <a:pathLst>
                <a:path w="57" h="50">
                  <a:moveTo>
                    <a:pt x="57" y="43"/>
                  </a:moveTo>
                  <a:cubicBezTo>
                    <a:pt x="57" y="46"/>
                    <a:pt x="53" y="50"/>
                    <a:pt x="4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îṣlíḍè">
              <a:extLst>
                <a:ext uri="{FF2B5EF4-FFF2-40B4-BE49-F238E27FC236}">
                  <a16:creationId xmlns:a16="http://schemas.microsoft.com/office/drawing/2014/main" id="{CB29417D-1AFF-4CA7-B5BB-44046492CBFE}"/>
                </a:ext>
              </a:extLst>
            </p:cNvPr>
            <p:cNvSpPr/>
            <p:nvPr/>
          </p:nvSpPr>
          <p:spPr bwMode="auto">
            <a:xfrm>
              <a:off x="2570217" y="7167654"/>
              <a:ext cx="88009" cy="77184"/>
            </a:xfrm>
            <a:custGeom>
              <a:avLst/>
              <a:gdLst/>
              <a:ahLst/>
              <a:cxnLst>
                <a:cxn ang="0">
                  <a:pos x="57" y="42"/>
                </a:cxn>
                <a:cxn ang="0">
                  <a:pos x="49" y="49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2"/>
                </a:cxn>
              </a:cxnLst>
              <a:rect l="0" t="0" r="r" b="b"/>
              <a:pathLst>
                <a:path w="57" h="50">
                  <a:moveTo>
                    <a:pt x="57" y="42"/>
                  </a:moveTo>
                  <a:cubicBezTo>
                    <a:pt x="57" y="46"/>
                    <a:pt x="53" y="49"/>
                    <a:pt x="49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5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îṧḷïḋê">
              <a:extLst>
                <a:ext uri="{FF2B5EF4-FFF2-40B4-BE49-F238E27FC236}">
                  <a16:creationId xmlns:a16="http://schemas.microsoft.com/office/drawing/2014/main" id="{35AB31E4-5C1D-45D6-90F5-C935289ACCA1}"/>
                </a:ext>
              </a:extLst>
            </p:cNvPr>
            <p:cNvSpPr/>
            <p:nvPr/>
          </p:nvSpPr>
          <p:spPr bwMode="auto">
            <a:xfrm>
              <a:off x="2466678" y="7169223"/>
              <a:ext cx="88165" cy="77184"/>
            </a:xfrm>
            <a:custGeom>
              <a:avLst/>
              <a:gdLst/>
              <a:ahLst/>
              <a:cxnLst>
                <a:cxn ang="0">
                  <a:pos x="57" y="42"/>
                </a:cxn>
                <a:cxn ang="0">
                  <a:pos x="49" y="49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1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2"/>
                </a:cxn>
              </a:cxnLst>
              <a:rect l="0" t="0" r="r" b="b"/>
              <a:pathLst>
                <a:path w="57" h="50">
                  <a:moveTo>
                    <a:pt x="57" y="42"/>
                  </a:moveTo>
                  <a:cubicBezTo>
                    <a:pt x="57" y="46"/>
                    <a:pt x="53" y="49"/>
                    <a:pt x="49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5" y="50"/>
                    <a:pt x="1" y="47"/>
                    <a:pt x="1" y="4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îşļïďè">
              <a:extLst>
                <a:ext uri="{FF2B5EF4-FFF2-40B4-BE49-F238E27FC236}">
                  <a16:creationId xmlns:a16="http://schemas.microsoft.com/office/drawing/2014/main" id="{8EF60961-A32C-4055-B4C0-F615AEEAC7AE}"/>
                </a:ext>
              </a:extLst>
            </p:cNvPr>
            <p:cNvSpPr/>
            <p:nvPr/>
          </p:nvSpPr>
          <p:spPr bwMode="auto">
            <a:xfrm>
              <a:off x="3603737" y="7057995"/>
              <a:ext cx="88009" cy="77184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9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7" h="50">
                  <a:moveTo>
                    <a:pt x="56" y="43"/>
                  </a:moveTo>
                  <a:cubicBezTo>
                    <a:pt x="57" y="47"/>
                    <a:pt x="53" y="50"/>
                    <a:pt x="4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íSľïďê">
              <a:extLst>
                <a:ext uri="{FF2B5EF4-FFF2-40B4-BE49-F238E27FC236}">
                  <a16:creationId xmlns:a16="http://schemas.microsoft.com/office/drawing/2014/main" id="{FD0815DF-75AD-4C8E-84FE-42EA63AC4D31}"/>
                </a:ext>
              </a:extLst>
            </p:cNvPr>
            <p:cNvSpPr/>
            <p:nvPr/>
          </p:nvSpPr>
          <p:spPr bwMode="auto">
            <a:xfrm>
              <a:off x="3500198" y="7059409"/>
              <a:ext cx="88009" cy="77341"/>
            </a:xfrm>
            <a:custGeom>
              <a:avLst/>
              <a:gdLst/>
              <a:ahLst/>
              <a:cxnLst>
                <a:cxn ang="0">
                  <a:pos x="57" y="43"/>
                </a:cxn>
                <a:cxn ang="0">
                  <a:pos x="49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3"/>
                </a:cxn>
              </a:cxnLst>
              <a:rect l="0" t="0" r="r" b="b"/>
              <a:pathLst>
                <a:path w="57" h="50">
                  <a:moveTo>
                    <a:pt x="57" y="43"/>
                  </a:moveTo>
                  <a:cubicBezTo>
                    <a:pt x="57" y="46"/>
                    <a:pt x="53" y="50"/>
                    <a:pt x="4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7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íŝlîḍé">
              <a:extLst>
                <a:ext uri="{FF2B5EF4-FFF2-40B4-BE49-F238E27FC236}">
                  <a16:creationId xmlns:a16="http://schemas.microsoft.com/office/drawing/2014/main" id="{D6DD457F-8F93-4830-83E6-3B46EEA4651F}"/>
                </a:ext>
              </a:extLst>
            </p:cNvPr>
            <p:cNvSpPr/>
            <p:nvPr/>
          </p:nvSpPr>
          <p:spPr bwMode="auto">
            <a:xfrm>
              <a:off x="3396656" y="7060976"/>
              <a:ext cx="88165" cy="77341"/>
            </a:xfrm>
            <a:custGeom>
              <a:avLst/>
              <a:gdLst/>
              <a:ahLst/>
              <a:cxnLst>
                <a:cxn ang="0">
                  <a:pos x="57" y="42"/>
                </a:cxn>
                <a:cxn ang="0">
                  <a:pos x="49" y="49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2"/>
                </a:cxn>
              </a:cxnLst>
              <a:rect l="0" t="0" r="r" b="b"/>
              <a:pathLst>
                <a:path w="57" h="50">
                  <a:moveTo>
                    <a:pt x="57" y="42"/>
                  </a:moveTo>
                  <a:cubicBezTo>
                    <a:pt x="57" y="46"/>
                    <a:pt x="53" y="49"/>
                    <a:pt x="49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işľîdè">
              <a:extLst>
                <a:ext uri="{FF2B5EF4-FFF2-40B4-BE49-F238E27FC236}">
                  <a16:creationId xmlns:a16="http://schemas.microsoft.com/office/drawing/2014/main" id="{BA7B6CBA-BF37-4B63-ACE8-7BB5369F3953}"/>
                </a:ext>
              </a:extLst>
            </p:cNvPr>
            <p:cNvSpPr/>
            <p:nvPr/>
          </p:nvSpPr>
          <p:spPr bwMode="auto">
            <a:xfrm>
              <a:off x="3293274" y="7062545"/>
              <a:ext cx="88009" cy="77184"/>
            </a:xfrm>
            <a:custGeom>
              <a:avLst/>
              <a:gdLst/>
              <a:ahLst/>
              <a:cxnLst>
                <a:cxn ang="0">
                  <a:pos x="57" y="42"/>
                </a:cxn>
                <a:cxn ang="0">
                  <a:pos x="49" y="49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2"/>
                </a:cxn>
              </a:cxnLst>
              <a:rect l="0" t="0" r="r" b="b"/>
              <a:pathLst>
                <a:path w="57" h="50">
                  <a:moveTo>
                    <a:pt x="57" y="42"/>
                  </a:moveTo>
                  <a:cubicBezTo>
                    <a:pt x="57" y="46"/>
                    <a:pt x="53" y="49"/>
                    <a:pt x="49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íslïḋe">
              <a:extLst>
                <a:ext uri="{FF2B5EF4-FFF2-40B4-BE49-F238E27FC236}">
                  <a16:creationId xmlns:a16="http://schemas.microsoft.com/office/drawing/2014/main" id="{6CDCD4F1-8510-4BC4-B3E0-05AFF62E0AEA}"/>
                </a:ext>
              </a:extLst>
            </p:cNvPr>
            <p:cNvSpPr/>
            <p:nvPr/>
          </p:nvSpPr>
          <p:spPr bwMode="auto">
            <a:xfrm>
              <a:off x="3189733" y="7062545"/>
              <a:ext cx="88009" cy="78753"/>
            </a:xfrm>
            <a:custGeom>
              <a:avLst/>
              <a:gdLst/>
              <a:ahLst/>
              <a:cxnLst>
                <a:cxn ang="0">
                  <a:pos x="57" y="43"/>
                </a:cxn>
                <a:cxn ang="0">
                  <a:pos x="49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3"/>
                </a:cxn>
              </a:cxnLst>
              <a:rect l="0" t="0" r="r" b="b"/>
              <a:pathLst>
                <a:path w="57" h="51">
                  <a:moveTo>
                    <a:pt x="57" y="43"/>
                  </a:moveTo>
                  <a:cubicBezTo>
                    <a:pt x="57" y="47"/>
                    <a:pt x="53" y="50"/>
                    <a:pt x="4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5" y="51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ïSḻîḓe">
              <a:extLst>
                <a:ext uri="{FF2B5EF4-FFF2-40B4-BE49-F238E27FC236}">
                  <a16:creationId xmlns:a16="http://schemas.microsoft.com/office/drawing/2014/main" id="{B5BB227A-A689-4E10-8D68-04A6F4870BE9}"/>
                </a:ext>
              </a:extLst>
            </p:cNvPr>
            <p:cNvSpPr/>
            <p:nvPr/>
          </p:nvSpPr>
          <p:spPr bwMode="auto">
            <a:xfrm>
              <a:off x="3086194" y="7064115"/>
              <a:ext cx="88009" cy="77184"/>
            </a:xfrm>
            <a:custGeom>
              <a:avLst/>
              <a:gdLst/>
              <a:ahLst/>
              <a:cxnLst>
                <a:cxn ang="0">
                  <a:pos x="57" y="43"/>
                </a:cxn>
                <a:cxn ang="0">
                  <a:pos x="49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1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3"/>
                </a:cxn>
              </a:cxnLst>
              <a:rect l="0" t="0" r="r" b="b"/>
              <a:pathLst>
                <a:path w="57" h="50">
                  <a:moveTo>
                    <a:pt x="57" y="43"/>
                  </a:moveTo>
                  <a:cubicBezTo>
                    <a:pt x="57" y="47"/>
                    <a:pt x="53" y="50"/>
                    <a:pt x="4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5" y="50"/>
                    <a:pt x="1" y="47"/>
                    <a:pt x="1" y="4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îṣlîḋê">
              <a:extLst>
                <a:ext uri="{FF2B5EF4-FFF2-40B4-BE49-F238E27FC236}">
                  <a16:creationId xmlns:a16="http://schemas.microsoft.com/office/drawing/2014/main" id="{EBE81C8F-FAD1-4CDE-9050-AD685A77EB9F}"/>
                </a:ext>
              </a:extLst>
            </p:cNvPr>
            <p:cNvSpPr/>
            <p:nvPr/>
          </p:nvSpPr>
          <p:spPr bwMode="auto">
            <a:xfrm>
              <a:off x="2984223" y="7065683"/>
              <a:ext cx="86597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7" y="0"/>
                </a:cxn>
                <a:cxn ang="0">
                  <a:pos x="47" y="0"/>
                </a:cxn>
                <a:cxn ang="0">
                  <a:pos x="55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2" y="50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2" y="0"/>
                    <a:pt x="55" y="3"/>
                    <a:pt x="55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îṧḷíďé">
              <a:extLst>
                <a:ext uri="{FF2B5EF4-FFF2-40B4-BE49-F238E27FC236}">
                  <a16:creationId xmlns:a16="http://schemas.microsoft.com/office/drawing/2014/main" id="{5C6FFA73-A144-4D06-9A93-CD3AA2F4CF09}"/>
                </a:ext>
              </a:extLst>
            </p:cNvPr>
            <p:cNvSpPr/>
            <p:nvPr/>
          </p:nvSpPr>
          <p:spPr bwMode="auto">
            <a:xfrm>
              <a:off x="2880682" y="7067251"/>
              <a:ext cx="86597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49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7" y="0"/>
                </a:cxn>
                <a:cxn ang="0">
                  <a:pos x="55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2" y="49"/>
                    <a:pt x="48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2" y="0"/>
                    <a:pt x="55" y="3"/>
                    <a:pt x="55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ïšľiḓe">
              <a:extLst>
                <a:ext uri="{FF2B5EF4-FFF2-40B4-BE49-F238E27FC236}">
                  <a16:creationId xmlns:a16="http://schemas.microsoft.com/office/drawing/2014/main" id="{F1F5D22A-8C0A-4265-AB6E-B36A9CA9FED6}"/>
                </a:ext>
              </a:extLst>
            </p:cNvPr>
            <p:cNvSpPr/>
            <p:nvPr/>
          </p:nvSpPr>
          <p:spPr bwMode="auto">
            <a:xfrm>
              <a:off x="2777300" y="7067251"/>
              <a:ext cx="86440" cy="78753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8" y="51"/>
                </a:cxn>
                <a:cxn ang="0">
                  <a:pos x="0" y="44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7" y="0"/>
                </a:cxn>
                <a:cxn ang="0">
                  <a:pos x="55" y="7"/>
                </a:cxn>
                <a:cxn ang="0">
                  <a:pos x="56" y="43"/>
                </a:cxn>
              </a:cxnLst>
              <a:rect l="0" t="0" r="r" b="b"/>
              <a:pathLst>
                <a:path w="56" h="51">
                  <a:moveTo>
                    <a:pt x="56" y="43"/>
                  </a:moveTo>
                  <a:cubicBezTo>
                    <a:pt x="56" y="47"/>
                    <a:pt x="52" y="50"/>
                    <a:pt x="48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4" y="51"/>
                    <a:pt x="0" y="47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8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2" y="0"/>
                    <a:pt x="55" y="4"/>
                    <a:pt x="55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íšḷiḍê">
              <a:extLst>
                <a:ext uri="{FF2B5EF4-FFF2-40B4-BE49-F238E27FC236}">
                  <a16:creationId xmlns:a16="http://schemas.microsoft.com/office/drawing/2014/main" id="{AC6AB68E-191C-46C5-B9B3-52EEB05707A5}"/>
                </a:ext>
              </a:extLst>
            </p:cNvPr>
            <p:cNvSpPr/>
            <p:nvPr/>
          </p:nvSpPr>
          <p:spPr bwMode="auto">
            <a:xfrm>
              <a:off x="2673758" y="7068821"/>
              <a:ext cx="86440" cy="77184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7" y="0"/>
                </a:cxn>
                <a:cxn ang="0">
                  <a:pos x="55" y="7"/>
                </a:cxn>
                <a:cxn ang="0">
                  <a:pos x="56" y="43"/>
                </a:cxn>
              </a:cxnLst>
              <a:rect l="0" t="0" r="r" b="b"/>
              <a:pathLst>
                <a:path w="56" h="50">
                  <a:moveTo>
                    <a:pt x="56" y="43"/>
                  </a:moveTo>
                  <a:cubicBezTo>
                    <a:pt x="56" y="47"/>
                    <a:pt x="52" y="50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8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2" y="0"/>
                    <a:pt x="55" y="3"/>
                    <a:pt x="55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iṩḷíḓê">
              <a:extLst>
                <a:ext uri="{FF2B5EF4-FFF2-40B4-BE49-F238E27FC236}">
                  <a16:creationId xmlns:a16="http://schemas.microsoft.com/office/drawing/2014/main" id="{887D2EB8-0B9C-4543-B0F2-FDA4B17E1620}"/>
                </a:ext>
              </a:extLst>
            </p:cNvPr>
            <p:cNvSpPr/>
            <p:nvPr/>
          </p:nvSpPr>
          <p:spPr bwMode="auto">
            <a:xfrm>
              <a:off x="2570217" y="7070232"/>
              <a:ext cx="86597" cy="77341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8" y="0"/>
                </a:cxn>
                <a:cxn ang="0">
                  <a:pos x="47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2" y="50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2" y="0"/>
                    <a:pt x="55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ïŝḻiďê">
              <a:extLst>
                <a:ext uri="{FF2B5EF4-FFF2-40B4-BE49-F238E27FC236}">
                  <a16:creationId xmlns:a16="http://schemas.microsoft.com/office/drawing/2014/main" id="{26BFD307-195A-4033-B3F2-AF72CABB06C5}"/>
                </a:ext>
              </a:extLst>
            </p:cNvPr>
            <p:cNvSpPr/>
            <p:nvPr/>
          </p:nvSpPr>
          <p:spPr bwMode="auto">
            <a:xfrm>
              <a:off x="2466678" y="7071802"/>
              <a:ext cx="86597" cy="77341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49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49"/>
                    <a:pt x="48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íṥḷîďè">
              <a:extLst>
                <a:ext uri="{FF2B5EF4-FFF2-40B4-BE49-F238E27FC236}">
                  <a16:creationId xmlns:a16="http://schemas.microsoft.com/office/drawing/2014/main" id="{D9E3156A-99C7-4EBF-AAAC-9CD344303487}"/>
                </a:ext>
              </a:extLst>
            </p:cNvPr>
            <p:cNvSpPr/>
            <p:nvPr/>
          </p:nvSpPr>
          <p:spPr bwMode="auto">
            <a:xfrm>
              <a:off x="3846272" y="7047172"/>
              <a:ext cx="220886" cy="347486"/>
            </a:xfrm>
            <a:custGeom>
              <a:avLst/>
              <a:gdLst/>
              <a:ahLst/>
              <a:cxnLst>
                <a:cxn ang="0">
                  <a:pos x="109" y="151"/>
                </a:cxn>
                <a:cxn ang="0">
                  <a:pos x="143" y="86"/>
                </a:cxn>
                <a:cxn ang="0">
                  <a:pos x="143" y="54"/>
                </a:cxn>
                <a:cxn ang="0">
                  <a:pos x="94" y="0"/>
                </a:cxn>
                <a:cxn ang="0">
                  <a:pos x="49" y="0"/>
                </a:cxn>
                <a:cxn ang="0">
                  <a:pos x="0" y="54"/>
                </a:cxn>
                <a:cxn ang="0">
                  <a:pos x="0" y="85"/>
                </a:cxn>
                <a:cxn ang="0">
                  <a:pos x="34" y="149"/>
                </a:cxn>
                <a:cxn ang="0">
                  <a:pos x="11" y="204"/>
                </a:cxn>
                <a:cxn ang="0">
                  <a:pos x="49" y="225"/>
                </a:cxn>
                <a:cxn ang="0">
                  <a:pos x="94" y="225"/>
                </a:cxn>
                <a:cxn ang="0">
                  <a:pos x="132" y="205"/>
                </a:cxn>
                <a:cxn ang="0">
                  <a:pos x="109" y="151"/>
                </a:cxn>
              </a:cxnLst>
              <a:rect l="0" t="0" r="r" b="b"/>
              <a:pathLst>
                <a:path w="143" h="225">
                  <a:moveTo>
                    <a:pt x="109" y="151"/>
                  </a:moveTo>
                  <a:cubicBezTo>
                    <a:pt x="109" y="125"/>
                    <a:pt x="122" y="102"/>
                    <a:pt x="143" y="86"/>
                  </a:cubicBezTo>
                  <a:cubicBezTo>
                    <a:pt x="143" y="54"/>
                    <a:pt x="143" y="54"/>
                    <a:pt x="143" y="54"/>
                  </a:cubicBezTo>
                  <a:cubicBezTo>
                    <a:pt x="143" y="24"/>
                    <a:pt x="121" y="0"/>
                    <a:pt x="9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4"/>
                    <a:pt x="0" y="5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21" y="101"/>
                    <a:pt x="34" y="124"/>
                    <a:pt x="34" y="149"/>
                  </a:cubicBezTo>
                  <a:cubicBezTo>
                    <a:pt x="34" y="169"/>
                    <a:pt x="26" y="189"/>
                    <a:pt x="11" y="204"/>
                  </a:cubicBezTo>
                  <a:cubicBezTo>
                    <a:pt x="20" y="217"/>
                    <a:pt x="34" y="225"/>
                    <a:pt x="49" y="225"/>
                  </a:cubicBezTo>
                  <a:cubicBezTo>
                    <a:pt x="94" y="225"/>
                    <a:pt x="94" y="225"/>
                    <a:pt x="94" y="225"/>
                  </a:cubicBezTo>
                  <a:cubicBezTo>
                    <a:pt x="109" y="225"/>
                    <a:pt x="123" y="217"/>
                    <a:pt x="132" y="205"/>
                  </a:cubicBezTo>
                  <a:cubicBezTo>
                    <a:pt x="118" y="189"/>
                    <a:pt x="109" y="171"/>
                    <a:pt x="109" y="151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ïş1ídè">
              <a:extLst>
                <a:ext uri="{FF2B5EF4-FFF2-40B4-BE49-F238E27FC236}">
                  <a16:creationId xmlns:a16="http://schemas.microsoft.com/office/drawing/2014/main" id="{E2208C49-ED10-4940-9818-B638CE8290C3}"/>
                </a:ext>
              </a:extLst>
            </p:cNvPr>
            <p:cNvSpPr/>
            <p:nvPr/>
          </p:nvSpPr>
          <p:spPr bwMode="auto">
            <a:xfrm>
              <a:off x="4014604" y="7180047"/>
              <a:ext cx="52554" cy="183706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0" y="65"/>
                </a:cxn>
                <a:cxn ang="0">
                  <a:pos x="23" y="119"/>
                </a:cxn>
                <a:cxn ang="0">
                  <a:pos x="34" y="84"/>
                </a:cxn>
                <a:cxn ang="0">
                  <a:pos x="34" y="0"/>
                </a:cxn>
              </a:cxnLst>
              <a:rect l="0" t="0" r="r" b="b"/>
              <a:pathLst>
                <a:path w="34" h="119">
                  <a:moveTo>
                    <a:pt x="34" y="0"/>
                  </a:moveTo>
                  <a:cubicBezTo>
                    <a:pt x="13" y="16"/>
                    <a:pt x="0" y="39"/>
                    <a:pt x="0" y="65"/>
                  </a:cubicBezTo>
                  <a:cubicBezTo>
                    <a:pt x="0" y="85"/>
                    <a:pt x="9" y="103"/>
                    <a:pt x="23" y="119"/>
                  </a:cubicBezTo>
                  <a:cubicBezTo>
                    <a:pt x="30" y="109"/>
                    <a:pt x="34" y="97"/>
                    <a:pt x="34" y="84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îṧlîḋê">
              <a:extLst>
                <a:ext uri="{FF2B5EF4-FFF2-40B4-BE49-F238E27FC236}">
                  <a16:creationId xmlns:a16="http://schemas.microsoft.com/office/drawing/2014/main" id="{BDC7331E-F7AB-4153-B01F-BE9D97410039}"/>
                </a:ext>
              </a:extLst>
            </p:cNvPr>
            <p:cNvSpPr/>
            <p:nvPr/>
          </p:nvSpPr>
          <p:spPr bwMode="auto">
            <a:xfrm>
              <a:off x="3846272" y="7178479"/>
              <a:ext cx="52554" cy="1837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"/>
                </a:cxn>
                <a:cxn ang="0">
                  <a:pos x="11" y="119"/>
                </a:cxn>
                <a:cxn ang="0">
                  <a:pos x="34" y="64"/>
                </a:cxn>
                <a:cxn ang="0">
                  <a:pos x="0" y="0"/>
                </a:cxn>
              </a:cxnLst>
              <a:rect l="0" t="0" r="r" b="b"/>
              <a:pathLst>
                <a:path w="34" h="119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98"/>
                    <a:pt x="4" y="110"/>
                    <a:pt x="11" y="119"/>
                  </a:cubicBezTo>
                  <a:cubicBezTo>
                    <a:pt x="26" y="104"/>
                    <a:pt x="34" y="84"/>
                    <a:pt x="34" y="64"/>
                  </a:cubicBezTo>
                  <a:cubicBezTo>
                    <a:pt x="34" y="39"/>
                    <a:pt x="21" y="16"/>
                    <a:pt x="0" y="0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íṩ1íḑé">
              <a:extLst>
                <a:ext uri="{FF2B5EF4-FFF2-40B4-BE49-F238E27FC236}">
                  <a16:creationId xmlns:a16="http://schemas.microsoft.com/office/drawing/2014/main" id="{27A9EB01-CE4A-425F-9CBA-D16C54D52A50}"/>
                </a:ext>
              </a:extLst>
            </p:cNvPr>
            <p:cNvSpPr/>
            <p:nvPr/>
          </p:nvSpPr>
          <p:spPr bwMode="auto">
            <a:xfrm>
              <a:off x="3846272" y="7153692"/>
              <a:ext cx="220886" cy="15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08" y="0"/>
                </a:cxn>
                <a:cxn ang="0">
                  <a:pos x="0" y="0"/>
                </a:cxn>
              </a:cxnLst>
              <a:rect l="0" t="0" r="r" b="b"/>
              <a:pathLst>
                <a:path w="1408">
                  <a:moveTo>
                    <a:pt x="0" y="0"/>
                  </a:moveTo>
                  <a:lnTo>
                    <a:pt x="14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iṡḻïḑè">
              <a:extLst>
                <a:ext uri="{FF2B5EF4-FFF2-40B4-BE49-F238E27FC236}">
                  <a16:creationId xmlns:a16="http://schemas.microsoft.com/office/drawing/2014/main" id="{33FD1FE1-E540-4605-9D7E-0972E175ACDF}"/>
                </a:ext>
              </a:extLst>
            </p:cNvPr>
            <p:cNvSpPr/>
            <p:nvPr/>
          </p:nvSpPr>
          <p:spPr bwMode="auto">
            <a:xfrm>
              <a:off x="3846272" y="7153692"/>
              <a:ext cx="220886" cy="156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ïṧḻîďe">
              <a:extLst>
                <a:ext uri="{FF2B5EF4-FFF2-40B4-BE49-F238E27FC236}">
                  <a16:creationId xmlns:a16="http://schemas.microsoft.com/office/drawing/2014/main" id="{8F2402FB-20EC-40D5-966F-3FB269B5BA4C}"/>
                </a:ext>
              </a:extLst>
            </p:cNvPr>
            <p:cNvSpPr/>
            <p:nvPr/>
          </p:nvSpPr>
          <p:spPr bwMode="auto">
            <a:xfrm>
              <a:off x="3846272" y="7150555"/>
              <a:ext cx="220886" cy="6275"/>
            </a:xfrm>
            <a:prstGeom prst="rect">
              <a:avLst/>
            </a:prstGeom>
            <a:solidFill>
              <a:srgbClr val="BDC3C7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íṧḻíḍé">
              <a:extLst>
                <a:ext uri="{FF2B5EF4-FFF2-40B4-BE49-F238E27FC236}">
                  <a16:creationId xmlns:a16="http://schemas.microsoft.com/office/drawing/2014/main" id="{75AC2929-676F-41EF-9B5B-6F15CDB2EC10}"/>
                </a:ext>
              </a:extLst>
            </p:cNvPr>
            <p:cNvSpPr/>
            <p:nvPr/>
          </p:nvSpPr>
          <p:spPr bwMode="auto">
            <a:xfrm>
              <a:off x="3846272" y="7150555"/>
              <a:ext cx="220886" cy="6275"/>
            </a:xfrm>
            <a:custGeom>
              <a:avLst/>
              <a:gdLst/>
              <a:ahLst/>
              <a:cxnLst>
                <a:cxn ang="0">
                  <a:pos x="0" y="40"/>
                </a:cxn>
                <a:cxn ang="0">
                  <a:pos x="1408" y="40"/>
                </a:cxn>
                <a:cxn ang="0">
                  <a:pos x="1408" y="0"/>
                </a:cxn>
                <a:cxn ang="0">
                  <a:pos x="0" y="0"/>
                </a:cxn>
              </a:cxnLst>
              <a:rect l="0" t="0" r="r" b="b"/>
              <a:pathLst>
                <a:path w="1408" h="40">
                  <a:moveTo>
                    <a:pt x="0" y="40"/>
                  </a:moveTo>
                  <a:lnTo>
                    <a:pt x="1408" y="40"/>
                  </a:lnTo>
                  <a:lnTo>
                    <a:pt x="1408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ïŝľíḑe">
              <a:extLst>
                <a:ext uri="{FF2B5EF4-FFF2-40B4-BE49-F238E27FC236}">
                  <a16:creationId xmlns:a16="http://schemas.microsoft.com/office/drawing/2014/main" id="{84ADCC36-0195-45DE-B8BF-DEBD39013356}"/>
                </a:ext>
              </a:extLst>
            </p:cNvPr>
            <p:cNvSpPr/>
            <p:nvPr/>
          </p:nvSpPr>
          <p:spPr bwMode="auto">
            <a:xfrm>
              <a:off x="3955931" y="7048739"/>
              <a:ext cx="156" cy="11420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28"/>
                </a:cxn>
                <a:cxn ang="0">
                  <a:pos x="0" y="0"/>
                </a:cxn>
              </a:cxnLst>
              <a:rect l="0" t="0" r="r" b="b"/>
              <a:pathLst>
                <a:path h="728">
                  <a:moveTo>
                    <a:pt x="0" y="0"/>
                  </a:moveTo>
                  <a:lnTo>
                    <a:pt x="0" y="7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îsľïḓè">
              <a:extLst>
                <a:ext uri="{FF2B5EF4-FFF2-40B4-BE49-F238E27FC236}">
                  <a16:creationId xmlns:a16="http://schemas.microsoft.com/office/drawing/2014/main" id="{2E004A19-A712-47D2-B242-DFE9532C2214}"/>
                </a:ext>
              </a:extLst>
            </p:cNvPr>
            <p:cNvSpPr/>
            <p:nvPr/>
          </p:nvSpPr>
          <p:spPr bwMode="auto">
            <a:xfrm>
              <a:off x="3955931" y="7048739"/>
              <a:ext cx="156" cy="114208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îšḻiḍé">
              <a:extLst>
                <a:ext uri="{FF2B5EF4-FFF2-40B4-BE49-F238E27FC236}">
                  <a16:creationId xmlns:a16="http://schemas.microsoft.com/office/drawing/2014/main" id="{630FF274-2919-4BF4-AC7F-13C44B348534}"/>
                </a:ext>
              </a:extLst>
            </p:cNvPr>
            <p:cNvSpPr/>
            <p:nvPr/>
          </p:nvSpPr>
          <p:spPr bwMode="auto">
            <a:xfrm>
              <a:off x="3954362" y="7048739"/>
              <a:ext cx="4706" cy="114208"/>
            </a:xfrm>
            <a:prstGeom prst="rect">
              <a:avLst/>
            </a:prstGeom>
            <a:solidFill>
              <a:srgbClr val="BDC3C7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íşľïḑe">
              <a:extLst>
                <a:ext uri="{FF2B5EF4-FFF2-40B4-BE49-F238E27FC236}">
                  <a16:creationId xmlns:a16="http://schemas.microsoft.com/office/drawing/2014/main" id="{B16784B6-D151-4AC9-92CF-7BA4D7522FEA}"/>
                </a:ext>
              </a:extLst>
            </p:cNvPr>
            <p:cNvSpPr/>
            <p:nvPr/>
          </p:nvSpPr>
          <p:spPr bwMode="auto">
            <a:xfrm>
              <a:off x="3954362" y="7048739"/>
              <a:ext cx="4706" cy="11420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28"/>
                </a:cxn>
                <a:cxn ang="0">
                  <a:pos x="30" y="728"/>
                </a:cxn>
                <a:cxn ang="0">
                  <a:pos x="30" y="0"/>
                </a:cxn>
              </a:cxnLst>
              <a:rect l="0" t="0" r="r" b="b"/>
              <a:pathLst>
                <a:path w="30" h="728">
                  <a:moveTo>
                    <a:pt x="0" y="0"/>
                  </a:moveTo>
                  <a:lnTo>
                    <a:pt x="0" y="728"/>
                  </a:lnTo>
                  <a:lnTo>
                    <a:pt x="30" y="728"/>
                  </a:lnTo>
                  <a:lnTo>
                    <a:pt x="3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ísḻiḋé">
              <a:extLst>
                <a:ext uri="{FF2B5EF4-FFF2-40B4-BE49-F238E27FC236}">
                  <a16:creationId xmlns:a16="http://schemas.microsoft.com/office/drawing/2014/main" id="{4F7A8387-7E5D-46CF-8CF9-A4713DD0D3ED}"/>
                </a:ext>
              </a:extLst>
            </p:cNvPr>
            <p:cNvSpPr/>
            <p:nvPr/>
          </p:nvSpPr>
          <p:spPr bwMode="auto">
            <a:xfrm>
              <a:off x="3938988" y="7108982"/>
              <a:ext cx="35455" cy="89578"/>
            </a:xfrm>
            <a:custGeom>
              <a:avLst/>
              <a:gdLst/>
              <a:ahLst/>
              <a:cxnLst>
                <a:cxn ang="0">
                  <a:pos x="23" y="40"/>
                </a:cxn>
                <a:cxn ang="0">
                  <a:pos x="11" y="58"/>
                </a:cxn>
                <a:cxn ang="0">
                  <a:pos x="0" y="40"/>
                </a:cxn>
                <a:cxn ang="0">
                  <a:pos x="0" y="18"/>
                </a:cxn>
                <a:cxn ang="0">
                  <a:pos x="11" y="0"/>
                </a:cxn>
                <a:cxn ang="0">
                  <a:pos x="23" y="18"/>
                </a:cxn>
                <a:cxn ang="0">
                  <a:pos x="23" y="40"/>
                </a:cxn>
              </a:cxnLst>
              <a:rect l="0" t="0" r="r" b="b"/>
              <a:pathLst>
                <a:path w="23" h="58">
                  <a:moveTo>
                    <a:pt x="23" y="40"/>
                  </a:moveTo>
                  <a:cubicBezTo>
                    <a:pt x="23" y="50"/>
                    <a:pt x="18" y="58"/>
                    <a:pt x="11" y="58"/>
                  </a:cubicBezTo>
                  <a:cubicBezTo>
                    <a:pt x="5" y="58"/>
                    <a:pt x="0" y="50"/>
                    <a:pt x="0" y="4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5" y="0"/>
                    <a:pt x="11" y="0"/>
                  </a:cubicBezTo>
                  <a:cubicBezTo>
                    <a:pt x="18" y="0"/>
                    <a:pt x="23" y="8"/>
                    <a:pt x="23" y="18"/>
                  </a:cubicBezTo>
                  <a:lnTo>
                    <a:pt x="23" y="4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iş1îḓê">
              <a:extLst>
                <a:ext uri="{FF2B5EF4-FFF2-40B4-BE49-F238E27FC236}">
                  <a16:creationId xmlns:a16="http://schemas.microsoft.com/office/drawing/2014/main" id="{85BBAD16-6F7A-4871-9DA1-530D0820C251}"/>
                </a:ext>
              </a:extLst>
            </p:cNvPr>
            <p:cNvSpPr/>
            <p:nvPr/>
          </p:nvSpPr>
          <p:spPr bwMode="auto">
            <a:xfrm>
              <a:off x="3935851" y="7107411"/>
              <a:ext cx="41730" cy="92715"/>
            </a:xfrm>
            <a:custGeom>
              <a:avLst/>
              <a:gdLst/>
              <a:ahLst/>
              <a:cxnLst>
                <a:cxn ang="0">
                  <a:pos x="25" y="41"/>
                </a:cxn>
                <a:cxn ang="0">
                  <a:pos x="24" y="41"/>
                </a:cxn>
                <a:cxn ang="0">
                  <a:pos x="20" y="52"/>
                </a:cxn>
                <a:cxn ang="0">
                  <a:pos x="13" y="57"/>
                </a:cxn>
                <a:cxn ang="0">
                  <a:pos x="7" y="52"/>
                </a:cxn>
                <a:cxn ang="0">
                  <a:pos x="3" y="41"/>
                </a:cxn>
                <a:cxn ang="0">
                  <a:pos x="3" y="19"/>
                </a:cxn>
                <a:cxn ang="0">
                  <a:pos x="7" y="8"/>
                </a:cxn>
                <a:cxn ang="0">
                  <a:pos x="13" y="3"/>
                </a:cxn>
                <a:cxn ang="0">
                  <a:pos x="20" y="8"/>
                </a:cxn>
                <a:cxn ang="0">
                  <a:pos x="24" y="19"/>
                </a:cxn>
                <a:cxn ang="0">
                  <a:pos x="24" y="41"/>
                </a:cxn>
                <a:cxn ang="0">
                  <a:pos x="25" y="41"/>
                </a:cxn>
                <a:cxn ang="0">
                  <a:pos x="27" y="41"/>
                </a:cxn>
                <a:cxn ang="0">
                  <a:pos x="27" y="19"/>
                </a:cxn>
                <a:cxn ang="0">
                  <a:pos x="23" y="6"/>
                </a:cxn>
                <a:cxn ang="0">
                  <a:pos x="13" y="0"/>
                </a:cxn>
                <a:cxn ang="0">
                  <a:pos x="4" y="6"/>
                </a:cxn>
                <a:cxn ang="0">
                  <a:pos x="0" y="19"/>
                </a:cxn>
                <a:cxn ang="0">
                  <a:pos x="0" y="41"/>
                </a:cxn>
                <a:cxn ang="0">
                  <a:pos x="4" y="54"/>
                </a:cxn>
                <a:cxn ang="0">
                  <a:pos x="13" y="60"/>
                </a:cxn>
                <a:cxn ang="0">
                  <a:pos x="23" y="54"/>
                </a:cxn>
                <a:cxn ang="0">
                  <a:pos x="27" y="41"/>
                </a:cxn>
                <a:cxn ang="0">
                  <a:pos x="25" y="41"/>
                </a:cxn>
              </a:cxnLst>
              <a:rect l="0" t="0" r="r" b="b"/>
              <a:pathLst>
                <a:path w="27" h="60">
                  <a:moveTo>
                    <a:pt x="25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5"/>
                    <a:pt x="22" y="50"/>
                    <a:pt x="20" y="52"/>
                  </a:cubicBezTo>
                  <a:cubicBezTo>
                    <a:pt x="18" y="55"/>
                    <a:pt x="16" y="57"/>
                    <a:pt x="13" y="57"/>
                  </a:cubicBezTo>
                  <a:cubicBezTo>
                    <a:pt x="11" y="57"/>
                    <a:pt x="9" y="55"/>
                    <a:pt x="7" y="52"/>
                  </a:cubicBezTo>
                  <a:cubicBezTo>
                    <a:pt x="5" y="50"/>
                    <a:pt x="3" y="45"/>
                    <a:pt x="3" y="4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5"/>
                    <a:pt x="5" y="11"/>
                    <a:pt x="7" y="8"/>
                  </a:cubicBezTo>
                  <a:cubicBezTo>
                    <a:pt x="9" y="5"/>
                    <a:pt x="11" y="3"/>
                    <a:pt x="13" y="3"/>
                  </a:cubicBezTo>
                  <a:cubicBezTo>
                    <a:pt x="16" y="3"/>
                    <a:pt x="18" y="5"/>
                    <a:pt x="20" y="8"/>
                  </a:cubicBezTo>
                  <a:cubicBezTo>
                    <a:pt x="22" y="11"/>
                    <a:pt x="24" y="15"/>
                    <a:pt x="24" y="19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4"/>
                    <a:pt x="26" y="9"/>
                    <a:pt x="23" y="6"/>
                  </a:cubicBezTo>
                  <a:cubicBezTo>
                    <a:pt x="21" y="2"/>
                    <a:pt x="18" y="0"/>
                    <a:pt x="13" y="0"/>
                  </a:cubicBezTo>
                  <a:cubicBezTo>
                    <a:pt x="9" y="0"/>
                    <a:pt x="6" y="2"/>
                    <a:pt x="4" y="6"/>
                  </a:cubicBezTo>
                  <a:cubicBezTo>
                    <a:pt x="1" y="9"/>
                    <a:pt x="0" y="14"/>
                    <a:pt x="0" y="1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6"/>
                    <a:pt x="1" y="51"/>
                    <a:pt x="4" y="54"/>
                  </a:cubicBezTo>
                  <a:cubicBezTo>
                    <a:pt x="6" y="58"/>
                    <a:pt x="9" y="60"/>
                    <a:pt x="13" y="60"/>
                  </a:cubicBezTo>
                  <a:cubicBezTo>
                    <a:pt x="18" y="60"/>
                    <a:pt x="21" y="58"/>
                    <a:pt x="23" y="54"/>
                  </a:cubicBezTo>
                  <a:cubicBezTo>
                    <a:pt x="26" y="51"/>
                    <a:pt x="27" y="46"/>
                    <a:pt x="27" y="41"/>
                  </a:cubicBezTo>
                  <a:lnTo>
                    <a:pt x="25" y="41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7" name="íšḷïḋè">
              <a:extLst>
                <a:ext uri="{FF2B5EF4-FFF2-40B4-BE49-F238E27FC236}">
                  <a16:creationId xmlns:a16="http://schemas.microsoft.com/office/drawing/2014/main" id="{00BAB68E-F009-4466-A402-E119AE98E7D3}"/>
                </a:ext>
              </a:extLst>
            </p:cNvPr>
            <p:cNvSpPr/>
            <p:nvPr/>
          </p:nvSpPr>
          <p:spPr bwMode="auto">
            <a:xfrm>
              <a:off x="1252590" y="7045601"/>
              <a:ext cx="338232" cy="98833"/>
            </a:xfrm>
            <a:custGeom>
              <a:avLst/>
              <a:gdLst/>
              <a:ahLst/>
              <a:cxnLst>
                <a:cxn ang="0">
                  <a:pos x="199" y="64"/>
                </a:cxn>
                <a:cxn ang="0">
                  <a:pos x="20" y="64"/>
                </a:cxn>
                <a:cxn ang="0">
                  <a:pos x="0" y="44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199" y="0"/>
                </a:cxn>
                <a:cxn ang="0">
                  <a:pos x="219" y="20"/>
                </a:cxn>
                <a:cxn ang="0">
                  <a:pos x="219" y="44"/>
                </a:cxn>
                <a:cxn ang="0">
                  <a:pos x="199" y="64"/>
                </a:cxn>
              </a:cxnLst>
              <a:rect l="0" t="0" r="r" b="b"/>
              <a:pathLst>
                <a:path w="219" h="64">
                  <a:moveTo>
                    <a:pt x="199" y="64"/>
                  </a:moveTo>
                  <a:cubicBezTo>
                    <a:pt x="20" y="64"/>
                    <a:pt x="20" y="64"/>
                    <a:pt x="20" y="64"/>
                  </a:cubicBezTo>
                  <a:cubicBezTo>
                    <a:pt x="9" y="64"/>
                    <a:pt x="0" y="55"/>
                    <a:pt x="0" y="4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10" y="0"/>
                    <a:pt x="219" y="9"/>
                    <a:pt x="219" y="20"/>
                  </a:cubicBezTo>
                  <a:cubicBezTo>
                    <a:pt x="219" y="44"/>
                    <a:pt x="219" y="44"/>
                    <a:pt x="219" y="44"/>
                  </a:cubicBezTo>
                  <a:cubicBezTo>
                    <a:pt x="219" y="55"/>
                    <a:pt x="210" y="64"/>
                    <a:pt x="199" y="64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8" name="ïşḻíďê">
              <a:extLst>
                <a:ext uri="{FF2B5EF4-FFF2-40B4-BE49-F238E27FC236}">
                  <a16:creationId xmlns:a16="http://schemas.microsoft.com/office/drawing/2014/main" id="{36579019-7EE1-4BCD-8677-68E1F952329A}"/>
                </a:ext>
              </a:extLst>
            </p:cNvPr>
            <p:cNvSpPr/>
            <p:nvPr/>
          </p:nvSpPr>
          <p:spPr bwMode="auto">
            <a:xfrm>
              <a:off x="1369937" y="7051721"/>
              <a:ext cx="105108" cy="88009"/>
            </a:xfrm>
            <a:custGeom>
              <a:avLst/>
              <a:gdLst/>
              <a:ahLst/>
              <a:cxnLst>
                <a:cxn ang="0">
                  <a:pos x="48" y="57"/>
                </a:cxn>
                <a:cxn ang="0">
                  <a:pos x="20" y="57"/>
                </a:cxn>
                <a:cxn ang="0">
                  <a:pos x="0" y="37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48" y="0"/>
                </a:cxn>
                <a:cxn ang="0">
                  <a:pos x="68" y="20"/>
                </a:cxn>
                <a:cxn ang="0">
                  <a:pos x="68" y="37"/>
                </a:cxn>
                <a:cxn ang="0">
                  <a:pos x="48" y="57"/>
                </a:cxn>
              </a:cxnLst>
              <a:rect l="0" t="0" r="r" b="b"/>
              <a:pathLst>
                <a:path w="68" h="57">
                  <a:moveTo>
                    <a:pt x="48" y="57"/>
                  </a:moveTo>
                  <a:cubicBezTo>
                    <a:pt x="20" y="57"/>
                    <a:pt x="20" y="57"/>
                    <a:pt x="20" y="57"/>
                  </a:cubicBezTo>
                  <a:cubicBezTo>
                    <a:pt x="9" y="57"/>
                    <a:pt x="0" y="48"/>
                    <a:pt x="0" y="3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9" y="0"/>
                    <a:pt x="68" y="9"/>
                    <a:pt x="68" y="20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8" y="48"/>
                    <a:pt x="59" y="57"/>
                    <a:pt x="48" y="57"/>
                  </a:cubicBez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9" name="iṡlíďè">
              <a:extLst>
                <a:ext uri="{FF2B5EF4-FFF2-40B4-BE49-F238E27FC236}">
                  <a16:creationId xmlns:a16="http://schemas.microsoft.com/office/drawing/2014/main" id="{65DC8792-ACE3-4AA3-A821-E3B608D4839C}"/>
                </a:ext>
              </a:extLst>
            </p:cNvPr>
            <p:cNvSpPr/>
            <p:nvPr/>
          </p:nvSpPr>
          <p:spPr bwMode="auto">
            <a:xfrm>
              <a:off x="1291182" y="7073370"/>
              <a:ext cx="339801" cy="210061"/>
            </a:xfrm>
            <a:custGeom>
              <a:avLst/>
              <a:gdLst/>
              <a:ahLst/>
              <a:cxnLst>
                <a:cxn ang="0">
                  <a:pos x="205" y="64"/>
                </a:cxn>
                <a:cxn ang="0">
                  <a:pos x="39" y="132"/>
                </a:cxn>
                <a:cxn ang="0">
                  <a:pos x="13" y="121"/>
                </a:cxn>
                <a:cxn ang="0">
                  <a:pos x="4" y="99"/>
                </a:cxn>
                <a:cxn ang="0">
                  <a:pos x="15" y="73"/>
                </a:cxn>
                <a:cxn ang="0">
                  <a:pos x="180" y="5"/>
                </a:cxn>
                <a:cxn ang="0">
                  <a:pos x="207" y="16"/>
                </a:cxn>
                <a:cxn ang="0">
                  <a:pos x="216" y="38"/>
                </a:cxn>
                <a:cxn ang="0">
                  <a:pos x="205" y="64"/>
                </a:cxn>
              </a:cxnLst>
              <a:rect l="0" t="0" r="r" b="b"/>
              <a:pathLst>
                <a:path w="220" h="136">
                  <a:moveTo>
                    <a:pt x="205" y="64"/>
                  </a:moveTo>
                  <a:cubicBezTo>
                    <a:pt x="39" y="132"/>
                    <a:pt x="39" y="132"/>
                    <a:pt x="39" y="132"/>
                  </a:cubicBezTo>
                  <a:cubicBezTo>
                    <a:pt x="29" y="136"/>
                    <a:pt x="17" y="131"/>
                    <a:pt x="13" y="121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0" y="89"/>
                    <a:pt x="5" y="77"/>
                    <a:pt x="15" y="73"/>
                  </a:cubicBezTo>
                  <a:cubicBezTo>
                    <a:pt x="180" y="5"/>
                    <a:pt x="180" y="5"/>
                    <a:pt x="180" y="5"/>
                  </a:cubicBezTo>
                  <a:cubicBezTo>
                    <a:pt x="191" y="0"/>
                    <a:pt x="202" y="5"/>
                    <a:pt x="207" y="16"/>
                  </a:cubicBezTo>
                  <a:cubicBezTo>
                    <a:pt x="216" y="38"/>
                    <a:pt x="216" y="38"/>
                    <a:pt x="216" y="38"/>
                  </a:cubicBezTo>
                  <a:cubicBezTo>
                    <a:pt x="220" y="48"/>
                    <a:pt x="215" y="59"/>
                    <a:pt x="205" y="64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0" name="iş1iďè">
              <a:extLst>
                <a:ext uri="{FF2B5EF4-FFF2-40B4-BE49-F238E27FC236}">
                  <a16:creationId xmlns:a16="http://schemas.microsoft.com/office/drawing/2014/main" id="{2180E70E-0D97-4CEC-BBE6-EE0437751989}"/>
                </a:ext>
              </a:extLst>
            </p:cNvPr>
            <p:cNvSpPr/>
            <p:nvPr/>
          </p:nvSpPr>
          <p:spPr bwMode="auto">
            <a:xfrm>
              <a:off x="1400842" y="7122787"/>
              <a:ext cx="120483" cy="111227"/>
            </a:xfrm>
            <a:custGeom>
              <a:avLst/>
              <a:gdLst/>
              <a:ahLst/>
              <a:cxnLst>
                <a:cxn ang="0">
                  <a:pos x="63" y="57"/>
                </a:cxn>
                <a:cxn ang="0">
                  <a:pos x="37" y="68"/>
                </a:cxn>
                <a:cxn ang="0">
                  <a:pos x="11" y="57"/>
                </a:cxn>
                <a:cxn ang="0">
                  <a:pos x="4" y="41"/>
                </a:cxn>
                <a:cxn ang="0">
                  <a:pos x="15" y="15"/>
                </a:cxn>
                <a:cxn ang="0">
                  <a:pos x="41" y="5"/>
                </a:cxn>
                <a:cxn ang="0">
                  <a:pos x="67" y="15"/>
                </a:cxn>
                <a:cxn ang="0">
                  <a:pos x="73" y="31"/>
                </a:cxn>
                <a:cxn ang="0">
                  <a:pos x="63" y="57"/>
                </a:cxn>
              </a:cxnLst>
              <a:rect l="0" t="0" r="r" b="b"/>
              <a:pathLst>
                <a:path w="78" h="72">
                  <a:moveTo>
                    <a:pt x="63" y="57"/>
                  </a:moveTo>
                  <a:cubicBezTo>
                    <a:pt x="37" y="68"/>
                    <a:pt x="37" y="68"/>
                    <a:pt x="37" y="68"/>
                  </a:cubicBezTo>
                  <a:cubicBezTo>
                    <a:pt x="27" y="72"/>
                    <a:pt x="15" y="67"/>
                    <a:pt x="11" y="5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0" y="31"/>
                    <a:pt x="5" y="19"/>
                    <a:pt x="15" y="1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51" y="0"/>
                    <a:pt x="63" y="5"/>
                    <a:pt x="67" y="15"/>
                  </a:cubicBezTo>
                  <a:cubicBezTo>
                    <a:pt x="73" y="31"/>
                    <a:pt x="73" y="31"/>
                    <a:pt x="73" y="31"/>
                  </a:cubicBezTo>
                  <a:cubicBezTo>
                    <a:pt x="78" y="41"/>
                    <a:pt x="73" y="53"/>
                    <a:pt x="63" y="57"/>
                  </a:cubicBez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1" name="iṡḻïďê">
              <a:extLst>
                <a:ext uri="{FF2B5EF4-FFF2-40B4-BE49-F238E27FC236}">
                  <a16:creationId xmlns:a16="http://schemas.microsoft.com/office/drawing/2014/main" id="{BF595673-46C7-49BA-AA7C-7E603A8C24E0}"/>
                </a:ext>
              </a:extLst>
            </p:cNvPr>
            <p:cNvSpPr/>
            <p:nvPr/>
          </p:nvSpPr>
          <p:spPr bwMode="auto">
            <a:xfrm>
              <a:off x="2079028" y="7552322"/>
              <a:ext cx="443342" cy="586883"/>
            </a:xfrm>
            <a:custGeom>
              <a:avLst/>
              <a:gdLst/>
              <a:ahLst/>
              <a:cxnLst>
                <a:cxn ang="0">
                  <a:pos x="59" y="129"/>
                </a:cxn>
                <a:cxn ang="0">
                  <a:pos x="95" y="27"/>
                </a:cxn>
                <a:cxn ang="0">
                  <a:pos x="115" y="20"/>
                </a:cxn>
                <a:cxn ang="0">
                  <a:pos x="120" y="22"/>
                </a:cxn>
                <a:cxn ang="0">
                  <a:pos x="134" y="40"/>
                </a:cxn>
                <a:cxn ang="0">
                  <a:pos x="97" y="141"/>
                </a:cxn>
                <a:cxn ang="0">
                  <a:pos x="103" y="143"/>
                </a:cxn>
                <a:cxn ang="0">
                  <a:pos x="149" y="17"/>
                </a:cxn>
                <a:cxn ang="0">
                  <a:pos x="170" y="6"/>
                </a:cxn>
                <a:cxn ang="0">
                  <a:pos x="175" y="7"/>
                </a:cxn>
                <a:cxn ang="0">
                  <a:pos x="185" y="30"/>
                </a:cxn>
                <a:cxn ang="0">
                  <a:pos x="140" y="156"/>
                </a:cxn>
                <a:cxn ang="0">
                  <a:pos x="148" y="159"/>
                </a:cxn>
                <a:cxn ang="0">
                  <a:pos x="199" y="16"/>
                </a:cxn>
                <a:cxn ang="0">
                  <a:pos x="221" y="3"/>
                </a:cxn>
                <a:cxn ang="0">
                  <a:pos x="225" y="5"/>
                </a:cxn>
                <a:cxn ang="0">
                  <a:pos x="236" y="29"/>
                </a:cxn>
                <a:cxn ang="0">
                  <a:pos x="184" y="172"/>
                </a:cxn>
                <a:cxn ang="0">
                  <a:pos x="192" y="175"/>
                </a:cxn>
                <a:cxn ang="0">
                  <a:pos x="237" y="49"/>
                </a:cxn>
                <a:cxn ang="0">
                  <a:pos x="258" y="37"/>
                </a:cxn>
                <a:cxn ang="0">
                  <a:pos x="263" y="39"/>
                </a:cxn>
                <a:cxn ang="0">
                  <a:pos x="274" y="62"/>
                </a:cxn>
                <a:cxn ang="0">
                  <a:pos x="224" y="199"/>
                </a:cxn>
                <a:cxn ang="0">
                  <a:pos x="221" y="208"/>
                </a:cxn>
                <a:cxn ang="0">
                  <a:pos x="203" y="258"/>
                </a:cxn>
                <a:cxn ang="0">
                  <a:pos x="258" y="215"/>
                </a:cxn>
                <a:cxn ang="0">
                  <a:pos x="279" y="220"/>
                </a:cxn>
                <a:cxn ang="0">
                  <a:pos x="282" y="225"/>
                </a:cxn>
                <a:cxn ang="0">
                  <a:pos x="280" y="248"/>
                </a:cxn>
                <a:cxn ang="0">
                  <a:pos x="184" y="321"/>
                </a:cxn>
                <a:cxn ang="0">
                  <a:pos x="164" y="370"/>
                </a:cxn>
                <a:cxn ang="0">
                  <a:pos x="149" y="378"/>
                </a:cxn>
                <a:cxn ang="0">
                  <a:pos x="8" y="327"/>
                </a:cxn>
                <a:cxn ang="0">
                  <a:pos x="2" y="312"/>
                </a:cxn>
                <a:cxn ang="0">
                  <a:pos x="59" y="129"/>
                </a:cxn>
              </a:cxnLst>
              <a:rect l="0" t="0" r="r" b="b"/>
              <a:pathLst>
                <a:path w="287" h="380">
                  <a:moveTo>
                    <a:pt x="59" y="129"/>
                  </a:moveTo>
                  <a:cubicBezTo>
                    <a:pt x="95" y="27"/>
                    <a:pt x="95" y="27"/>
                    <a:pt x="95" y="27"/>
                  </a:cubicBezTo>
                  <a:cubicBezTo>
                    <a:pt x="98" y="20"/>
                    <a:pt x="106" y="17"/>
                    <a:pt x="115" y="20"/>
                  </a:cubicBezTo>
                  <a:cubicBezTo>
                    <a:pt x="120" y="22"/>
                    <a:pt x="120" y="22"/>
                    <a:pt x="120" y="22"/>
                  </a:cubicBezTo>
                  <a:cubicBezTo>
                    <a:pt x="129" y="25"/>
                    <a:pt x="136" y="34"/>
                    <a:pt x="134" y="4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2" y="7"/>
                    <a:pt x="161" y="2"/>
                    <a:pt x="170" y="6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84" y="10"/>
                    <a:pt x="189" y="20"/>
                    <a:pt x="185" y="30"/>
                  </a:cubicBezTo>
                  <a:cubicBezTo>
                    <a:pt x="140" y="156"/>
                    <a:pt x="140" y="156"/>
                    <a:pt x="140" y="156"/>
                  </a:cubicBezTo>
                  <a:cubicBezTo>
                    <a:pt x="148" y="159"/>
                    <a:pt x="148" y="159"/>
                    <a:pt x="148" y="159"/>
                  </a:cubicBezTo>
                  <a:cubicBezTo>
                    <a:pt x="199" y="16"/>
                    <a:pt x="199" y="16"/>
                    <a:pt x="199" y="16"/>
                  </a:cubicBezTo>
                  <a:cubicBezTo>
                    <a:pt x="203" y="6"/>
                    <a:pt x="212" y="0"/>
                    <a:pt x="221" y="3"/>
                  </a:cubicBezTo>
                  <a:cubicBezTo>
                    <a:pt x="225" y="5"/>
                    <a:pt x="225" y="5"/>
                    <a:pt x="225" y="5"/>
                  </a:cubicBezTo>
                  <a:cubicBezTo>
                    <a:pt x="234" y="8"/>
                    <a:pt x="239" y="19"/>
                    <a:pt x="236" y="29"/>
                  </a:cubicBezTo>
                  <a:cubicBezTo>
                    <a:pt x="184" y="172"/>
                    <a:pt x="184" y="172"/>
                    <a:pt x="184" y="172"/>
                  </a:cubicBezTo>
                  <a:cubicBezTo>
                    <a:pt x="192" y="175"/>
                    <a:pt x="192" y="175"/>
                    <a:pt x="192" y="175"/>
                  </a:cubicBezTo>
                  <a:cubicBezTo>
                    <a:pt x="237" y="49"/>
                    <a:pt x="237" y="49"/>
                    <a:pt x="237" y="49"/>
                  </a:cubicBezTo>
                  <a:cubicBezTo>
                    <a:pt x="241" y="39"/>
                    <a:pt x="250" y="34"/>
                    <a:pt x="258" y="37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72" y="42"/>
                    <a:pt x="277" y="52"/>
                    <a:pt x="274" y="62"/>
                  </a:cubicBezTo>
                  <a:cubicBezTo>
                    <a:pt x="224" y="199"/>
                    <a:pt x="224" y="199"/>
                    <a:pt x="224" y="199"/>
                  </a:cubicBezTo>
                  <a:cubicBezTo>
                    <a:pt x="221" y="208"/>
                    <a:pt x="221" y="208"/>
                    <a:pt x="221" y="208"/>
                  </a:cubicBezTo>
                  <a:cubicBezTo>
                    <a:pt x="203" y="258"/>
                    <a:pt x="203" y="258"/>
                    <a:pt x="203" y="258"/>
                  </a:cubicBezTo>
                  <a:cubicBezTo>
                    <a:pt x="258" y="215"/>
                    <a:pt x="258" y="215"/>
                    <a:pt x="258" y="215"/>
                  </a:cubicBezTo>
                  <a:cubicBezTo>
                    <a:pt x="265" y="210"/>
                    <a:pt x="274" y="212"/>
                    <a:pt x="279" y="220"/>
                  </a:cubicBezTo>
                  <a:cubicBezTo>
                    <a:pt x="282" y="225"/>
                    <a:pt x="282" y="225"/>
                    <a:pt x="282" y="225"/>
                  </a:cubicBezTo>
                  <a:cubicBezTo>
                    <a:pt x="287" y="232"/>
                    <a:pt x="286" y="243"/>
                    <a:pt x="280" y="248"/>
                  </a:cubicBezTo>
                  <a:cubicBezTo>
                    <a:pt x="184" y="321"/>
                    <a:pt x="184" y="321"/>
                    <a:pt x="184" y="321"/>
                  </a:cubicBezTo>
                  <a:cubicBezTo>
                    <a:pt x="183" y="323"/>
                    <a:pt x="164" y="370"/>
                    <a:pt x="164" y="370"/>
                  </a:cubicBezTo>
                  <a:cubicBezTo>
                    <a:pt x="162" y="376"/>
                    <a:pt x="155" y="380"/>
                    <a:pt x="149" y="378"/>
                  </a:cubicBezTo>
                  <a:cubicBezTo>
                    <a:pt x="8" y="327"/>
                    <a:pt x="8" y="327"/>
                    <a:pt x="8" y="327"/>
                  </a:cubicBezTo>
                  <a:cubicBezTo>
                    <a:pt x="2" y="325"/>
                    <a:pt x="0" y="318"/>
                    <a:pt x="2" y="312"/>
                  </a:cubicBezTo>
                  <a:cubicBezTo>
                    <a:pt x="2" y="312"/>
                    <a:pt x="56" y="130"/>
                    <a:pt x="59" y="129"/>
                  </a:cubicBezTo>
                  <a:close/>
                </a:path>
              </a:pathLst>
            </a:custGeom>
            <a:solidFill>
              <a:srgbClr val="EEB87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2" name="íSliḓé">
              <a:extLst>
                <a:ext uri="{FF2B5EF4-FFF2-40B4-BE49-F238E27FC236}">
                  <a16:creationId xmlns:a16="http://schemas.microsoft.com/office/drawing/2014/main" id="{932D9D84-4282-4686-89E4-317F896558BE}"/>
                </a:ext>
              </a:extLst>
            </p:cNvPr>
            <p:cNvSpPr/>
            <p:nvPr/>
          </p:nvSpPr>
          <p:spPr bwMode="auto">
            <a:xfrm>
              <a:off x="1964663" y="7980130"/>
              <a:ext cx="373843" cy="512838"/>
            </a:xfrm>
            <a:custGeom>
              <a:avLst/>
              <a:gdLst/>
              <a:ahLst/>
              <a:cxnLst>
                <a:cxn ang="0">
                  <a:pos x="4" y="264"/>
                </a:cxn>
                <a:cxn ang="0">
                  <a:pos x="18" y="292"/>
                </a:cxn>
                <a:cxn ang="0">
                  <a:pos x="119" y="328"/>
                </a:cxn>
                <a:cxn ang="0">
                  <a:pos x="148" y="316"/>
                </a:cxn>
                <a:cxn ang="0">
                  <a:pos x="238" y="68"/>
                </a:cxn>
                <a:cxn ang="0">
                  <a:pos x="223" y="40"/>
                </a:cxn>
                <a:cxn ang="0">
                  <a:pos x="122" y="4"/>
                </a:cxn>
                <a:cxn ang="0">
                  <a:pos x="93" y="16"/>
                </a:cxn>
                <a:cxn ang="0">
                  <a:pos x="4" y="264"/>
                </a:cxn>
              </a:cxnLst>
              <a:rect l="0" t="0" r="r" b="b"/>
              <a:pathLst>
                <a:path w="242" h="332">
                  <a:moveTo>
                    <a:pt x="4" y="264"/>
                  </a:moveTo>
                  <a:cubicBezTo>
                    <a:pt x="0" y="275"/>
                    <a:pt x="6" y="287"/>
                    <a:pt x="18" y="292"/>
                  </a:cubicBezTo>
                  <a:cubicBezTo>
                    <a:pt x="119" y="328"/>
                    <a:pt x="119" y="328"/>
                    <a:pt x="119" y="328"/>
                  </a:cubicBezTo>
                  <a:cubicBezTo>
                    <a:pt x="131" y="332"/>
                    <a:pt x="144" y="327"/>
                    <a:pt x="148" y="316"/>
                  </a:cubicBezTo>
                  <a:cubicBezTo>
                    <a:pt x="238" y="68"/>
                    <a:pt x="238" y="68"/>
                    <a:pt x="238" y="68"/>
                  </a:cubicBezTo>
                  <a:cubicBezTo>
                    <a:pt x="242" y="57"/>
                    <a:pt x="235" y="45"/>
                    <a:pt x="223" y="40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110" y="0"/>
                    <a:pt x="97" y="5"/>
                    <a:pt x="93" y="16"/>
                  </a:cubicBezTo>
                  <a:lnTo>
                    <a:pt x="4" y="264"/>
                  </a:lnTo>
                  <a:close/>
                </a:path>
              </a:pathLst>
            </a:custGeom>
            <a:solidFill>
              <a:srgbClr val="EEB87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3" name="îṩḷïďé">
              <a:extLst>
                <a:ext uri="{FF2B5EF4-FFF2-40B4-BE49-F238E27FC236}">
                  <a16:creationId xmlns:a16="http://schemas.microsoft.com/office/drawing/2014/main" id="{6069F189-60EB-46A5-A46A-54638EDE1B7B}"/>
                </a:ext>
              </a:extLst>
            </p:cNvPr>
            <p:cNvSpPr/>
            <p:nvPr/>
          </p:nvSpPr>
          <p:spPr bwMode="auto">
            <a:xfrm>
              <a:off x="2218023" y="9035298"/>
              <a:ext cx="1659153" cy="753803"/>
            </a:xfrm>
            <a:custGeom>
              <a:avLst/>
              <a:gdLst/>
              <a:ahLst/>
              <a:cxnLst>
                <a:cxn ang="0">
                  <a:pos x="3" y="256"/>
                </a:cxn>
                <a:cxn ang="0">
                  <a:pos x="531" y="7"/>
                </a:cxn>
                <a:cxn ang="0">
                  <a:pos x="1071" y="232"/>
                </a:cxn>
                <a:cxn ang="0">
                  <a:pos x="542" y="482"/>
                </a:cxn>
                <a:cxn ang="0">
                  <a:pos x="3" y="256"/>
                </a:cxn>
              </a:cxnLst>
              <a:rect l="0" t="0" r="r" b="b"/>
              <a:pathLst>
                <a:path w="1074" h="488">
                  <a:moveTo>
                    <a:pt x="3" y="256"/>
                  </a:moveTo>
                  <a:cubicBezTo>
                    <a:pt x="0" y="125"/>
                    <a:pt x="237" y="13"/>
                    <a:pt x="531" y="7"/>
                  </a:cubicBezTo>
                  <a:cubicBezTo>
                    <a:pt x="826" y="0"/>
                    <a:pt x="1068" y="101"/>
                    <a:pt x="1071" y="232"/>
                  </a:cubicBezTo>
                  <a:cubicBezTo>
                    <a:pt x="1074" y="363"/>
                    <a:pt x="837" y="475"/>
                    <a:pt x="542" y="482"/>
                  </a:cubicBezTo>
                  <a:cubicBezTo>
                    <a:pt x="247" y="488"/>
                    <a:pt x="6" y="388"/>
                    <a:pt x="3" y="256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4" name="íşlïďê">
              <a:extLst>
                <a:ext uri="{FF2B5EF4-FFF2-40B4-BE49-F238E27FC236}">
                  <a16:creationId xmlns:a16="http://schemas.microsoft.com/office/drawing/2014/main" id="{884CBC30-F7D0-4FC1-8DAC-B48FF4568901}"/>
                </a:ext>
              </a:extLst>
            </p:cNvPr>
            <p:cNvSpPr/>
            <p:nvPr/>
          </p:nvSpPr>
          <p:spPr bwMode="auto">
            <a:xfrm>
              <a:off x="2735569" y="9022906"/>
              <a:ext cx="608534" cy="633320"/>
            </a:xfrm>
            <a:custGeom>
              <a:avLst/>
              <a:gdLst/>
              <a:ahLst/>
              <a:cxnLst>
                <a:cxn ang="0">
                  <a:pos x="3" y="210"/>
                </a:cxn>
                <a:cxn ang="0">
                  <a:pos x="192" y="3"/>
                </a:cxn>
                <a:cxn ang="0">
                  <a:pos x="391" y="201"/>
                </a:cxn>
                <a:cxn ang="0">
                  <a:pos x="202" y="408"/>
                </a:cxn>
                <a:cxn ang="0">
                  <a:pos x="3" y="210"/>
                </a:cxn>
              </a:cxnLst>
              <a:rect l="0" t="0" r="r" b="b"/>
              <a:pathLst>
                <a:path w="394" h="410">
                  <a:moveTo>
                    <a:pt x="3" y="210"/>
                  </a:moveTo>
                  <a:cubicBezTo>
                    <a:pt x="0" y="98"/>
                    <a:pt x="85" y="5"/>
                    <a:pt x="192" y="3"/>
                  </a:cubicBezTo>
                  <a:cubicBezTo>
                    <a:pt x="300" y="0"/>
                    <a:pt x="389" y="89"/>
                    <a:pt x="391" y="201"/>
                  </a:cubicBezTo>
                  <a:cubicBezTo>
                    <a:pt x="394" y="313"/>
                    <a:pt x="309" y="405"/>
                    <a:pt x="202" y="408"/>
                  </a:cubicBezTo>
                  <a:cubicBezTo>
                    <a:pt x="95" y="410"/>
                    <a:pt x="6" y="322"/>
                    <a:pt x="3" y="210"/>
                  </a:cubicBezTo>
                  <a:close/>
                </a:path>
              </a:pathLst>
            </a:custGeom>
            <a:solidFill>
              <a:srgbClr val="EEB87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5" name="iṣḻîḑé">
              <a:extLst>
                <a:ext uri="{FF2B5EF4-FFF2-40B4-BE49-F238E27FC236}">
                  <a16:creationId xmlns:a16="http://schemas.microsoft.com/office/drawing/2014/main" id="{6BE161A0-1741-449D-9E0D-D8FC7A993D4D}"/>
                </a:ext>
              </a:extLst>
            </p:cNvPr>
            <p:cNvSpPr/>
            <p:nvPr/>
          </p:nvSpPr>
          <p:spPr bwMode="auto">
            <a:xfrm>
              <a:off x="2936373" y="8961096"/>
              <a:ext cx="202373" cy="155937"/>
            </a:xfrm>
            <a:custGeom>
              <a:avLst/>
              <a:gdLst/>
              <a:ahLst/>
              <a:cxnLst>
                <a:cxn ang="0">
                  <a:pos x="131" y="98"/>
                </a:cxn>
                <a:cxn ang="0">
                  <a:pos x="79" y="12"/>
                </a:cxn>
                <a:cxn ang="0">
                  <a:pos x="48" y="12"/>
                </a:cxn>
                <a:cxn ang="0">
                  <a:pos x="0" y="101"/>
                </a:cxn>
                <a:cxn ang="0">
                  <a:pos x="131" y="98"/>
                </a:cxn>
              </a:cxnLst>
              <a:rect l="0" t="0" r="r" b="b"/>
              <a:pathLst>
                <a:path w="131" h="101">
                  <a:moveTo>
                    <a:pt x="131" y="98"/>
                  </a:moveTo>
                  <a:cubicBezTo>
                    <a:pt x="79" y="12"/>
                    <a:pt x="79" y="12"/>
                    <a:pt x="79" y="12"/>
                  </a:cubicBezTo>
                  <a:cubicBezTo>
                    <a:pt x="72" y="0"/>
                    <a:pt x="54" y="0"/>
                    <a:pt x="48" y="12"/>
                  </a:cubicBezTo>
                  <a:cubicBezTo>
                    <a:pt x="0" y="101"/>
                    <a:pt x="0" y="101"/>
                    <a:pt x="0" y="101"/>
                  </a:cubicBezTo>
                  <a:lnTo>
                    <a:pt x="131" y="98"/>
                  </a:lnTo>
                  <a:close/>
                </a:path>
              </a:pathLst>
            </a:custGeom>
            <a:solidFill>
              <a:srgbClr val="EEB87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6" name="ïs1íďê">
              <a:extLst>
                <a:ext uri="{FF2B5EF4-FFF2-40B4-BE49-F238E27FC236}">
                  <a16:creationId xmlns:a16="http://schemas.microsoft.com/office/drawing/2014/main" id="{562C6C82-961F-4E9C-BED5-2097DE78E22D}"/>
                </a:ext>
              </a:extLst>
            </p:cNvPr>
            <p:cNvSpPr/>
            <p:nvPr/>
          </p:nvSpPr>
          <p:spPr bwMode="auto">
            <a:xfrm>
              <a:off x="3052148" y="7699004"/>
              <a:ext cx="545313" cy="627203"/>
            </a:xfrm>
            <a:custGeom>
              <a:avLst/>
              <a:gdLst/>
              <a:ahLst/>
              <a:cxnLst>
                <a:cxn ang="0">
                  <a:pos x="276" y="225"/>
                </a:cxn>
                <a:cxn ang="0">
                  <a:pos x="232" y="117"/>
                </a:cxn>
                <a:cxn ang="0">
                  <a:pos x="131" y="9"/>
                </a:cxn>
                <a:cxn ang="0">
                  <a:pos x="85" y="7"/>
                </a:cxn>
                <a:cxn ang="0">
                  <a:pos x="8" y="60"/>
                </a:cxn>
                <a:cxn ang="0">
                  <a:pos x="16" y="79"/>
                </a:cxn>
                <a:cxn ang="0">
                  <a:pos x="16" y="79"/>
                </a:cxn>
                <a:cxn ang="0">
                  <a:pos x="25" y="76"/>
                </a:cxn>
                <a:cxn ang="0">
                  <a:pos x="56" y="62"/>
                </a:cxn>
                <a:cxn ang="0">
                  <a:pos x="57" y="63"/>
                </a:cxn>
                <a:cxn ang="0">
                  <a:pos x="66" y="58"/>
                </a:cxn>
                <a:cxn ang="0">
                  <a:pos x="93" y="53"/>
                </a:cxn>
                <a:cxn ang="0">
                  <a:pos x="142" y="68"/>
                </a:cxn>
                <a:cxn ang="0">
                  <a:pos x="161" y="107"/>
                </a:cxn>
                <a:cxn ang="0">
                  <a:pos x="137" y="117"/>
                </a:cxn>
                <a:cxn ang="0">
                  <a:pos x="131" y="115"/>
                </a:cxn>
                <a:cxn ang="0">
                  <a:pos x="97" y="174"/>
                </a:cxn>
                <a:cxn ang="0">
                  <a:pos x="99" y="177"/>
                </a:cxn>
                <a:cxn ang="0">
                  <a:pos x="147" y="254"/>
                </a:cxn>
                <a:cxn ang="0">
                  <a:pos x="192" y="312"/>
                </a:cxn>
                <a:cxn ang="0">
                  <a:pos x="255" y="406"/>
                </a:cxn>
                <a:cxn ang="0">
                  <a:pos x="353" y="324"/>
                </a:cxn>
                <a:cxn ang="0">
                  <a:pos x="276" y="225"/>
                </a:cxn>
              </a:cxnLst>
              <a:rect l="0" t="0" r="r" b="b"/>
              <a:pathLst>
                <a:path w="353" h="406">
                  <a:moveTo>
                    <a:pt x="276" y="225"/>
                  </a:moveTo>
                  <a:cubicBezTo>
                    <a:pt x="262" y="202"/>
                    <a:pt x="244" y="165"/>
                    <a:pt x="232" y="117"/>
                  </a:cubicBezTo>
                  <a:cubicBezTo>
                    <a:pt x="226" y="77"/>
                    <a:pt x="213" y="38"/>
                    <a:pt x="131" y="9"/>
                  </a:cubicBezTo>
                  <a:cubicBezTo>
                    <a:pt x="121" y="5"/>
                    <a:pt x="105" y="0"/>
                    <a:pt x="85" y="7"/>
                  </a:cubicBezTo>
                  <a:cubicBezTo>
                    <a:pt x="63" y="12"/>
                    <a:pt x="36" y="36"/>
                    <a:pt x="8" y="60"/>
                  </a:cubicBezTo>
                  <a:cubicBezTo>
                    <a:pt x="0" y="67"/>
                    <a:pt x="5" y="80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0" y="54"/>
                    <a:pt x="42" y="52"/>
                    <a:pt x="56" y="62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86" y="52"/>
                    <a:pt x="93" y="53"/>
                  </a:cubicBezTo>
                  <a:cubicBezTo>
                    <a:pt x="106" y="53"/>
                    <a:pt x="131" y="63"/>
                    <a:pt x="142" y="68"/>
                  </a:cubicBezTo>
                  <a:cubicBezTo>
                    <a:pt x="165" y="78"/>
                    <a:pt x="169" y="93"/>
                    <a:pt x="161" y="107"/>
                  </a:cubicBezTo>
                  <a:cubicBezTo>
                    <a:pt x="157" y="116"/>
                    <a:pt x="147" y="120"/>
                    <a:pt x="137" y="117"/>
                  </a:cubicBezTo>
                  <a:cubicBezTo>
                    <a:pt x="135" y="117"/>
                    <a:pt x="133" y="116"/>
                    <a:pt x="131" y="115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9" y="177"/>
                    <a:pt x="99" y="177"/>
                    <a:pt x="99" y="177"/>
                  </a:cubicBezTo>
                  <a:cubicBezTo>
                    <a:pt x="109" y="221"/>
                    <a:pt x="124" y="249"/>
                    <a:pt x="147" y="254"/>
                  </a:cubicBezTo>
                  <a:cubicBezTo>
                    <a:pt x="192" y="312"/>
                    <a:pt x="192" y="312"/>
                    <a:pt x="192" y="312"/>
                  </a:cubicBezTo>
                  <a:cubicBezTo>
                    <a:pt x="255" y="406"/>
                    <a:pt x="255" y="406"/>
                    <a:pt x="255" y="406"/>
                  </a:cubicBezTo>
                  <a:cubicBezTo>
                    <a:pt x="353" y="324"/>
                    <a:pt x="353" y="324"/>
                    <a:pt x="353" y="324"/>
                  </a:cubicBezTo>
                  <a:cubicBezTo>
                    <a:pt x="318" y="290"/>
                    <a:pt x="293" y="253"/>
                    <a:pt x="276" y="225"/>
                  </a:cubicBezTo>
                  <a:close/>
                </a:path>
              </a:pathLst>
            </a:custGeom>
            <a:solidFill>
              <a:srgbClr val="EEB87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7" name="îş1idê">
              <a:extLst>
                <a:ext uri="{FF2B5EF4-FFF2-40B4-BE49-F238E27FC236}">
                  <a16:creationId xmlns:a16="http://schemas.microsoft.com/office/drawing/2014/main" id="{10031119-189C-44A6-B336-8B0031574C7F}"/>
                </a:ext>
              </a:extLst>
            </p:cNvPr>
            <p:cNvSpPr/>
            <p:nvPr/>
          </p:nvSpPr>
          <p:spPr bwMode="auto">
            <a:xfrm>
              <a:off x="2967278" y="7748420"/>
              <a:ext cx="15374" cy="9256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9" y="6"/>
                </a:cxn>
                <a:cxn ang="0">
                  <a:pos x="10" y="0"/>
                </a:cxn>
                <a:cxn ang="0">
                  <a:pos x="2" y="0"/>
                </a:cxn>
                <a:cxn ang="0">
                  <a:pos x="2" y="2"/>
                </a:cxn>
              </a:cxnLst>
              <a:rect l="0" t="0" r="r" b="b"/>
              <a:pathLst>
                <a:path w="10" h="6">
                  <a:moveTo>
                    <a:pt x="2" y="2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2" y="2"/>
                  </a:cubicBez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8" name="ï$ļîḓè">
              <a:extLst>
                <a:ext uri="{FF2B5EF4-FFF2-40B4-BE49-F238E27FC236}">
                  <a16:creationId xmlns:a16="http://schemas.microsoft.com/office/drawing/2014/main" id="{A0577B11-D319-45EF-A2D2-9E6FF588FC28}"/>
                </a:ext>
              </a:extLst>
            </p:cNvPr>
            <p:cNvSpPr/>
            <p:nvPr/>
          </p:nvSpPr>
          <p:spPr bwMode="auto">
            <a:xfrm>
              <a:off x="2979671" y="7746852"/>
              <a:ext cx="74047" cy="48004"/>
            </a:xfrm>
            <a:custGeom>
              <a:avLst/>
              <a:gdLst/>
              <a:ahLst/>
              <a:cxnLst>
                <a:cxn ang="0">
                  <a:pos x="472" y="0"/>
                </a:cxn>
                <a:cxn ang="0">
                  <a:pos x="19" y="10"/>
                </a:cxn>
                <a:cxn ang="0">
                  <a:pos x="0" y="69"/>
                </a:cxn>
                <a:cxn ang="0">
                  <a:pos x="393" y="306"/>
                </a:cxn>
                <a:cxn ang="0">
                  <a:pos x="472" y="0"/>
                </a:cxn>
              </a:cxnLst>
              <a:rect l="0" t="0" r="r" b="b"/>
              <a:pathLst>
                <a:path w="472" h="306">
                  <a:moveTo>
                    <a:pt x="472" y="0"/>
                  </a:moveTo>
                  <a:lnTo>
                    <a:pt x="19" y="10"/>
                  </a:lnTo>
                  <a:lnTo>
                    <a:pt x="0" y="69"/>
                  </a:lnTo>
                  <a:lnTo>
                    <a:pt x="393" y="306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009FA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9" name="ïSḻíďê">
              <a:extLst>
                <a:ext uri="{FF2B5EF4-FFF2-40B4-BE49-F238E27FC236}">
                  <a16:creationId xmlns:a16="http://schemas.microsoft.com/office/drawing/2014/main" id="{70EB0561-C526-4AC2-98E3-4773DD7B494E}"/>
                </a:ext>
              </a:extLst>
            </p:cNvPr>
            <p:cNvSpPr/>
            <p:nvPr/>
          </p:nvSpPr>
          <p:spPr bwMode="auto">
            <a:xfrm>
              <a:off x="3421442" y="7848824"/>
              <a:ext cx="71066" cy="72635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0" y="365"/>
                </a:cxn>
                <a:cxn ang="0">
                  <a:pos x="354" y="463"/>
                </a:cxn>
                <a:cxn ang="0">
                  <a:pos x="453" y="99"/>
                </a:cxn>
                <a:cxn ang="0">
                  <a:pos x="88" y="0"/>
                </a:cxn>
              </a:cxnLst>
              <a:rect l="0" t="0" r="r" b="b"/>
              <a:pathLst>
                <a:path w="453" h="463">
                  <a:moveTo>
                    <a:pt x="88" y="0"/>
                  </a:moveTo>
                  <a:lnTo>
                    <a:pt x="0" y="365"/>
                  </a:lnTo>
                  <a:lnTo>
                    <a:pt x="354" y="463"/>
                  </a:lnTo>
                  <a:lnTo>
                    <a:pt x="453" y="9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F677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0" name="ísļïḓè">
              <a:extLst>
                <a:ext uri="{FF2B5EF4-FFF2-40B4-BE49-F238E27FC236}">
                  <a16:creationId xmlns:a16="http://schemas.microsoft.com/office/drawing/2014/main" id="{94E991B3-7B69-4683-965E-F908FEF52A0D}"/>
                </a:ext>
              </a:extLst>
            </p:cNvPr>
            <p:cNvSpPr/>
            <p:nvPr/>
          </p:nvSpPr>
          <p:spPr bwMode="auto">
            <a:xfrm>
              <a:off x="3041324" y="7746852"/>
              <a:ext cx="393923" cy="151388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0" y="306"/>
                </a:cxn>
                <a:cxn ang="0">
                  <a:pos x="2433" y="965"/>
                </a:cxn>
                <a:cxn ang="0">
                  <a:pos x="2511" y="650"/>
                </a:cxn>
                <a:cxn ang="0">
                  <a:pos x="79" y="0"/>
                </a:cxn>
              </a:cxnLst>
              <a:rect l="0" t="0" r="r" b="b"/>
              <a:pathLst>
                <a:path w="2511" h="965">
                  <a:moveTo>
                    <a:pt x="79" y="0"/>
                  </a:moveTo>
                  <a:lnTo>
                    <a:pt x="0" y="306"/>
                  </a:lnTo>
                  <a:lnTo>
                    <a:pt x="2433" y="965"/>
                  </a:lnTo>
                  <a:lnTo>
                    <a:pt x="2511" y="65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1" name="ïṧļíḋé">
              <a:extLst>
                <a:ext uri="{FF2B5EF4-FFF2-40B4-BE49-F238E27FC236}">
                  <a16:creationId xmlns:a16="http://schemas.microsoft.com/office/drawing/2014/main" id="{FB6E235A-4041-485B-A16B-B006E9E68FE3}"/>
                </a:ext>
              </a:extLst>
            </p:cNvPr>
            <p:cNvSpPr/>
            <p:nvPr/>
          </p:nvSpPr>
          <p:spPr bwMode="auto">
            <a:xfrm>
              <a:off x="3478547" y="7864355"/>
              <a:ext cx="47848" cy="52398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9" y="0"/>
                </a:cxn>
                <a:cxn ang="0">
                  <a:pos x="0" y="31"/>
                </a:cxn>
                <a:cxn ang="0">
                  <a:pos x="8" y="33"/>
                </a:cxn>
                <a:cxn ang="0">
                  <a:pos x="16" y="2"/>
                </a:cxn>
              </a:cxnLst>
              <a:rect l="0" t="0" r="r" b="b"/>
              <a:pathLst>
                <a:path w="31" h="34">
                  <a:moveTo>
                    <a:pt x="16" y="2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22" y="34"/>
                    <a:pt x="31" y="12"/>
                    <a:pt x="16" y="2"/>
                  </a:cubicBez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2" name="îṩļïḍe">
              <a:extLst>
                <a:ext uri="{FF2B5EF4-FFF2-40B4-BE49-F238E27FC236}">
                  <a16:creationId xmlns:a16="http://schemas.microsoft.com/office/drawing/2014/main" id="{E30D6216-D7D9-45C2-AC2A-917ACFEBDBF5}"/>
                </a:ext>
              </a:extLst>
            </p:cNvPr>
            <p:cNvSpPr/>
            <p:nvPr/>
          </p:nvSpPr>
          <p:spPr bwMode="auto">
            <a:xfrm>
              <a:off x="3285428" y="7865923"/>
              <a:ext cx="193117" cy="57104"/>
            </a:xfrm>
            <a:custGeom>
              <a:avLst/>
              <a:gdLst/>
              <a:ahLst/>
              <a:cxnLst>
                <a:cxn ang="0">
                  <a:pos x="1231" y="324"/>
                </a:cxn>
                <a:cxn ang="0">
                  <a:pos x="10" y="0"/>
                </a:cxn>
                <a:cxn ang="0">
                  <a:pos x="0" y="39"/>
                </a:cxn>
                <a:cxn ang="0">
                  <a:pos x="1221" y="364"/>
                </a:cxn>
                <a:cxn ang="0">
                  <a:pos x="1231" y="324"/>
                </a:cxn>
              </a:cxnLst>
              <a:rect l="0" t="0" r="r" b="b"/>
              <a:pathLst>
                <a:path w="1231" h="364">
                  <a:moveTo>
                    <a:pt x="1231" y="324"/>
                  </a:moveTo>
                  <a:lnTo>
                    <a:pt x="10" y="0"/>
                  </a:lnTo>
                  <a:lnTo>
                    <a:pt x="0" y="39"/>
                  </a:lnTo>
                  <a:lnTo>
                    <a:pt x="1221" y="364"/>
                  </a:lnTo>
                  <a:lnTo>
                    <a:pt x="1231" y="324"/>
                  </a:lnTo>
                  <a:close/>
                </a:path>
              </a:pathLst>
            </a:custGeom>
            <a:solidFill>
              <a:srgbClr val="FF677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3" name="î$ḻíḋé">
              <a:extLst>
                <a:ext uri="{FF2B5EF4-FFF2-40B4-BE49-F238E27FC236}">
                  <a16:creationId xmlns:a16="http://schemas.microsoft.com/office/drawing/2014/main" id="{1A604CBA-E2FE-4245-8541-F03ED61F3A99}"/>
                </a:ext>
              </a:extLst>
            </p:cNvPr>
            <p:cNvSpPr/>
            <p:nvPr/>
          </p:nvSpPr>
          <p:spPr bwMode="auto">
            <a:xfrm>
              <a:off x="3090900" y="7776189"/>
              <a:ext cx="163625" cy="191548"/>
            </a:xfrm>
            <a:custGeom>
              <a:avLst/>
              <a:gdLst/>
              <a:ahLst/>
              <a:cxnLst>
                <a:cxn ang="0">
                  <a:pos x="32" y="13"/>
                </a:cxn>
                <a:cxn ang="0">
                  <a:pos x="0" y="26"/>
                </a:cxn>
                <a:cxn ang="0">
                  <a:pos x="1" y="32"/>
                </a:cxn>
                <a:cxn ang="0">
                  <a:pos x="72" y="124"/>
                </a:cxn>
                <a:cxn ang="0">
                  <a:pos x="106" y="65"/>
                </a:cxn>
                <a:cxn ang="0">
                  <a:pos x="32" y="13"/>
                </a:cxn>
              </a:cxnLst>
              <a:rect l="0" t="0" r="r" b="b"/>
              <a:pathLst>
                <a:path w="106" h="124">
                  <a:moveTo>
                    <a:pt x="32" y="13"/>
                  </a:moveTo>
                  <a:cubicBezTo>
                    <a:pt x="13" y="0"/>
                    <a:pt x="3" y="4"/>
                    <a:pt x="0" y="26"/>
                  </a:cubicBezTo>
                  <a:cubicBezTo>
                    <a:pt x="0" y="28"/>
                    <a:pt x="1" y="29"/>
                    <a:pt x="1" y="32"/>
                  </a:cubicBezTo>
                  <a:cubicBezTo>
                    <a:pt x="72" y="124"/>
                    <a:pt x="72" y="124"/>
                    <a:pt x="72" y="124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83" y="57"/>
                    <a:pt x="57" y="34"/>
                    <a:pt x="32" y="13"/>
                  </a:cubicBezTo>
                  <a:close/>
                </a:path>
              </a:pathLst>
            </a:custGeom>
            <a:solidFill>
              <a:srgbClr val="EEB87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4" name="íṩḻíḓè">
              <a:extLst>
                <a:ext uri="{FF2B5EF4-FFF2-40B4-BE49-F238E27FC236}">
                  <a16:creationId xmlns:a16="http://schemas.microsoft.com/office/drawing/2014/main" id="{DB183828-8AE7-4650-A24E-00659CBA194D}"/>
                </a:ext>
              </a:extLst>
            </p:cNvPr>
            <p:cNvSpPr/>
            <p:nvPr/>
          </p:nvSpPr>
          <p:spPr bwMode="auto">
            <a:xfrm>
              <a:off x="2068204" y="7963188"/>
              <a:ext cx="308896" cy="166763"/>
            </a:xfrm>
            <a:custGeom>
              <a:avLst/>
              <a:gdLst/>
              <a:ahLst/>
              <a:cxnLst>
                <a:cxn ang="0">
                  <a:pos x="1822" y="1063"/>
                </a:cxn>
                <a:cxn ang="0">
                  <a:pos x="0" y="433"/>
                </a:cxn>
                <a:cxn ang="0">
                  <a:pos x="148" y="0"/>
                </a:cxn>
                <a:cxn ang="0">
                  <a:pos x="1969" y="630"/>
                </a:cxn>
                <a:cxn ang="0">
                  <a:pos x="1822" y="1063"/>
                </a:cxn>
              </a:cxnLst>
              <a:rect l="0" t="0" r="r" b="b"/>
              <a:pathLst>
                <a:path w="1969" h="1063">
                  <a:moveTo>
                    <a:pt x="1822" y="1063"/>
                  </a:moveTo>
                  <a:lnTo>
                    <a:pt x="0" y="433"/>
                  </a:lnTo>
                  <a:lnTo>
                    <a:pt x="148" y="0"/>
                  </a:lnTo>
                  <a:lnTo>
                    <a:pt x="1969" y="630"/>
                  </a:lnTo>
                  <a:lnTo>
                    <a:pt x="1822" y="1063"/>
                  </a:lnTo>
                  <a:close/>
                </a:path>
              </a:pathLst>
            </a:custGeom>
            <a:solidFill>
              <a:srgbClr val="F2F6F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5" name="ïṡliďê">
              <a:extLst>
                <a:ext uri="{FF2B5EF4-FFF2-40B4-BE49-F238E27FC236}">
                  <a16:creationId xmlns:a16="http://schemas.microsoft.com/office/drawing/2014/main" id="{9D9B6F37-1DC5-4F4C-BDCD-086152C4180D}"/>
                </a:ext>
              </a:extLst>
            </p:cNvPr>
            <p:cNvSpPr/>
            <p:nvPr/>
          </p:nvSpPr>
          <p:spPr bwMode="auto">
            <a:xfrm>
              <a:off x="1766996" y="7972444"/>
              <a:ext cx="900643" cy="1572556"/>
            </a:xfrm>
            <a:custGeom>
              <a:avLst/>
              <a:gdLst/>
              <a:ahLst/>
              <a:cxnLst>
                <a:cxn ang="0">
                  <a:pos x="247" y="539"/>
                </a:cxn>
                <a:cxn ang="0">
                  <a:pos x="406" y="70"/>
                </a:cxn>
                <a:cxn ang="0">
                  <a:pos x="201" y="0"/>
                </a:cxn>
                <a:cxn ang="0">
                  <a:pos x="8" y="568"/>
                </a:cxn>
                <a:cxn ang="0">
                  <a:pos x="21" y="639"/>
                </a:cxn>
                <a:cxn ang="0">
                  <a:pos x="323" y="1018"/>
                </a:cxn>
                <a:cxn ang="0">
                  <a:pos x="583" y="953"/>
                </a:cxn>
                <a:cxn ang="0">
                  <a:pos x="255" y="582"/>
                </a:cxn>
                <a:cxn ang="0">
                  <a:pos x="247" y="539"/>
                </a:cxn>
              </a:cxnLst>
              <a:rect l="0" t="0" r="r" b="b"/>
              <a:pathLst>
                <a:path w="583" h="1018">
                  <a:moveTo>
                    <a:pt x="247" y="539"/>
                  </a:moveTo>
                  <a:cubicBezTo>
                    <a:pt x="406" y="70"/>
                    <a:pt x="406" y="70"/>
                    <a:pt x="406" y="7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8" y="568"/>
                    <a:pt x="8" y="568"/>
                    <a:pt x="8" y="568"/>
                  </a:cubicBezTo>
                  <a:cubicBezTo>
                    <a:pt x="0" y="593"/>
                    <a:pt x="4" y="619"/>
                    <a:pt x="21" y="639"/>
                  </a:cubicBezTo>
                  <a:cubicBezTo>
                    <a:pt x="323" y="1018"/>
                    <a:pt x="323" y="1018"/>
                    <a:pt x="323" y="1018"/>
                  </a:cubicBezTo>
                  <a:cubicBezTo>
                    <a:pt x="583" y="953"/>
                    <a:pt x="583" y="953"/>
                    <a:pt x="583" y="953"/>
                  </a:cubicBezTo>
                  <a:cubicBezTo>
                    <a:pt x="255" y="582"/>
                    <a:pt x="255" y="582"/>
                    <a:pt x="255" y="582"/>
                  </a:cubicBezTo>
                  <a:cubicBezTo>
                    <a:pt x="245" y="570"/>
                    <a:pt x="242" y="554"/>
                    <a:pt x="247" y="539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6" name="íŝlîḋè">
              <a:extLst>
                <a:ext uri="{FF2B5EF4-FFF2-40B4-BE49-F238E27FC236}">
                  <a16:creationId xmlns:a16="http://schemas.microsoft.com/office/drawing/2014/main" id="{75B3AB2F-668F-4479-9E42-FA6B49C47D78}"/>
                </a:ext>
              </a:extLst>
            </p:cNvPr>
            <p:cNvSpPr/>
            <p:nvPr/>
          </p:nvSpPr>
          <p:spPr bwMode="auto">
            <a:xfrm>
              <a:off x="3249971" y="7919890"/>
              <a:ext cx="273439" cy="256497"/>
            </a:xfrm>
            <a:custGeom>
              <a:avLst/>
              <a:gdLst/>
              <a:ahLst/>
              <a:cxnLst>
                <a:cxn ang="0">
                  <a:pos x="1743" y="345"/>
                </a:cxn>
                <a:cxn ang="0">
                  <a:pos x="305" y="1635"/>
                </a:cxn>
                <a:cxn ang="0">
                  <a:pos x="0" y="1290"/>
                </a:cxn>
                <a:cxn ang="0">
                  <a:pos x="1437" y="0"/>
                </a:cxn>
                <a:cxn ang="0">
                  <a:pos x="1743" y="345"/>
                </a:cxn>
              </a:cxnLst>
              <a:rect l="0" t="0" r="r" b="b"/>
              <a:pathLst>
                <a:path w="1743" h="1635">
                  <a:moveTo>
                    <a:pt x="1743" y="345"/>
                  </a:moveTo>
                  <a:lnTo>
                    <a:pt x="305" y="1635"/>
                  </a:lnTo>
                  <a:lnTo>
                    <a:pt x="0" y="1290"/>
                  </a:lnTo>
                  <a:lnTo>
                    <a:pt x="1437" y="0"/>
                  </a:lnTo>
                  <a:lnTo>
                    <a:pt x="1743" y="345"/>
                  </a:lnTo>
                  <a:close/>
                </a:path>
              </a:pathLst>
            </a:custGeom>
            <a:solidFill>
              <a:srgbClr val="F2F6F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íśḻïde">
              <a:extLst>
                <a:ext uri="{FF2B5EF4-FFF2-40B4-BE49-F238E27FC236}">
                  <a16:creationId xmlns:a16="http://schemas.microsoft.com/office/drawing/2014/main" id="{8ACEAFD5-2FBA-4026-952A-4918B93E3BB9}"/>
                </a:ext>
              </a:extLst>
            </p:cNvPr>
            <p:cNvSpPr/>
            <p:nvPr/>
          </p:nvSpPr>
          <p:spPr bwMode="auto">
            <a:xfrm>
              <a:off x="3248405" y="7924596"/>
              <a:ext cx="895936" cy="1515294"/>
            </a:xfrm>
            <a:custGeom>
              <a:avLst/>
              <a:gdLst/>
              <a:ahLst/>
              <a:cxnLst>
                <a:cxn ang="0">
                  <a:pos x="400" y="981"/>
                </a:cxn>
                <a:cxn ang="0">
                  <a:pos x="567" y="523"/>
                </a:cxn>
                <a:cxn ang="0">
                  <a:pos x="552" y="432"/>
                </a:cxn>
                <a:cxn ang="0">
                  <a:pos x="161" y="0"/>
                </a:cxn>
                <a:cxn ang="0">
                  <a:pos x="0" y="146"/>
                </a:cxn>
                <a:cxn ang="0">
                  <a:pos x="316" y="494"/>
                </a:cxn>
                <a:cxn ang="0">
                  <a:pos x="323" y="540"/>
                </a:cxn>
                <a:cxn ang="0">
                  <a:pos x="137" y="968"/>
                </a:cxn>
                <a:cxn ang="0">
                  <a:pos x="400" y="981"/>
                </a:cxn>
              </a:cxnLst>
              <a:rect l="0" t="0" r="r" b="b"/>
              <a:pathLst>
                <a:path w="580" h="981">
                  <a:moveTo>
                    <a:pt x="400" y="981"/>
                  </a:moveTo>
                  <a:cubicBezTo>
                    <a:pt x="567" y="523"/>
                    <a:pt x="567" y="523"/>
                    <a:pt x="567" y="523"/>
                  </a:cubicBezTo>
                  <a:cubicBezTo>
                    <a:pt x="580" y="492"/>
                    <a:pt x="574" y="457"/>
                    <a:pt x="552" y="432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316" y="494"/>
                    <a:pt x="316" y="494"/>
                    <a:pt x="316" y="494"/>
                  </a:cubicBezTo>
                  <a:cubicBezTo>
                    <a:pt x="327" y="506"/>
                    <a:pt x="330" y="524"/>
                    <a:pt x="323" y="540"/>
                  </a:cubicBezTo>
                  <a:cubicBezTo>
                    <a:pt x="137" y="968"/>
                    <a:pt x="137" y="968"/>
                    <a:pt x="137" y="968"/>
                  </a:cubicBezTo>
                  <a:lnTo>
                    <a:pt x="400" y="981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ïşḷïḓé">
              <a:extLst>
                <a:ext uri="{FF2B5EF4-FFF2-40B4-BE49-F238E27FC236}">
                  <a16:creationId xmlns:a16="http://schemas.microsoft.com/office/drawing/2014/main" id="{8A421F51-B067-40AE-B1E8-98615C8D9239}"/>
                </a:ext>
              </a:extLst>
            </p:cNvPr>
            <p:cNvSpPr/>
            <p:nvPr/>
          </p:nvSpPr>
          <p:spPr bwMode="auto">
            <a:xfrm>
              <a:off x="2666070" y="9066048"/>
              <a:ext cx="786277" cy="812633"/>
            </a:xfrm>
            <a:custGeom>
              <a:avLst/>
              <a:gdLst/>
              <a:ahLst/>
              <a:cxnLst>
                <a:cxn ang="0">
                  <a:pos x="505" y="314"/>
                </a:cxn>
                <a:cxn ang="0">
                  <a:pos x="505" y="297"/>
                </a:cxn>
                <a:cxn ang="0">
                  <a:pos x="505" y="297"/>
                </a:cxn>
                <a:cxn ang="0">
                  <a:pos x="500" y="257"/>
                </a:cxn>
                <a:cxn ang="0">
                  <a:pos x="495" y="217"/>
                </a:cxn>
                <a:cxn ang="0">
                  <a:pos x="495" y="217"/>
                </a:cxn>
                <a:cxn ang="0">
                  <a:pos x="490" y="201"/>
                </a:cxn>
                <a:cxn ang="0">
                  <a:pos x="485" y="180"/>
                </a:cxn>
                <a:cxn ang="0">
                  <a:pos x="343" y="38"/>
                </a:cxn>
                <a:cxn ang="0">
                  <a:pos x="332" y="41"/>
                </a:cxn>
                <a:cxn ang="0">
                  <a:pos x="260" y="28"/>
                </a:cxn>
                <a:cxn ang="0">
                  <a:pos x="256" y="28"/>
                </a:cxn>
                <a:cxn ang="0">
                  <a:pos x="254" y="28"/>
                </a:cxn>
                <a:cxn ang="0">
                  <a:pos x="251" y="28"/>
                </a:cxn>
                <a:cxn ang="0">
                  <a:pos x="251" y="28"/>
                </a:cxn>
                <a:cxn ang="0">
                  <a:pos x="239" y="28"/>
                </a:cxn>
                <a:cxn ang="0">
                  <a:pos x="236" y="28"/>
                </a:cxn>
                <a:cxn ang="0">
                  <a:pos x="228" y="29"/>
                </a:cxn>
                <a:cxn ang="0">
                  <a:pos x="228" y="29"/>
                </a:cxn>
                <a:cxn ang="0">
                  <a:pos x="222" y="29"/>
                </a:cxn>
                <a:cxn ang="0">
                  <a:pos x="219" y="30"/>
                </a:cxn>
                <a:cxn ang="0">
                  <a:pos x="147" y="48"/>
                </a:cxn>
                <a:cxn ang="0">
                  <a:pos x="137" y="46"/>
                </a:cxn>
                <a:cxn ang="0">
                  <a:pos x="14" y="171"/>
                </a:cxn>
                <a:cxn ang="0">
                  <a:pos x="3" y="237"/>
                </a:cxn>
                <a:cxn ang="0">
                  <a:pos x="3" y="248"/>
                </a:cxn>
                <a:cxn ang="0">
                  <a:pos x="2" y="278"/>
                </a:cxn>
                <a:cxn ang="0">
                  <a:pos x="1" y="309"/>
                </a:cxn>
                <a:cxn ang="0">
                  <a:pos x="1" y="318"/>
                </a:cxn>
                <a:cxn ang="0">
                  <a:pos x="5" y="367"/>
                </a:cxn>
                <a:cxn ang="0">
                  <a:pos x="221" y="524"/>
                </a:cxn>
                <a:cxn ang="0">
                  <a:pos x="241" y="525"/>
                </a:cxn>
                <a:cxn ang="0">
                  <a:pos x="244" y="525"/>
                </a:cxn>
                <a:cxn ang="0">
                  <a:pos x="245" y="525"/>
                </a:cxn>
                <a:cxn ang="0">
                  <a:pos x="258" y="525"/>
                </a:cxn>
                <a:cxn ang="0">
                  <a:pos x="259" y="526"/>
                </a:cxn>
                <a:cxn ang="0">
                  <a:pos x="264" y="526"/>
                </a:cxn>
                <a:cxn ang="0">
                  <a:pos x="265" y="526"/>
                </a:cxn>
                <a:cxn ang="0">
                  <a:pos x="266" y="526"/>
                </a:cxn>
                <a:cxn ang="0">
                  <a:pos x="267" y="526"/>
                </a:cxn>
                <a:cxn ang="0">
                  <a:pos x="279" y="525"/>
                </a:cxn>
                <a:cxn ang="0">
                  <a:pos x="505" y="329"/>
                </a:cxn>
                <a:cxn ang="0">
                  <a:pos x="505" y="314"/>
                </a:cxn>
              </a:cxnLst>
              <a:rect l="0" t="0" r="r" b="b"/>
              <a:pathLst>
                <a:path w="509" h="526">
                  <a:moveTo>
                    <a:pt x="505" y="314"/>
                  </a:moveTo>
                  <a:cubicBezTo>
                    <a:pt x="505" y="308"/>
                    <a:pt x="506" y="303"/>
                    <a:pt x="505" y="297"/>
                  </a:cubicBezTo>
                  <a:cubicBezTo>
                    <a:pt x="505" y="297"/>
                    <a:pt x="505" y="297"/>
                    <a:pt x="505" y="297"/>
                  </a:cubicBezTo>
                  <a:cubicBezTo>
                    <a:pt x="504" y="284"/>
                    <a:pt x="502" y="270"/>
                    <a:pt x="500" y="257"/>
                  </a:cubicBezTo>
                  <a:cubicBezTo>
                    <a:pt x="499" y="244"/>
                    <a:pt x="497" y="230"/>
                    <a:pt x="495" y="217"/>
                  </a:cubicBezTo>
                  <a:cubicBezTo>
                    <a:pt x="495" y="217"/>
                    <a:pt x="495" y="217"/>
                    <a:pt x="495" y="217"/>
                  </a:cubicBezTo>
                  <a:cubicBezTo>
                    <a:pt x="494" y="211"/>
                    <a:pt x="492" y="206"/>
                    <a:pt x="490" y="201"/>
                  </a:cubicBezTo>
                  <a:cubicBezTo>
                    <a:pt x="489" y="194"/>
                    <a:pt x="487" y="187"/>
                    <a:pt x="485" y="180"/>
                  </a:cubicBezTo>
                  <a:cubicBezTo>
                    <a:pt x="465" y="106"/>
                    <a:pt x="409" y="0"/>
                    <a:pt x="343" y="38"/>
                  </a:cubicBezTo>
                  <a:cubicBezTo>
                    <a:pt x="339" y="40"/>
                    <a:pt x="336" y="41"/>
                    <a:pt x="332" y="41"/>
                  </a:cubicBezTo>
                  <a:cubicBezTo>
                    <a:pt x="309" y="38"/>
                    <a:pt x="285" y="28"/>
                    <a:pt x="260" y="28"/>
                  </a:cubicBezTo>
                  <a:cubicBezTo>
                    <a:pt x="259" y="28"/>
                    <a:pt x="258" y="28"/>
                    <a:pt x="256" y="28"/>
                  </a:cubicBezTo>
                  <a:cubicBezTo>
                    <a:pt x="256" y="28"/>
                    <a:pt x="255" y="28"/>
                    <a:pt x="254" y="28"/>
                  </a:cubicBezTo>
                  <a:cubicBezTo>
                    <a:pt x="253" y="28"/>
                    <a:pt x="252" y="28"/>
                    <a:pt x="251" y="28"/>
                  </a:cubicBezTo>
                  <a:cubicBezTo>
                    <a:pt x="251" y="28"/>
                    <a:pt x="251" y="28"/>
                    <a:pt x="251" y="28"/>
                  </a:cubicBezTo>
                  <a:cubicBezTo>
                    <a:pt x="247" y="28"/>
                    <a:pt x="243" y="28"/>
                    <a:pt x="239" y="28"/>
                  </a:cubicBezTo>
                  <a:cubicBezTo>
                    <a:pt x="238" y="28"/>
                    <a:pt x="237" y="28"/>
                    <a:pt x="236" y="28"/>
                  </a:cubicBezTo>
                  <a:cubicBezTo>
                    <a:pt x="233" y="28"/>
                    <a:pt x="231" y="29"/>
                    <a:pt x="228" y="29"/>
                  </a:cubicBezTo>
                  <a:cubicBezTo>
                    <a:pt x="228" y="29"/>
                    <a:pt x="228" y="29"/>
                    <a:pt x="228" y="29"/>
                  </a:cubicBezTo>
                  <a:cubicBezTo>
                    <a:pt x="226" y="29"/>
                    <a:pt x="224" y="29"/>
                    <a:pt x="222" y="29"/>
                  </a:cubicBezTo>
                  <a:cubicBezTo>
                    <a:pt x="221" y="29"/>
                    <a:pt x="220" y="30"/>
                    <a:pt x="219" y="30"/>
                  </a:cubicBezTo>
                  <a:cubicBezTo>
                    <a:pt x="193" y="32"/>
                    <a:pt x="171" y="44"/>
                    <a:pt x="147" y="48"/>
                  </a:cubicBezTo>
                  <a:cubicBezTo>
                    <a:pt x="144" y="48"/>
                    <a:pt x="140" y="48"/>
                    <a:pt x="137" y="46"/>
                  </a:cubicBezTo>
                  <a:cubicBezTo>
                    <a:pt x="76" y="18"/>
                    <a:pt x="33" y="100"/>
                    <a:pt x="14" y="171"/>
                  </a:cubicBezTo>
                  <a:cubicBezTo>
                    <a:pt x="7" y="192"/>
                    <a:pt x="3" y="214"/>
                    <a:pt x="3" y="237"/>
                  </a:cubicBezTo>
                  <a:cubicBezTo>
                    <a:pt x="3" y="241"/>
                    <a:pt x="3" y="245"/>
                    <a:pt x="3" y="248"/>
                  </a:cubicBezTo>
                  <a:cubicBezTo>
                    <a:pt x="2" y="258"/>
                    <a:pt x="2" y="268"/>
                    <a:pt x="2" y="278"/>
                  </a:cubicBezTo>
                  <a:cubicBezTo>
                    <a:pt x="1" y="288"/>
                    <a:pt x="1" y="299"/>
                    <a:pt x="1" y="309"/>
                  </a:cubicBezTo>
                  <a:cubicBezTo>
                    <a:pt x="1" y="312"/>
                    <a:pt x="1" y="315"/>
                    <a:pt x="1" y="318"/>
                  </a:cubicBezTo>
                  <a:cubicBezTo>
                    <a:pt x="0" y="336"/>
                    <a:pt x="2" y="352"/>
                    <a:pt x="5" y="367"/>
                  </a:cubicBezTo>
                  <a:cubicBezTo>
                    <a:pt x="15" y="448"/>
                    <a:pt x="60" y="517"/>
                    <a:pt x="221" y="524"/>
                  </a:cubicBezTo>
                  <a:cubicBezTo>
                    <a:pt x="228" y="524"/>
                    <a:pt x="234" y="524"/>
                    <a:pt x="241" y="525"/>
                  </a:cubicBezTo>
                  <a:cubicBezTo>
                    <a:pt x="242" y="525"/>
                    <a:pt x="243" y="525"/>
                    <a:pt x="244" y="525"/>
                  </a:cubicBezTo>
                  <a:cubicBezTo>
                    <a:pt x="245" y="525"/>
                    <a:pt x="245" y="525"/>
                    <a:pt x="245" y="525"/>
                  </a:cubicBezTo>
                  <a:cubicBezTo>
                    <a:pt x="249" y="525"/>
                    <a:pt x="253" y="525"/>
                    <a:pt x="258" y="525"/>
                  </a:cubicBezTo>
                  <a:cubicBezTo>
                    <a:pt x="258" y="525"/>
                    <a:pt x="259" y="526"/>
                    <a:pt x="259" y="526"/>
                  </a:cubicBezTo>
                  <a:cubicBezTo>
                    <a:pt x="261" y="526"/>
                    <a:pt x="262" y="526"/>
                    <a:pt x="264" y="526"/>
                  </a:cubicBezTo>
                  <a:cubicBezTo>
                    <a:pt x="265" y="526"/>
                    <a:pt x="265" y="526"/>
                    <a:pt x="265" y="526"/>
                  </a:cubicBezTo>
                  <a:cubicBezTo>
                    <a:pt x="266" y="526"/>
                    <a:pt x="266" y="526"/>
                    <a:pt x="266" y="526"/>
                  </a:cubicBezTo>
                  <a:cubicBezTo>
                    <a:pt x="266" y="526"/>
                    <a:pt x="266" y="526"/>
                    <a:pt x="267" y="526"/>
                  </a:cubicBezTo>
                  <a:cubicBezTo>
                    <a:pt x="271" y="525"/>
                    <a:pt x="275" y="525"/>
                    <a:pt x="279" y="525"/>
                  </a:cubicBezTo>
                  <a:cubicBezTo>
                    <a:pt x="476" y="510"/>
                    <a:pt x="509" y="422"/>
                    <a:pt x="505" y="329"/>
                  </a:cubicBezTo>
                  <a:cubicBezTo>
                    <a:pt x="505" y="324"/>
                    <a:pt x="505" y="319"/>
                    <a:pt x="505" y="314"/>
                  </a:cubicBez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ïSḻïḑè">
              <a:extLst>
                <a:ext uri="{FF2B5EF4-FFF2-40B4-BE49-F238E27FC236}">
                  <a16:creationId xmlns:a16="http://schemas.microsoft.com/office/drawing/2014/main" id="{E6B8005F-E17F-4879-92D4-54D4846022D3}"/>
                </a:ext>
              </a:extLst>
            </p:cNvPr>
            <p:cNvSpPr/>
            <p:nvPr/>
          </p:nvSpPr>
          <p:spPr bwMode="auto">
            <a:xfrm>
              <a:off x="3030658" y="9066048"/>
              <a:ext cx="421691" cy="812633"/>
            </a:xfrm>
            <a:custGeom>
              <a:avLst/>
              <a:gdLst/>
              <a:ahLst/>
              <a:cxnLst>
                <a:cxn ang="0">
                  <a:pos x="269" y="314"/>
                </a:cxn>
                <a:cxn ang="0">
                  <a:pos x="269" y="297"/>
                </a:cxn>
                <a:cxn ang="0">
                  <a:pos x="269" y="297"/>
                </a:cxn>
                <a:cxn ang="0">
                  <a:pos x="264" y="257"/>
                </a:cxn>
                <a:cxn ang="0">
                  <a:pos x="259" y="217"/>
                </a:cxn>
                <a:cxn ang="0">
                  <a:pos x="259" y="217"/>
                </a:cxn>
                <a:cxn ang="0">
                  <a:pos x="254" y="201"/>
                </a:cxn>
                <a:cxn ang="0">
                  <a:pos x="249" y="180"/>
                </a:cxn>
                <a:cxn ang="0">
                  <a:pos x="107" y="38"/>
                </a:cxn>
                <a:cxn ang="0">
                  <a:pos x="96" y="41"/>
                </a:cxn>
                <a:cxn ang="0">
                  <a:pos x="24" y="28"/>
                </a:cxn>
                <a:cxn ang="0">
                  <a:pos x="20" y="28"/>
                </a:cxn>
                <a:cxn ang="0">
                  <a:pos x="18" y="28"/>
                </a:cxn>
                <a:cxn ang="0">
                  <a:pos x="15" y="28"/>
                </a:cxn>
                <a:cxn ang="0">
                  <a:pos x="15" y="28"/>
                </a:cxn>
                <a:cxn ang="0">
                  <a:pos x="3" y="28"/>
                </a:cxn>
                <a:cxn ang="0">
                  <a:pos x="0" y="28"/>
                </a:cxn>
                <a:cxn ang="0">
                  <a:pos x="5" y="525"/>
                </a:cxn>
                <a:cxn ang="0">
                  <a:pos x="8" y="525"/>
                </a:cxn>
                <a:cxn ang="0">
                  <a:pos x="9" y="525"/>
                </a:cxn>
                <a:cxn ang="0">
                  <a:pos x="22" y="525"/>
                </a:cxn>
                <a:cxn ang="0">
                  <a:pos x="23" y="526"/>
                </a:cxn>
                <a:cxn ang="0">
                  <a:pos x="28" y="526"/>
                </a:cxn>
                <a:cxn ang="0">
                  <a:pos x="29" y="526"/>
                </a:cxn>
                <a:cxn ang="0">
                  <a:pos x="30" y="526"/>
                </a:cxn>
                <a:cxn ang="0">
                  <a:pos x="31" y="526"/>
                </a:cxn>
                <a:cxn ang="0">
                  <a:pos x="43" y="525"/>
                </a:cxn>
                <a:cxn ang="0">
                  <a:pos x="269" y="329"/>
                </a:cxn>
                <a:cxn ang="0">
                  <a:pos x="269" y="314"/>
                </a:cxn>
              </a:cxnLst>
              <a:rect l="0" t="0" r="r" b="b"/>
              <a:pathLst>
                <a:path w="273" h="526">
                  <a:moveTo>
                    <a:pt x="269" y="314"/>
                  </a:moveTo>
                  <a:cubicBezTo>
                    <a:pt x="269" y="308"/>
                    <a:pt x="270" y="303"/>
                    <a:pt x="269" y="297"/>
                  </a:cubicBezTo>
                  <a:cubicBezTo>
                    <a:pt x="269" y="297"/>
                    <a:pt x="269" y="297"/>
                    <a:pt x="269" y="297"/>
                  </a:cubicBezTo>
                  <a:cubicBezTo>
                    <a:pt x="268" y="284"/>
                    <a:pt x="266" y="270"/>
                    <a:pt x="264" y="257"/>
                  </a:cubicBezTo>
                  <a:cubicBezTo>
                    <a:pt x="263" y="244"/>
                    <a:pt x="261" y="230"/>
                    <a:pt x="259" y="217"/>
                  </a:cubicBezTo>
                  <a:cubicBezTo>
                    <a:pt x="259" y="217"/>
                    <a:pt x="259" y="217"/>
                    <a:pt x="259" y="217"/>
                  </a:cubicBezTo>
                  <a:cubicBezTo>
                    <a:pt x="258" y="211"/>
                    <a:pt x="256" y="206"/>
                    <a:pt x="254" y="201"/>
                  </a:cubicBezTo>
                  <a:cubicBezTo>
                    <a:pt x="253" y="194"/>
                    <a:pt x="251" y="187"/>
                    <a:pt x="249" y="180"/>
                  </a:cubicBezTo>
                  <a:cubicBezTo>
                    <a:pt x="229" y="106"/>
                    <a:pt x="173" y="0"/>
                    <a:pt x="107" y="38"/>
                  </a:cubicBezTo>
                  <a:cubicBezTo>
                    <a:pt x="103" y="40"/>
                    <a:pt x="100" y="41"/>
                    <a:pt x="96" y="41"/>
                  </a:cubicBezTo>
                  <a:cubicBezTo>
                    <a:pt x="73" y="38"/>
                    <a:pt x="49" y="28"/>
                    <a:pt x="24" y="28"/>
                  </a:cubicBezTo>
                  <a:cubicBezTo>
                    <a:pt x="23" y="28"/>
                    <a:pt x="22" y="28"/>
                    <a:pt x="20" y="28"/>
                  </a:cubicBezTo>
                  <a:cubicBezTo>
                    <a:pt x="20" y="28"/>
                    <a:pt x="19" y="28"/>
                    <a:pt x="18" y="28"/>
                  </a:cubicBezTo>
                  <a:cubicBezTo>
                    <a:pt x="17" y="28"/>
                    <a:pt x="16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1" y="28"/>
                    <a:pt x="7" y="28"/>
                    <a:pt x="3" y="28"/>
                  </a:cubicBezTo>
                  <a:cubicBezTo>
                    <a:pt x="2" y="28"/>
                    <a:pt x="1" y="28"/>
                    <a:pt x="0" y="28"/>
                  </a:cubicBezTo>
                  <a:cubicBezTo>
                    <a:pt x="5" y="525"/>
                    <a:pt x="5" y="525"/>
                    <a:pt x="5" y="525"/>
                  </a:cubicBezTo>
                  <a:cubicBezTo>
                    <a:pt x="6" y="525"/>
                    <a:pt x="7" y="525"/>
                    <a:pt x="8" y="525"/>
                  </a:cubicBezTo>
                  <a:cubicBezTo>
                    <a:pt x="9" y="525"/>
                    <a:pt x="9" y="525"/>
                    <a:pt x="9" y="525"/>
                  </a:cubicBezTo>
                  <a:cubicBezTo>
                    <a:pt x="13" y="525"/>
                    <a:pt x="17" y="525"/>
                    <a:pt x="22" y="525"/>
                  </a:cubicBezTo>
                  <a:cubicBezTo>
                    <a:pt x="22" y="525"/>
                    <a:pt x="23" y="526"/>
                    <a:pt x="23" y="526"/>
                  </a:cubicBezTo>
                  <a:cubicBezTo>
                    <a:pt x="25" y="526"/>
                    <a:pt x="26" y="526"/>
                    <a:pt x="28" y="526"/>
                  </a:cubicBezTo>
                  <a:cubicBezTo>
                    <a:pt x="29" y="526"/>
                    <a:pt x="29" y="526"/>
                    <a:pt x="29" y="526"/>
                  </a:cubicBezTo>
                  <a:cubicBezTo>
                    <a:pt x="30" y="526"/>
                    <a:pt x="30" y="526"/>
                    <a:pt x="30" y="526"/>
                  </a:cubicBezTo>
                  <a:cubicBezTo>
                    <a:pt x="30" y="526"/>
                    <a:pt x="30" y="526"/>
                    <a:pt x="31" y="526"/>
                  </a:cubicBezTo>
                  <a:cubicBezTo>
                    <a:pt x="35" y="525"/>
                    <a:pt x="39" y="525"/>
                    <a:pt x="43" y="525"/>
                  </a:cubicBezTo>
                  <a:cubicBezTo>
                    <a:pt x="240" y="510"/>
                    <a:pt x="273" y="422"/>
                    <a:pt x="269" y="329"/>
                  </a:cubicBezTo>
                  <a:cubicBezTo>
                    <a:pt x="269" y="324"/>
                    <a:pt x="269" y="319"/>
                    <a:pt x="269" y="314"/>
                  </a:cubicBez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íṡḻiḓê">
              <a:extLst>
                <a:ext uri="{FF2B5EF4-FFF2-40B4-BE49-F238E27FC236}">
                  <a16:creationId xmlns:a16="http://schemas.microsoft.com/office/drawing/2014/main" id="{4B731CD7-C3D5-479E-ACB6-8200436E4E34}"/>
                </a:ext>
              </a:extLst>
            </p:cNvPr>
            <p:cNvSpPr/>
            <p:nvPr/>
          </p:nvSpPr>
          <p:spPr bwMode="auto">
            <a:xfrm>
              <a:off x="2666068" y="9093972"/>
              <a:ext cx="372274" cy="783139"/>
            </a:xfrm>
            <a:custGeom>
              <a:avLst/>
              <a:gdLst/>
              <a:ahLst/>
              <a:cxnLst>
                <a:cxn ang="0">
                  <a:pos x="228" y="11"/>
                </a:cxn>
                <a:cxn ang="0">
                  <a:pos x="228" y="11"/>
                </a:cxn>
                <a:cxn ang="0">
                  <a:pos x="222" y="11"/>
                </a:cxn>
                <a:cxn ang="0">
                  <a:pos x="219" y="12"/>
                </a:cxn>
                <a:cxn ang="0">
                  <a:pos x="147" y="30"/>
                </a:cxn>
                <a:cxn ang="0">
                  <a:pos x="137" y="28"/>
                </a:cxn>
                <a:cxn ang="0">
                  <a:pos x="14" y="153"/>
                </a:cxn>
                <a:cxn ang="0">
                  <a:pos x="3" y="219"/>
                </a:cxn>
                <a:cxn ang="0">
                  <a:pos x="3" y="230"/>
                </a:cxn>
                <a:cxn ang="0">
                  <a:pos x="2" y="260"/>
                </a:cxn>
                <a:cxn ang="0">
                  <a:pos x="1" y="291"/>
                </a:cxn>
                <a:cxn ang="0">
                  <a:pos x="1" y="300"/>
                </a:cxn>
                <a:cxn ang="0">
                  <a:pos x="5" y="349"/>
                </a:cxn>
                <a:cxn ang="0">
                  <a:pos x="221" y="506"/>
                </a:cxn>
                <a:cxn ang="0">
                  <a:pos x="241" y="507"/>
                </a:cxn>
                <a:cxn ang="0">
                  <a:pos x="236" y="10"/>
                </a:cxn>
                <a:cxn ang="0">
                  <a:pos x="228" y="11"/>
                </a:cxn>
              </a:cxnLst>
              <a:rect l="0" t="0" r="r" b="b"/>
              <a:pathLst>
                <a:path w="241" h="507">
                  <a:moveTo>
                    <a:pt x="228" y="11"/>
                  </a:moveTo>
                  <a:cubicBezTo>
                    <a:pt x="228" y="11"/>
                    <a:pt x="228" y="11"/>
                    <a:pt x="228" y="11"/>
                  </a:cubicBezTo>
                  <a:cubicBezTo>
                    <a:pt x="226" y="11"/>
                    <a:pt x="224" y="11"/>
                    <a:pt x="222" y="11"/>
                  </a:cubicBezTo>
                  <a:cubicBezTo>
                    <a:pt x="221" y="11"/>
                    <a:pt x="220" y="12"/>
                    <a:pt x="219" y="12"/>
                  </a:cubicBezTo>
                  <a:cubicBezTo>
                    <a:pt x="193" y="14"/>
                    <a:pt x="171" y="26"/>
                    <a:pt x="147" y="30"/>
                  </a:cubicBezTo>
                  <a:cubicBezTo>
                    <a:pt x="144" y="30"/>
                    <a:pt x="140" y="30"/>
                    <a:pt x="137" y="28"/>
                  </a:cubicBezTo>
                  <a:cubicBezTo>
                    <a:pt x="76" y="0"/>
                    <a:pt x="33" y="82"/>
                    <a:pt x="14" y="153"/>
                  </a:cubicBezTo>
                  <a:cubicBezTo>
                    <a:pt x="7" y="174"/>
                    <a:pt x="3" y="196"/>
                    <a:pt x="3" y="219"/>
                  </a:cubicBezTo>
                  <a:cubicBezTo>
                    <a:pt x="3" y="223"/>
                    <a:pt x="3" y="227"/>
                    <a:pt x="3" y="230"/>
                  </a:cubicBezTo>
                  <a:cubicBezTo>
                    <a:pt x="2" y="240"/>
                    <a:pt x="2" y="250"/>
                    <a:pt x="2" y="260"/>
                  </a:cubicBezTo>
                  <a:cubicBezTo>
                    <a:pt x="1" y="270"/>
                    <a:pt x="1" y="281"/>
                    <a:pt x="1" y="291"/>
                  </a:cubicBezTo>
                  <a:cubicBezTo>
                    <a:pt x="1" y="294"/>
                    <a:pt x="1" y="297"/>
                    <a:pt x="1" y="300"/>
                  </a:cubicBezTo>
                  <a:cubicBezTo>
                    <a:pt x="0" y="318"/>
                    <a:pt x="2" y="334"/>
                    <a:pt x="5" y="349"/>
                  </a:cubicBezTo>
                  <a:cubicBezTo>
                    <a:pt x="15" y="430"/>
                    <a:pt x="60" y="499"/>
                    <a:pt x="221" y="506"/>
                  </a:cubicBezTo>
                  <a:cubicBezTo>
                    <a:pt x="228" y="506"/>
                    <a:pt x="234" y="506"/>
                    <a:pt x="241" y="507"/>
                  </a:cubicBezTo>
                  <a:cubicBezTo>
                    <a:pt x="236" y="10"/>
                    <a:pt x="236" y="10"/>
                    <a:pt x="236" y="10"/>
                  </a:cubicBezTo>
                  <a:cubicBezTo>
                    <a:pt x="233" y="10"/>
                    <a:pt x="231" y="11"/>
                    <a:pt x="228" y="11"/>
                  </a:cubicBez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íṩľïḍé">
              <a:extLst>
                <a:ext uri="{FF2B5EF4-FFF2-40B4-BE49-F238E27FC236}">
                  <a16:creationId xmlns:a16="http://schemas.microsoft.com/office/drawing/2014/main" id="{6173DEFE-28F1-4992-828C-8F608421F8A5}"/>
                </a:ext>
              </a:extLst>
            </p:cNvPr>
            <p:cNvSpPr/>
            <p:nvPr/>
          </p:nvSpPr>
          <p:spPr bwMode="auto">
            <a:xfrm>
              <a:off x="1940027" y="6994609"/>
              <a:ext cx="342938" cy="233278"/>
            </a:xfrm>
            <a:custGeom>
              <a:avLst/>
              <a:gdLst/>
              <a:ahLst/>
              <a:cxnLst>
                <a:cxn ang="0">
                  <a:pos x="15" y="124"/>
                </a:cxn>
                <a:cxn ang="0">
                  <a:pos x="4" y="68"/>
                </a:cxn>
                <a:cxn ang="0">
                  <a:pos x="27" y="33"/>
                </a:cxn>
                <a:cxn ang="0">
                  <a:pos x="172" y="4"/>
                </a:cxn>
                <a:cxn ang="0">
                  <a:pos x="207" y="27"/>
                </a:cxn>
                <a:cxn ang="0">
                  <a:pos x="219" y="83"/>
                </a:cxn>
                <a:cxn ang="0">
                  <a:pos x="195" y="118"/>
                </a:cxn>
                <a:cxn ang="0">
                  <a:pos x="50" y="147"/>
                </a:cxn>
                <a:cxn ang="0">
                  <a:pos x="15" y="124"/>
                </a:cxn>
              </a:cxnLst>
              <a:rect l="0" t="0" r="r" b="b"/>
              <a:pathLst>
                <a:path w="222" h="151">
                  <a:moveTo>
                    <a:pt x="15" y="124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0" y="52"/>
                    <a:pt x="11" y="36"/>
                    <a:pt x="27" y="33"/>
                  </a:cubicBezTo>
                  <a:cubicBezTo>
                    <a:pt x="172" y="4"/>
                    <a:pt x="172" y="4"/>
                    <a:pt x="172" y="4"/>
                  </a:cubicBezTo>
                  <a:cubicBezTo>
                    <a:pt x="188" y="0"/>
                    <a:pt x="204" y="11"/>
                    <a:pt x="207" y="27"/>
                  </a:cubicBezTo>
                  <a:cubicBezTo>
                    <a:pt x="219" y="83"/>
                    <a:pt x="219" y="83"/>
                    <a:pt x="219" y="83"/>
                  </a:cubicBezTo>
                  <a:cubicBezTo>
                    <a:pt x="222" y="99"/>
                    <a:pt x="211" y="115"/>
                    <a:pt x="195" y="118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34" y="151"/>
                    <a:pt x="18" y="140"/>
                    <a:pt x="15" y="124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ïş1îďê">
              <a:extLst>
                <a:ext uri="{FF2B5EF4-FFF2-40B4-BE49-F238E27FC236}">
                  <a16:creationId xmlns:a16="http://schemas.microsoft.com/office/drawing/2014/main" id="{A11235F5-8F8C-45E6-A355-63F7D23BD4F9}"/>
                </a:ext>
              </a:extLst>
            </p:cNvPr>
            <p:cNvSpPr/>
            <p:nvPr/>
          </p:nvSpPr>
          <p:spPr bwMode="auto">
            <a:xfrm>
              <a:off x="1977048" y="7067245"/>
              <a:ext cx="52554" cy="47848"/>
            </a:xfrm>
            <a:custGeom>
              <a:avLst/>
              <a:gdLst/>
              <a:ahLst/>
              <a:cxnLst>
                <a:cxn ang="0">
                  <a:pos x="20" y="29"/>
                </a:cxn>
                <a:cxn ang="0">
                  <a:pos x="1" y="18"/>
                </a:cxn>
                <a:cxn ang="0">
                  <a:pos x="14" y="1"/>
                </a:cxn>
                <a:cxn ang="0">
                  <a:pos x="33" y="12"/>
                </a:cxn>
                <a:cxn ang="0">
                  <a:pos x="20" y="29"/>
                </a:cxn>
              </a:cxnLst>
              <a:rect l="0" t="0" r="r" b="b"/>
              <a:pathLst>
                <a:path w="34" h="31">
                  <a:moveTo>
                    <a:pt x="20" y="29"/>
                  </a:moveTo>
                  <a:cubicBezTo>
                    <a:pt x="11" y="31"/>
                    <a:pt x="3" y="26"/>
                    <a:pt x="1" y="18"/>
                  </a:cubicBezTo>
                  <a:cubicBezTo>
                    <a:pt x="0" y="11"/>
                    <a:pt x="5" y="3"/>
                    <a:pt x="14" y="1"/>
                  </a:cubicBezTo>
                  <a:cubicBezTo>
                    <a:pt x="23" y="0"/>
                    <a:pt x="31" y="4"/>
                    <a:pt x="33" y="12"/>
                  </a:cubicBezTo>
                  <a:cubicBezTo>
                    <a:pt x="34" y="20"/>
                    <a:pt x="28" y="27"/>
                    <a:pt x="20" y="29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ïṡľîḑê">
              <a:extLst>
                <a:ext uri="{FF2B5EF4-FFF2-40B4-BE49-F238E27FC236}">
                  <a16:creationId xmlns:a16="http://schemas.microsoft.com/office/drawing/2014/main" id="{2AED264D-0044-4827-B0EF-61D096F8B150}"/>
                </a:ext>
              </a:extLst>
            </p:cNvPr>
            <p:cNvSpPr/>
            <p:nvPr/>
          </p:nvSpPr>
          <p:spPr bwMode="auto">
            <a:xfrm>
              <a:off x="1992432" y="7147568"/>
              <a:ext cx="54123" cy="47848"/>
            </a:xfrm>
            <a:custGeom>
              <a:avLst/>
              <a:gdLst/>
              <a:ahLst/>
              <a:cxnLst>
                <a:cxn ang="0">
                  <a:pos x="20" y="30"/>
                </a:cxn>
                <a:cxn ang="0">
                  <a:pos x="2" y="19"/>
                </a:cxn>
                <a:cxn ang="0">
                  <a:pos x="15" y="2"/>
                </a:cxn>
                <a:cxn ang="0">
                  <a:pos x="33" y="13"/>
                </a:cxn>
                <a:cxn ang="0">
                  <a:pos x="20" y="30"/>
                </a:cxn>
              </a:cxnLst>
              <a:rect l="0" t="0" r="r" b="b"/>
              <a:pathLst>
                <a:path w="35" h="31">
                  <a:moveTo>
                    <a:pt x="20" y="30"/>
                  </a:moveTo>
                  <a:cubicBezTo>
                    <a:pt x="12" y="31"/>
                    <a:pt x="3" y="27"/>
                    <a:pt x="2" y="19"/>
                  </a:cubicBezTo>
                  <a:cubicBezTo>
                    <a:pt x="0" y="11"/>
                    <a:pt x="6" y="4"/>
                    <a:pt x="15" y="2"/>
                  </a:cubicBezTo>
                  <a:cubicBezTo>
                    <a:pt x="23" y="0"/>
                    <a:pt x="32" y="5"/>
                    <a:pt x="33" y="13"/>
                  </a:cubicBezTo>
                  <a:cubicBezTo>
                    <a:pt x="35" y="20"/>
                    <a:pt x="29" y="28"/>
                    <a:pt x="20" y="30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4" name="ïšļîḋê">
              <a:extLst>
                <a:ext uri="{FF2B5EF4-FFF2-40B4-BE49-F238E27FC236}">
                  <a16:creationId xmlns:a16="http://schemas.microsoft.com/office/drawing/2014/main" id="{42C5316A-651B-41E6-8E52-52019FB09DDE}"/>
                </a:ext>
              </a:extLst>
            </p:cNvPr>
            <p:cNvSpPr/>
            <p:nvPr/>
          </p:nvSpPr>
          <p:spPr bwMode="auto">
            <a:xfrm>
              <a:off x="2043422" y="7053285"/>
              <a:ext cx="52554" cy="47848"/>
            </a:xfrm>
            <a:custGeom>
              <a:avLst/>
              <a:gdLst/>
              <a:ahLst/>
              <a:cxnLst>
                <a:cxn ang="0">
                  <a:pos x="20" y="29"/>
                </a:cxn>
                <a:cxn ang="0">
                  <a:pos x="1" y="19"/>
                </a:cxn>
                <a:cxn ang="0">
                  <a:pos x="14" y="2"/>
                </a:cxn>
                <a:cxn ang="0">
                  <a:pos x="33" y="12"/>
                </a:cxn>
                <a:cxn ang="0">
                  <a:pos x="20" y="29"/>
                </a:cxn>
              </a:cxnLst>
              <a:rect l="0" t="0" r="r" b="b"/>
              <a:pathLst>
                <a:path w="34" h="31">
                  <a:moveTo>
                    <a:pt x="20" y="29"/>
                  </a:moveTo>
                  <a:cubicBezTo>
                    <a:pt x="11" y="31"/>
                    <a:pt x="3" y="26"/>
                    <a:pt x="1" y="19"/>
                  </a:cubicBezTo>
                  <a:cubicBezTo>
                    <a:pt x="0" y="11"/>
                    <a:pt x="6" y="3"/>
                    <a:pt x="14" y="2"/>
                  </a:cubicBezTo>
                  <a:cubicBezTo>
                    <a:pt x="23" y="0"/>
                    <a:pt x="31" y="5"/>
                    <a:pt x="33" y="12"/>
                  </a:cubicBezTo>
                  <a:cubicBezTo>
                    <a:pt x="34" y="20"/>
                    <a:pt x="29" y="28"/>
                    <a:pt x="20" y="29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5" name="ïṥlïḋê">
              <a:extLst>
                <a:ext uri="{FF2B5EF4-FFF2-40B4-BE49-F238E27FC236}">
                  <a16:creationId xmlns:a16="http://schemas.microsoft.com/office/drawing/2014/main" id="{D1362E64-ECC2-4BE3-A909-F75192FA95D5}"/>
                </a:ext>
              </a:extLst>
            </p:cNvPr>
            <p:cNvSpPr/>
            <p:nvPr/>
          </p:nvSpPr>
          <p:spPr bwMode="auto">
            <a:xfrm>
              <a:off x="2060509" y="7135176"/>
              <a:ext cx="52398" cy="47848"/>
            </a:xfrm>
            <a:custGeom>
              <a:avLst/>
              <a:gdLst/>
              <a:ahLst/>
              <a:cxnLst>
                <a:cxn ang="0">
                  <a:pos x="20" y="29"/>
                </a:cxn>
                <a:cxn ang="0">
                  <a:pos x="1" y="18"/>
                </a:cxn>
                <a:cxn ang="0">
                  <a:pos x="14" y="1"/>
                </a:cxn>
                <a:cxn ang="0">
                  <a:pos x="32" y="12"/>
                </a:cxn>
                <a:cxn ang="0">
                  <a:pos x="20" y="29"/>
                </a:cxn>
              </a:cxnLst>
              <a:rect l="0" t="0" r="r" b="b"/>
              <a:pathLst>
                <a:path w="34" h="31">
                  <a:moveTo>
                    <a:pt x="20" y="29"/>
                  </a:moveTo>
                  <a:cubicBezTo>
                    <a:pt x="11" y="31"/>
                    <a:pt x="3" y="26"/>
                    <a:pt x="1" y="18"/>
                  </a:cubicBezTo>
                  <a:cubicBezTo>
                    <a:pt x="0" y="11"/>
                    <a:pt x="5" y="3"/>
                    <a:pt x="14" y="1"/>
                  </a:cubicBezTo>
                  <a:cubicBezTo>
                    <a:pt x="23" y="0"/>
                    <a:pt x="31" y="4"/>
                    <a:pt x="32" y="12"/>
                  </a:cubicBezTo>
                  <a:cubicBezTo>
                    <a:pt x="34" y="20"/>
                    <a:pt x="28" y="27"/>
                    <a:pt x="20" y="29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6" name="íśļiḑé">
              <a:extLst>
                <a:ext uri="{FF2B5EF4-FFF2-40B4-BE49-F238E27FC236}">
                  <a16:creationId xmlns:a16="http://schemas.microsoft.com/office/drawing/2014/main" id="{24EC7AF9-06D0-4EF5-B73D-432D13B957F7}"/>
                </a:ext>
              </a:extLst>
            </p:cNvPr>
            <p:cNvSpPr/>
            <p:nvPr/>
          </p:nvSpPr>
          <p:spPr bwMode="auto">
            <a:xfrm>
              <a:off x="2109920" y="7039324"/>
              <a:ext cx="53967" cy="48004"/>
            </a:xfrm>
            <a:custGeom>
              <a:avLst/>
              <a:gdLst/>
              <a:ahLst/>
              <a:cxnLst>
                <a:cxn ang="0">
                  <a:pos x="20" y="30"/>
                </a:cxn>
                <a:cxn ang="0">
                  <a:pos x="2" y="19"/>
                </a:cxn>
                <a:cxn ang="0">
                  <a:pos x="15" y="2"/>
                </a:cxn>
                <a:cxn ang="0">
                  <a:pos x="33" y="13"/>
                </a:cxn>
                <a:cxn ang="0">
                  <a:pos x="20" y="30"/>
                </a:cxn>
              </a:cxnLst>
              <a:rect l="0" t="0" r="r" b="b"/>
              <a:pathLst>
                <a:path w="35" h="31">
                  <a:moveTo>
                    <a:pt x="20" y="30"/>
                  </a:moveTo>
                  <a:cubicBezTo>
                    <a:pt x="12" y="31"/>
                    <a:pt x="3" y="27"/>
                    <a:pt x="2" y="19"/>
                  </a:cubicBezTo>
                  <a:cubicBezTo>
                    <a:pt x="0" y="11"/>
                    <a:pt x="6" y="4"/>
                    <a:pt x="15" y="2"/>
                  </a:cubicBezTo>
                  <a:cubicBezTo>
                    <a:pt x="23" y="0"/>
                    <a:pt x="32" y="5"/>
                    <a:pt x="33" y="13"/>
                  </a:cubicBezTo>
                  <a:cubicBezTo>
                    <a:pt x="35" y="20"/>
                    <a:pt x="29" y="28"/>
                    <a:pt x="20" y="30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7" name="ïşľïdê">
              <a:extLst>
                <a:ext uri="{FF2B5EF4-FFF2-40B4-BE49-F238E27FC236}">
                  <a16:creationId xmlns:a16="http://schemas.microsoft.com/office/drawing/2014/main" id="{9D2F8BF3-83AA-48DD-B635-48420261402C}"/>
                </a:ext>
              </a:extLst>
            </p:cNvPr>
            <p:cNvSpPr/>
            <p:nvPr/>
          </p:nvSpPr>
          <p:spPr bwMode="auto">
            <a:xfrm>
              <a:off x="2126863" y="7121206"/>
              <a:ext cx="52554" cy="48004"/>
            </a:xfrm>
            <a:custGeom>
              <a:avLst/>
              <a:gdLst/>
              <a:ahLst/>
              <a:cxnLst>
                <a:cxn ang="0">
                  <a:pos x="20" y="29"/>
                </a:cxn>
                <a:cxn ang="0">
                  <a:pos x="1" y="19"/>
                </a:cxn>
                <a:cxn ang="0">
                  <a:pos x="14" y="2"/>
                </a:cxn>
                <a:cxn ang="0">
                  <a:pos x="33" y="12"/>
                </a:cxn>
                <a:cxn ang="0">
                  <a:pos x="20" y="29"/>
                </a:cxn>
              </a:cxnLst>
              <a:rect l="0" t="0" r="r" b="b"/>
              <a:pathLst>
                <a:path w="34" h="31">
                  <a:moveTo>
                    <a:pt x="20" y="29"/>
                  </a:moveTo>
                  <a:cubicBezTo>
                    <a:pt x="11" y="31"/>
                    <a:pt x="3" y="26"/>
                    <a:pt x="1" y="19"/>
                  </a:cubicBezTo>
                  <a:cubicBezTo>
                    <a:pt x="0" y="11"/>
                    <a:pt x="6" y="3"/>
                    <a:pt x="14" y="2"/>
                  </a:cubicBezTo>
                  <a:cubicBezTo>
                    <a:pt x="23" y="0"/>
                    <a:pt x="31" y="5"/>
                    <a:pt x="33" y="12"/>
                  </a:cubicBezTo>
                  <a:cubicBezTo>
                    <a:pt x="34" y="20"/>
                    <a:pt x="28" y="28"/>
                    <a:pt x="20" y="29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8" name="îś1ïde">
              <a:extLst>
                <a:ext uri="{FF2B5EF4-FFF2-40B4-BE49-F238E27FC236}">
                  <a16:creationId xmlns:a16="http://schemas.microsoft.com/office/drawing/2014/main" id="{4BCE2FEC-200D-480A-BC37-2451FA2310E0}"/>
                </a:ext>
              </a:extLst>
            </p:cNvPr>
            <p:cNvSpPr/>
            <p:nvPr/>
          </p:nvSpPr>
          <p:spPr bwMode="auto">
            <a:xfrm>
              <a:off x="2176237" y="7027093"/>
              <a:ext cx="54123" cy="47848"/>
            </a:xfrm>
            <a:custGeom>
              <a:avLst/>
              <a:gdLst/>
              <a:ahLst/>
              <a:cxnLst>
                <a:cxn ang="0">
                  <a:pos x="20" y="29"/>
                </a:cxn>
                <a:cxn ang="0">
                  <a:pos x="2" y="18"/>
                </a:cxn>
                <a:cxn ang="0">
                  <a:pos x="15" y="1"/>
                </a:cxn>
                <a:cxn ang="0">
                  <a:pos x="33" y="12"/>
                </a:cxn>
                <a:cxn ang="0">
                  <a:pos x="20" y="29"/>
                </a:cxn>
              </a:cxnLst>
              <a:rect l="0" t="0" r="r" b="b"/>
              <a:pathLst>
                <a:path w="35" h="31">
                  <a:moveTo>
                    <a:pt x="20" y="29"/>
                  </a:moveTo>
                  <a:cubicBezTo>
                    <a:pt x="12" y="31"/>
                    <a:pt x="4" y="26"/>
                    <a:pt x="2" y="18"/>
                  </a:cubicBezTo>
                  <a:cubicBezTo>
                    <a:pt x="0" y="11"/>
                    <a:pt x="6" y="3"/>
                    <a:pt x="15" y="1"/>
                  </a:cubicBezTo>
                  <a:cubicBezTo>
                    <a:pt x="24" y="0"/>
                    <a:pt x="32" y="4"/>
                    <a:pt x="33" y="12"/>
                  </a:cubicBezTo>
                  <a:cubicBezTo>
                    <a:pt x="35" y="20"/>
                    <a:pt x="29" y="27"/>
                    <a:pt x="20" y="29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9" name="ïŝḷiḋê">
              <a:extLst>
                <a:ext uri="{FF2B5EF4-FFF2-40B4-BE49-F238E27FC236}">
                  <a16:creationId xmlns:a16="http://schemas.microsoft.com/office/drawing/2014/main" id="{E061EB82-3E0D-4C83-8A82-913FEDE99C9C}"/>
                </a:ext>
              </a:extLst>
            </p:cNvPr>
            <p:cNvSpPr/>
            <p:nvPr/>
          </p:nvSpPr>
          <p:spPr bwMode="auto">
            <a:xfrm>
              <a:off x="2193361" y="7107392"/>
              <a:ext cx="53967" cy="47848"/>
            </a:xfrm>
            <a:custGeom>
              <a:avLst/>
              <a:gdLst/>
              <a:ahLst/>
              <a:cxnLst>
                <a:cxn ang="0">
                  <a:pos x="20" y="30"/>
                </a:cxn>
                <a:cxn ang="0">
                  <a:pos x="2" y="19"/>
                </a:cxn>
                <a:cxn ang="0">
                  <a:pos x="15" y="2"/>
                </a:cxn>
                <a:cxn ang="0">
                  <a:pos x="33" y="13"/>
                </a:cxn>
                <a:cxn ang="0">
                  <a:pos x="20" y="30"/>
                </a:cxn>
              </a:cxnLst>
              <a:rect l="0" t="0" r="r" b="b"/>
              <a:pathLst>
                <a:path w="35" h="31">
                  <a:moveTo>
                    <a:pt x="20" y="30"/>
                  </a:moveTo>
                  <a:cubicBezTo>
                    <a:pt x="11" y="31"/>
                    <a:pt x="3" y="27"/>
                    <a:pt x="2" y="19"/>
                  </a:cubicBezTo>
                  <a:cubicBezTo>
                    <a:pt x="0" y="11"/>
                    <a:pt x="6" y="4"/>
                    <a:pt x="15" y="2"/>
                  </a:cubicBezTo>
                  <a:cubicBezTo>
                    <a:pt x="23" y="0"/>
                    <a:pt x="31" y="5"/>
                    <a:pt x="33" y="13"/>
                  </a:cubicBezTo>
                  <a:cubicBezTo>
                    <a:pt x="35" y="20"/>
                    <a:pt x="29" y="28"/>
                    <a:pt x="20" y="30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041354" y="2752408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035580" y="3723958"/>
            <a:ext cx="5426075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206A2B-9787-4ADF-8BC7-01CAD64A7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2018/12/27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4045693-96D6-45B0-B386-75BF64553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279BFD2-088F-4964-B59B-29C9DAA26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679E07DE-1348-40B0-B613-D3E099432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2018/12/27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0480D56-FFEC-4B52-A549-170EF5BAD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42E9FEC-2AAB-4951-924D-614C02DE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B16FE9-C4A9-439F-8DB1-B45255F98645}"/>
              </a:ext>
            </a:extLst>
          </p:cNvPr>
          <p:cNvSpPr/>
          <p:nvPr userDrawn="1"/>
        </p:nvSpPr>
        <p:spPr>
          <a:xfrm>
            <a:off x="0" y="1956895"/>
            <a:ext cx="12192000" cy="490110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06CFB5F-DBFB-4FDC-BEAC-EAB45D66AF9C}"/>
              </a:ext>
            </a:extLst>
          </p:cNvPr>
          <p:cNvGrpSpPr/>
          <p:nvPr userDrawn="1"/>
        </p:nvGrpSpPr>
        <p:grpSpPr>
          <a:xfrm>
            <a:off x="79" y="1546734"/>
            <a:ext cx="12191843" cy="4005592"/>
            <a:chOff x="-290129" y="6137275"/>
            <a:chExt cx="12191843" cy="4005592"/>
          </a:xfrm>
        </p:grpSpPr>
        <p:sp>
          <p:nvSpPr>
            <p:cNvPr id="7" name="íṧḷiḓê">
              <a:extLst>
                <a:ext uri="{FF2B5EF4-FFF2-40B4-BE49-F238E27FC236}">
                  <a16:creationId xmlns:a16="http://schemas.microsoft.com/office/drawing/2014/main" id="{0E1EB4A1-FA68-4E10-BC3A-5F48515C48D3}"/>
                </a:ext>
              </a:extLst>
            </p:cNvPr>
            <p:cNvSpPr/>
            <p:nvPr/>
          </p:nvSpPr>
          <p:spPr bwMode="auto">
            <a:xfrm>
              <a:off x="1033117" y="6138844"/>
              <a:ext cx="4096896" cy="40040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şľïḓè">
              <a:extLst>
                <a:ext uri="{FF2B5EF4-FFF2-40B4-BE49-F238E27FC236}">
                  <a16:creationId xmlns:a16="http://schemas.microsoft.com/office/drawing/2014/main" id="{91B676AC-F1A6-4772-9D2D-BFD1FB6101AE}"/>
                </a:ext>
              </a:extLst>
            </p:cNvPr>
            <p:cNvSpPr/>
            <p:nvPr/>
          </p:nvSpPr>
          <p:spPr bwMode="auto">
            <a:xfrm>
              <a:off x="2377101" y="9558963"/>
              <a:ext cx="1334727" cy="424829"/>
            </a:xfrm>
            <a:custGeom>
              <a:avLst/>
              <a:gdLst/>
              <a:ahLst/>
              <a:cxnLst>
                <a:cxn ang="0">
                  <a:pos x="768" y="275"/>
                </a:cxn>
                <a:cxn ang="0">
                  <a:pos x="97" y="275"/>
                </a:cxn>
                <a:cxn ang="0">
                  <a:pos x="0" y="179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844" y="0"/>
                </a:cxn>
                <a:cxn ang="0">
                  <a:pos x="864" y="20"/>
                </a:cxn>
                <a:cxn ang="0">
                  <a:pos x="864" y="179"/>
                </a:cxn>
                <a:cxn ang="0">
                  <a:pos x="768" y="275"/>
                </a:cxn>
              </a:cxnLst>
              <a:rect l="0" t="0" r="r" b="b"/>
              <a:pathLst>
                <a:path w="864" h="275">
                  <a:moveTo>
                    <a:pt x="768" y="275"/>
                  </a:moveTo>
                  <a:cubicBezTo>
                    <a:pt x="97" y="275"/>
                    <a:pt x="97" y="275"/>
                    <a:pt x="97" y="275"/>
                  </a:cubicBezTo>
                  <a:cubicBezTo>
                    <a:pt x="44" y="275"/>
                    <a:pt x="0" y="232"/>
                    <a:pt x="0" y="1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844" y="0"/>
                    <a:pt x="844" y="0"/>
                    <a:pt x="844" y="0"/>
                  </a:cubicBezTo>
                  <a:cubicBezTo>
                    <a:pt x="855" y="0"/>
                    <a:pt x="864" y="9"/>
                    <a:pt x="864" y="20"/>
                  </a:cubicBezTo>
                  <a:cubicBezTo>
                    <a:pt x="864" y="179"/>
                    <a:pt x="864" y="179"/>
                    <a:pt x="864" y="179"/>
                  </a:cubicBezTo>
                  <a:cubicBezTo>
                    <a:pt x="864" y="232"/>
                    <a:pt x="820" y="275"/>
                    <a:pt x="768" y="275"/>
                  </a:cubicBez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Sliḑé">
              <a:extLst>
                <a:ext uri="{FF2B5EF4-FFF2-40B4-BE49-F238E27FC236}">
                  <a16:creationId xmlns:a16="http://schemas.microsoft.com/office/drawing/2014/main" id="{56722DCC-1D85-488A-9691-AF8B668E62B6}"/>
                </a:ext>
              </a:extLst>
            </p:cNvPr>
            <p:cNvSpPr/>
            <p:nvPr/>
          </p:nvSpPr>
          <p:spPr bwMode="auto">
            <a:xfrm>
              <a:off x="2377101" y="9361139"/>
              <a:ext cx="1334727" cy="420279"/>
            </a:xfrm>
            <a:custGeom>
              <a:avLst/>
              <a:gdLst/>
              <a:ahLst/>
              <a:cxnLst>
                <a:cxn ang="0">
                  <a:pos x="768" y="272"/>
                </a:cxn>
                <a:cxn ang="0">
                  <a:pos x="97" y="272"/>
                </a:cxn>
                <a:cxn ang="0">
                  <a:pos x="0" y="176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844" y="0"/>
                </a:cxn>
                <a:cxn ang="0">
                  <a:pos x="864" y="20"/>
                </a:cxn>
                <a:cxn ang="0">
                  <a:pos x="864" y="176"/>
                </a:cxn>
                <a:cxn ang="0">
                  <a:pos x="768" y="272"/>
                </a:cxn>
              </a:cxnLst>
              <a:rect l="0" t="0" r="r" b="b"/>
              <a:pathLst>
                <a:path w="864" h="272">
                  <a:moveTo>
                    <a:pt x="768" y="272"/>
                  </a:moveTo>
                  <a:cubicBezTo>
                    <a:pt x="97" y="272"/>
                    <a:pt x="97" y="272"/>
                    <a:pt x="97" y="272"/>
                  </a:cubicBezTo>
                  <a:cubicBezTo>
                    <a:pt x="44" y="272"/>
                    <a:pt x="0" y="229"/>
                    <a:pt x="0" y="17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844" y="0"/>
                    <a:pt x="844" y="0"/>
                    <a:pt x="844" y="0"/>
                  </a:cubicBezTo>
                  <a:cubicBezTo>
                    <a:pt x="855" y="0"/>
                    <a:pt x="864" y="9"/>
                    <a:pt x="864" y="20"/>
                  </a:cubicBezTo>
                  <a:cubicBezTo>
                    <a:pt x="864" y="176"/>
                    <a:pt x="864" y="176"/>
                    <a:pt x="864" y="176"/>
                  </a:cubicBezTo>
                  <a:cubicBezTo>
                    <a:pt x="864" y="229"/>
                    <a:pt x="820" y="272"/>
                    <a:pt x="768" y="272"/>
                  </a:cubicBezTo>
                  <a:close/>
                </a:path>
              </a:pathLst>
            </a:custGeom>
            <a:solidFill>
              <a:srgbClr val="38383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sḻiḓè">
              <a:extLst>
                <a:ext uri="{FF2B5EF4-FFF2-40B4-BE49-F238E27FC236}">
                  <a16:creationId xmlns:a16="http://schemas.microsoft.com/office/drawing/2014/main" id="{6787F7E7-A8CA-4B12-BA8B-C63E5AEA251A}"/>
                </a:ext>
              </a:extLst>
            </p:cNvPr>
            <p:cNvSpPr/>
            <p:nvPr/>
          </p:nvSpPr>
          <p:spPr bwMode="auto">
            <a:xfrm>
              <a:off x="4173679" y="8157877"/>
              <a:ext cx="613398" cy="1206400"/>
            </a:xfrm>
            <a:custGeom>
              <a:avLst/>
              <a:gdLst/>
              <a:ahLst/>
              <a:cxnLst>
                <a:cxn ang="0">
                  <a:pos x="243" y="25"/>
                </a:cxn>
                <a:cxn ang="0">
                  <a:pos x="393" y="704"/>
                </a:cxn>
                <a:cxn ang="0">
                  <a:pos x="372" y="737"/>
                </a:cxn>
                <a:cxn ang="0">
                  <a:pos x="187" y="778"/>
                </a:cxn>
                <a:cxn ang="0">
                  <a:pos x="154" y="757"/>
                </a:cxn>
                <a:cxn ang="0">
                  <a:pos x="3" y="78"/>
                </a:cxn>
                <a:cxn ang="0">
                  <a:pos x="24" y="45"/>
                </a:cxn>
                <a:cxn ang="0">
                  <a:pos x="210" y="4"/>
                </a:cxn>
                <a:cxn ang="0">
                  <a:pos x="243" y="25"/>
                </a:cxn>
              </a:cxnLst>
              <a:rect l="0" t="0" r="r" b="b"/>
              <a:pathLst>
                <a:path w="397" h="781">
                  <a:moveTo>
                    <a:pt x="243" y="25"/>
                  </a:moveTo>
                  <a:cubicBezTo>
                    <a:pt x="393" y="704"/>
                    <a:pt x="393" y="704"/>
                    <a:pt x="393" y="704"/>
                  </a:cubicBezTo>
                  <a:cubicBezTo>
                    <a:pt x="397" y="719"/>
                    <a:pt x="387" y="733"/>
                    <a:pt x="372" y="737"/>
                  </a:cubicBezTo>
                  <a:cubicBezTo>
                    <a:pt x="187" y="778"/>
                    <a:pt x="187" y="778"/>
                    <a:pt x="187" y="778"/>
                  </a:cubicBezTo>
                  <a:cubicBezTo>
                    <a:pt x="172" y="781"/>
                    <a:pt x="157" y="772"/>
                    <a:pt x="154" y="757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0" y="63"/>
                    <a:pt x="9" y="48"/>
                    <a:pt x="24" y="45"/>
                  </a:cubicBezTo>
                  <a:cubicBezTo>
                    <a:pt x="210" y="4"/>
                    <a:pt x="210" y="4"/>
                    <a:pt x="210" y="4"/>
                  </a:cubicBezTo>
                  <a:cubicBezTo>
                    <a:pt x="224" y="0"/>
                    <a:pt x="239" y="10"/>
                    <a:pt x="243" y="25"/>
                  </a:cubicBez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ṥḻïḋe">
              <a:extLst>
                <a:ext uri="{FF2B5EF4-FFF2-40B4-BE49-F238E27FC236}">
                  <a16:creationId xmlns:a16="http://schemas.microsoft.com/office/drawing/2014/main" id="{DCEFF080-599C-410E-9AE4-53C485A97D4C}"/>
                </a:ext>
              </a:extLst>
            </p:cNvPr>
            <p:cNvSpPr/>
            <p:nvPr/>
          </p:nvSpPr>
          <p:spPr bwMode="auto">
            <a:xfrm>
              <a:off x="4400840" y="8557918"/>
              <a:ext cx="159076" cy="406317"/>
            </a:xfrm>
            <a:custGeom>
              <a:avLst/>
              <a:gdLst/>
              <a:ahLst/>
              <a:cxnLst>
                <a:cxn ang="0">
                  <a:pos x="463" y="0"/>
                </a:cxn>
                <a:cxn ang="0">
                  <a:pos x="1014" y="2491"/>
                </a:cxn>
                <a:cxn ang="0">
                  <a:pos x="551" y="2590"/>
                </a:cxn>
                <a:cxn ang="0">
                  <a:pos x="0" y="108"/>
                </a:cxn>
                <a:cxn ang="0">
                  <a:pos x="463" y="0"/>
                </a:cxn>
              </a:cxnLst>
              <a:rect l="0" t="0" r="r" b="b"/>
              <a:pathLst>
                <a:path w="1014" h="2590">
                  <a:moveTo>
                    <a:pt x="463" y="0"/>
                  </a:moveTo>
                  <a:lnTo>
                    <a:pt x="1014" y="2491"/>
                  </a:lnTo>
                  <a:lnTo>
                    <a:pt x="551" y="2590"/>
                  </a:lnTo>
                  <a:lnTo>
                    <a:pt x="0" y="108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ṣļíḑé">
              <a:extLst>
                <a:ext uri="{FF2B5EF4-FFF2-40B4-BE49-F238E27FC236}">
                  <a16:creationId xmlns:a16="http://schemas.microsoft.com/office/drawing/2014/main" id="{82A0D8A4-8F93-417C-8CAC-386BF4B1219B}"/>
                </a:ext>
              </a:extLst>
            </p:cNvPr>
            <p:cNvSpPr/>
            <p:nvPr/>
          </p:nvSpPr>
          <p:spPr bwMode="auto">
            <a:xfrm>
              <a:off x="3591344" y="8561055"/>
              <a:ext cx="248654" cy="804790"/>
            </a:xfrm>
            <a:custGeom>
              <a:avLst/>
              <a:gdLst/>
              <a:ahLst/>
              <a:cxnLst>
                <a:cxn ang="0">
                  <a:pos x="134" y="521"/>
                </a:cxn>
                <a:cxn ang="0">
                  <a:pos x="22" y="519"/>
                </a:cxn>
                <a:cxn ang="0">
                  <a:pos x="1" y="497"/>
                </a:cxn>
                <a:cxn ang="0">
                  <a:pos x="5" y="22"/>
                </a:cxn>
                <a:cxn ang="0">
                  <a:pos x="27" y="0"/>
                </a:cxn>
                <a:cxn ang="0">
                  <a:pos x="139" y="1"/>
                </a:cxn>
                <a:cxn ang="0">
                  <a:pos x="160" y="23"/>
                </a:cxn>
                <a:cxn ang="0">
                  <a:pos x="156" y="499"/>
                </a:cxn>
                <a:cxn ang="0">
                  <a:pos x="134" y="521"/>
                </a:cxn>
              </a:cxnLst>
              <a:rect l="0" t="0" r="r" b="b"/>
              <a:pathLst>
                <a:path w="161" h="521">
                  <a:moveTo>
                    <a:pt x="134" y="521"/>
                  </a:moveTo>
                  <a:cubicBezTo>
                    <a:pt x="22" y="519"/>
                    <a:pt x="22" y="519"/>
                    <a:pt x="22" y="519"/>
                  </a:cubicBezTo>
                  <a:cubicBezTo>
                    <a:pt x="10" y="519"/>
                    <a:pt x="0" y="509"/>
                    <a:pt x="1" y="497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10"/>
                    <a:pt x="15" y="0"/>
                    <a:pt x="27" y="0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51" y="1"/>
                    <a:pt x="161" y="11"/>
                    <a:pt x="160" y="23"/>
                  </a:cubicBezTo>
                  <a:cubicBezTo>
                    <a:pt x="156" y="499"/>
                    <a:pt x="156" y="499"/>
                    <a:pt x="156" y="499"/>
                  </a:cubicBezTo>
                  <a:cubicBezTo>
                    <a:pt x="156" y="511"/>
                    <a:pt x="146" y="521"/>
                    <a:pt x="134" y="521"/>
                  </a:cubicBez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ṧ1ïḍé">
              <a:extLst>
                <a:ext uri="{FF2B5EF4-FFF2-40B4-BE49-F238E27FC236}">
                  <a16:creationId xmlns:a16="http://schemas.microsoft.com/office/drawing/2014/main" id="{97A663AF-1BA0-4C75-8FBD-0D1403B25424}"/>
                </a:ext>
              </a:extLst>
            </p:cNvPr>
            <p:cNvSpPr/>
            <p:nvPr/>
          </p:nvSpPr>
          <p:spPr bwMode="auto">
            <a:xfrm>
              <a:off x="2168608" y="8607336"/>
              <a:ext cx="267166" cy="807926"/>
            </a:xfrm>
            <a:custGeom>
              <a:avLst/>
              <a:gdLst/>
              <a:ahLst/>
              <a:cxnLst>
                <a:cxn ang="0">
                  <a:pos x="151" y="520"/>
                </a:cxn>
                <a:cxn ang="0">
                  <a:pos x="35" y="523"/>
                </a:cxn>
                <a:cxn ang="0">
                  <a:pos x="12" y="501"/>
                </a:cxn>
                <a:cxn ang="0">
                  <a:pos x="1" y="26"/>
                </a:cxn>
                <a:cxn ang="0">
                  <a:pos x="22" y="3"/>
                </a:cxn>
                <a:cxn ang="0">
                  <a:pos x="138" y="0"/>
                </a:cxn>
                <a:cxn ang="0">
                  <a:pos x="161" y="22"/>
                </a:cxn>
                <a:cxn ang="0">
                  <a:pos x="172" y="497"/>
                </a:cxn>
                <a:cxn ang="0">
                  <a:pos x="151" y="520"/>
                </a:cxn>
              </a:cxnLst>
              <a:rect l="0" t="0" r="r" b="b"/>
              <a:pathLst>
                <a:path w="173" h="523">
                  <a:moveTo>
                    <a:pt x="151" y="520"/>
                  </a:moveTo>
                  <a:cubicBezTo>
                    <a:pt x="35" y="523"/>
                    <a:pt x="35" y="523"/>
                    <a:pt x="35" y="523"/>
                  </a:cubicBezTo>
                  <a:cubicBezTo>
                    <a:pt x="23" y="523"/>
                    <a:pt x="12" y="513"/>
                    <a:pt x="12" y="50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14"/>
                    <a:pt x="10" y="4"/>
                    <a:pt x="22" y="3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50" y="0"/>
                    <a:pt x="160" y="10"/>
                    <a:pt x="161" y="22"/>
                  </a:cubicBezTo>
                  <a:cubicBezTo>
                    <a:pt x="172" y="497"/>
                    <a:pt x="172" y="497"/>
                    <a:pt x="172" y="497"/>
                  </a:cubicBezTo>
                  <a:cubicBezTo>
                    <a:pt x="173" y="509"/>
                    <a:pt x="163" y="519"/>
                    <a:pt x="151" y="520"/>
                  </a:cubicBez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ŝlíḍé">
              <a:extLst>
                <a:ext uri="{FF2B5EF4-FFF2-40B4-BE49-F238E27FC236}">
                  <a16:creationId xmlns:a16="http://schemas.microsoft.com/office/drawing/2014/main" id="{466C50CA-C0BE-4623-B189-AAC2B9B38572}"/>
                </a:ext>
              </a:extLst>
            </p:cNvPr>
            <p:cNvSpPr/>
            <p:nvPr/>
          </p:nvSpPr>
          <p:spPr bwMode="auto">
            <a:xfrm>
              <a:off x="2437343" y="8540975"/>
              <a:ext cx="1149297" cy="863462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7307" y="0"/>
                </a:cxn>
                <a:cxn ang="0">
                  <a:pos x="7326" y="5474"/>
                </a:cxn>
                <a:cxn ang="0">
                  <a:pos x="20" y="5504"/>
                </a:cxn>
                <a:cxn ang="0">
                  <a:pos x="0" y="19"/>
                </a:cxn>
              </a:cxnLst>
              <a:rect l="0" t="0" r="r" b="b"/>
              <a:pathLst>
                <a:path w="7326" h="5504">
                  <a:moveTo>
                    <a:pt x="0" y="19"/>
                  </a:moveTo>
                  <a:lnTo>
                    <a:pt x="7307" y="0"/>
                  </a:lnTo>
                  <a:lnTo>
                    <a:pt x="7326" y="5474"/>
                  </a:lnTo>
                  <a:lnTo>
                    <a:pt x="20" y="5504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şlidé">
              <a:extLst>
                <a:ext uri="{FF2B5EF4-FFF2-40B4-BE49-F238E27FC236}">
                  <a16:creationId xmlns:a16="http://schemas.microsoft.com/office/drawing/2014/main" id="{EEAD71A9-2F4C-4195-9F89-497A6BAE8F4E}"/>
                </a:ext>
              </a:extLst>
            </p:cNvPr>
            <p:cNvSpPr/>
            <p:nvPr/>
          </p:nvSpPr>
          <p:spPr bwMode="auto">
            <a:xfrm>
              <a:off x="2333959" y="8403393"/>
              <a:ext cx="1382575" cy="950059"/>
            </a:xfrm>
            <a:custGeom>
              <a:avLst/>
              <a:gdLst/>
              <a:ahLst/>
              <a:cxnLst>
                <a:cxn ang="0">
                  <a:pos x="747" y="86"/>
                </a:cxn>
                <a:cxn ang="0">
                  <a:pos x="121" y="86"/>
                </a:cxn>
                <a:cxn ang="0">
                  <a:pos x="0" y="586"/>
                </a:cxn>
                <a:cxn ang="0">
                  <a:pos x="895" y="615"/>
                </a:cxn>
                <a:cxn ang="0">
                  <a:pos x="747" y="86"/>
                </a:cxn>
              </a:cxnLst>
              <a:rect l="0" t="0" r="r" b="b"/>
              <a:pathLst>
                <a:path w="895" h="615">
                  <a:moveTo>
                    <a:pt x="747" y="86"/>
                  </a:moveTo>
                  <a:cubicBezTo>
                    <a:pt x="504" y="17"/>
                    <a:pt x="376" y="0"/>
                    <a:pt x="121" y="86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895" y="615"/>
                    <a:pt x="895" y="615"/>
                    <a:pt x="895" y="615"/>
                  </a:cubicBezTo>
                  <a:lnTo>
                    <a:pt x="747" y="86"/>
                  </a:lnTo>
                  <a:close/>
                </a:path>
              </a:pathLst>
            </a:custGeom>
            <a:solidFill>
              <a:srgbClr val="DCDFE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śḻíḓe">
              <a:extLst>
                <a:ext uri="{FF2B5EF4-FFF2-40B4-BE49-F238E27FC236}">
                  <a16:creationId xmlns:a16="http://schemas.microsoft.com/office/drawing/2014/main" id="{5E0D4737-6955-4DC1-BEB7-03DD77C7338B}"/>
                </a:ext>
              </a:extLst>
            </p:cNvPr>
            <p:cNvSpPr/>
            <p:nvPr/>
          </p:nvSpPr>
          <p:spPr bwMode="auto">
            <a:xfrm>
              <a:off x="3010579" y="8429748"/>
              <a:ext cx="156" cy="9020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750"/>
                </a:cxn>
                <a:cxn ang="0">
                  <a:pos x="0" y="0"/>
                </a:cxn>
              </a:cxnLst>
              <a:rect l="0" t="0" r="r" b="b"/>
              <a:pathLst>
                <a:path h="5750">
                  <a:moveTo>
                    <a:pt x="0" y="0"/>
                  </a:moveTo>
                  <a:lnTo>
                    <a:pt x="0" y="5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FE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ṧļíḑe">
              <a:extLst>
                <a:ext uri="{FF2B5EF4-FFF2-40B4-BE49-F238E27FC236}">
                  <a16:creationId xmlns:a16="http://schemas.microsoft.com/office/drawing/2014/main" id="{339D98C4-6402-4519-B708-179A28D05835}"/>
                </a:ext>
              </a:extLst>
            </p:cNvPr>
            <p:cNvSpPr/>
            <p:nvPr/>
          </p:nvSpPr>
          <p:spPr bwMode="auto">
            <a:xfrm>
              <a:off x="3010579" y="8429748"/>
              <a:ext cx="156" cy="902054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ŝļîḓê">
              <a:extLst>
                <a:ext uri="{FF2B5EF4-FFF2-40B4-BE49-F238E27FC236}">
                  <a16:creationId xmlns:a16="http://schemas.microsoft.com/office/drawing/2014/main" id="{6BE89F02-43B1-485E-B140-1F7501D9E61D}"/>
                </a:ext>
              </a:extLst>
            </p:cNvPr>
            <p:cNvSpPr/>
            <p:nvPr/>
          </p:nvSpPr>
          <p:spPr bwMode="auto">
            <a:xfrm>
              <a:off x="3007441" y="8429748"/>
              <a:ext cx="6118" cy="902054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śḷíḓe">
              <a:extLst>
                <a:ext uri="{FF2B5EF4-FFF2-40B4-BE49-F238E27FC236}">
                  <a16:creationId xmlns:a16="http://schemas.microsoft.com/office/drawing/2014/main" id="{80488160-8179-45DD-BC09-B960E05BA938}"/>
                </a:ext>
              </a:extLst>
            </p:cNvPr>
            <p:cNvSpPr/>
            <p:nvPr/>
          </p:nvSpPr>
          <p:spPr bwMode="auto">
            <a:xfrm>
              <a:off x="3007441" y="8429748"/>
              <a:ext cx="6118" cy="9020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750"/>
                </a:cxn>
                <a:cxn ang="0">
                  <a:pos x="39" y="5750"/>
                </a:cxn>
                <a:cxn ang="0">
                  <a:pos x="39" y="0"/>
                </a:cxn>
              </a:cxnLst>
              <a:rect l="0" t="0" r="r" b="b"/>
              <a:pathLst>
                <a:path w="39" h="5750">
                  <a:moveTo>
                    <a:pt x="0" y="0"/>
                  </a:moveTo>
                  <a:lnTo>
                    <a:pt x="0" y="5750"/>
                  </a:lnTo>
                  <a:lnTo>
                    <a:pt x="39" y="5750"/>
                  </a:lnTo>
                  <a:lnTo>
                    <a:pt x="3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ṧ1iḋè">
              <a:extLst>
                <a:ext uri="{FF2B5EF4-FFF2-40B4-BE49-F238E27FC236}">
                  <a16:creationId xmlns:a16="http://schemas.microsoft.com/office/drawing/2014/main" id="{18D4ACB3-5937-4AFF-AD10-8C97B59EF029}"/>
                </a:ext>
              </a:extLst>
            </p:cNvPr>
            <p:cNvSpPr/>
            <p:nvPr/>
          </p:nvSpPr>
          <p:spPr bwMode="auto">
            <a:xfrm>
              <a:off x="-290129" y="6137275"/>
              <a:ext cx="12191843" cy="252716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$ļïḋè">
              <a:extLst>
                <a:ext uri="{FF2B5EF4-FFF2-40B4-BE49-F238E27FC236}">
                  <a16:creationId xmlns:a16="http://schemas.microsoft.com/office/drawing/2014/main" id="{B78ECA04-CD33-4111-8464-CF614FD5A9D4}"/>
                </a:ext>
              </a:extLst>
            </p:cNvPr>
            <p:cNvSpPr/>
            <p:nvPr/>
          </p:nvSpPr>
          <p:spPr bwMode="auto">
            <a:xfrm>
              <a:off x="4255569" y="6421540"/>
              <a:ext cx="685875" cy="590022"/>
            </a:xfrm>
            <a:custGeom>
              <a:avLst/>
              <a:gdLst/>
              <a:ahLst/>
              <a:cxnLst>
                <a:cxn ang="0">
                  <a:pos x="3309" y="3761"/>
                </a:cxn>
                <a:cxn ang="0">
                  <a:pos x="0" y="1802"/>
                </a:cxn>
                <a:cxn ang="0">
                  <a:pos x="1064" y="0"/>
                </a:cxn>
                <a:cxn ang="0">
                  <a:pos x="4372" y="1959"/>
                </a:cxn>
                <a:cxn ang="0">
                  <a:pos x="3309" y="3761"/>
                </a:cxn>
              </a:cxnLst>
              <a:rect l="0" t="0" r="r" b="b"/>
              <a:pathLst>
                <a:path w="4372" h="3761">
                  <a:moveTo>
                    <a:pt x="3309" y="3761"/>
                  </a:moveTo>
                  <a:lnTo>
                    <a:pt x="0" y="1802"/>
                  </a:lnTo>
                  <a:lnTo>
                    <a:pt x="1064" y="0"/>
                  </a:lnTo>
                  <a:lnTo>
                    <a:pt x="4372" y="1959"/>
                  </a:lnTo>
                  <a:lnTo>
                    <a:pt x="3309" y="3761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sḻïďé">
              <a:extLst>
                <a:ext uri="{FF2B5EF4-FFF2-40B4-BE49-F238E27FC236}">
                  <a16:creationId xmlns:a16="http://schemas.microsoft.com/office/drawing/2014/main" id="{D891DEDE-4CB2-48F0-891A-596BB42F3007}"/>
                </a:ext>
              </a:extLst>
            </p:cNvPr>
            <p:cNvSpPr/>
            <p:nvPr/>
          </p:nvSpPr>
          <p:spPr bwMode="auto">
            <a:xfrm>
              <a:off x="4785508" y="6756632"/>
              <a:ext cx="154370" cy="221042"/>
            </a:xfrm>
            <a:custGeom>
              <a:avLst/>
              <a:gdLst/>
              <a:ahLst/>
              <a:cxnLst>
                <a:cxn ang="0">
                  <a:pos x="77" y="9"/>
                </a:cxn>
                <a:cxn ang="0">
                  <a:pos x="88" y="55"/>
                </a:cxn>
                <a:cxn ang="0">
                  <a:pos x="83" y="82"/>
                </a:cxn>
                <a:cxn ang="0">
                  <a:pos x="56" y="111"/>
                </a:cxn>
                <a:cxn ang="0">
                  <a:pos x="5" y="130"/>
                </a:cxn>
                <a:cxn ang="0">
                  <a:pos x="0" y="137"/>
                </a:cxn>
                <a:cxn ang="0">
                  <a:pos x="8" y="142"/>
                </a:cxn>
                <a:cxn ang="0">
                  <a:pos x="75" y="111"/>
                </a:cxn>
                <a:cxn ang="0">
                  <a:pos x="94" y="87"/>
                </a:cxn>
                <a:cxn ang="0">
                  <a:pos x="100" y="55"/>
                </a:cxn>
                <a:cxn ang="0">
                  <a:pos x="88" y="4"/>
                </a:cxn>
                <a:cxn ang="0">
                  <a:pos x="81" y="1"/>
                </a:cxn>
                <a:cxn ang="0">
                  <a:pos x="77" y="9"/>
                </a:cxn>
              </a:cxnLst>
              <a:rect l="0" t="0" r="r" b="b"/>
              <a:pathLst>
                <a:path w="100" h="143">
                  <a:moveTo>
                    <a:pt x="77" y="9"/>
                  </a:moveTo>
                  <a:cubicBezTo>
                    <a:pt x="85" y="27"/>
                    <a:pt x="88" y="42"/>
                    <a:pt x="88" y="55"/>
                  </a:cubicBezTo>
                  <a:cubicBezTo>
                    <a:pt x="88" y="65"/>
                    <a:pt x="87" y="74"/>
                    <a:pt x="83" y="82"/>
                  </a:cubicBezTo>
                  <a:cubicBezTo>
                    <a:pt x="78" y="93"/>
                    <a:pt x="69" y="103"/>
                    <a:pt x="56" y="111"/>
                  </a:cubicBezTo>
                  <a:cubicBezTo>
                    <a:pt x="43" y="119"/>
                    <a:pt x="25" y="125"/>
                    <a:pt x="5" y="130"/>
                  </a:cubicBezTo>
                  <a:cubicBezTo>
                    <a:pt x="2" y="131"/>
                    <a:pt x="0" y="134"/>
                    <a:pt x="0" y="137"/>
                  </a:cubicBezTo>
                  <a:cubicBezTo>
                    <a:pt x="1" y="141"/>
                    <a:pt x="4" y="143"/>
                    <a:pt x="8" y="142"/>
                  </a:cubicBezTo>
                  <a:cubicBezTo>
                    <a:pt x="36" y="135"/>
                    <a:pt x="59" y="125"/>
                    <a:pt x="75" y="111"/>
                  </a:cubicBezTo>
                  <a:cubicBezTo>
                    <a:pt x="83" y="104"/>
                    <a:pt x="90" y="96"/>
                    <a:pt x="94" y="87"/>
                  </a:cubicBezTo>
                  <a:cubicBezTo>
                    <a:pt x="98" y="77"/>
                    <a:pt x="100" y="67"/>
                    <a:pt x="100" y="55"/>
                  </a:cubicBezTo>
                  <a:cubicBezTo>
                    <a:pt x="100" y="40"/>
                    <a:pt x="96" y="23"/>
                    <a:pt x="88" y="4"/>
                  </a:cubicBezTo>
                  <a:cubicBezTo>
                    <a:pt x="87" y="1"/>
                    <a:pt x="84" y="0"/>
                    <a:pt x="81" y="1"/>
                  </a:cubicBezTo>
                  <a:cubicBezTo>
                    <a:pt x="78" y="2"/>
                    <a:pt x="76" y="6"/>
                    <a:pt x="77" y="9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S1iḑé">
              <a:extLst>
                <a:ext uri="{FF2B5EF4-FFF2-40B4-BE49-F238E27FC236}">
                  <a16:creationId xmlns:a16="http://schemas.microsoft.com/office/drawing/2014/main" id="{B012B4FB-7995-4D82-8B4D-A72FDE8F9B85}"/>
                </a:ext>
              </a:extLst>
            </p:cNvPr>
            <p:cNvSpPr/>
            <p:nvPr/>
          </p:nvSpPr>
          <p:spPr bwMode="auto">
            <a:xfrm>
              <a:off x="4263258" y="6452445"/>
              <a:ext cx="149975" cy="219317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51" y="9"/>
                </a:cxn>
                <a:cxn ang="0">
                  <a:pos x="12" y="39"/>
                </a:cxn>
                <a:cxn ang="0">
                  <a:pos x="0" y="86"/>
                </a:cxn>
                <a:cxn ang="0">
                  <a:pos x="8" y="137"/>
                </a:cxn>
                <a:cxn ang="0">
                  <a:pos x="16" y="142"/>
                </a:cxn>
                <a:cxn ang="0">
                  <a:pos x="20" y="134"/>
                </a:cxn>
                <a:cxn ang="0">
                  <a:pos x="12" y="86"/>
                </a:cxn>
                <a:cxn ang="0">
                  <a:pos x="17" y="57"/>
                </a:cxn>
                <a:cxn ang="0">
                  <a:pos x="41" y="27"/>
                </a:cxn>
                <a:cxn ang="0">
                  <a:pos x="91" y="12"/>
                </a:cxn>
                <a:cxn ang="0">
                  <a:pos x="97" y="6"/>
                </a:cxn>
                <a:cxn ang="0">
                  <a:pos x="90" y="0"/>
                </a:cxn>
              </a:cxnLst>
              <a:rect l="0" t="0" r="r" b="b"/>
              <a:pathLst>
                <a:path w="97" h="142">
                  <a:moveTo>
                    <a:pt x="90" y="0"/>
                  </a:moveTo>
                  <a:cubicBezTo>
                    <a:pt x="75" y="2"/>
                    <a:pt x="62" y="5"/>
                    <a:pt x="51" y="9"/>
                  </a:cubicBezTo>
                  <a:cubicBezTo>
                    <a:pt x="34" y="16"/>
                    <a:pt x="21" y="26"/>
                    <a:pt x="12" y="39"/>
                  </a:cubicBezTo>
                  <a:cubicBezTo>
                    <a:pt x="4" y="52"/>
                    <a:pt x="0" y="68"/>
                    <a:pt x="0" y="86"/>
                  </a:cubicBezTo>
                  <a:cubicBezTo>
                    <a:pt x="0" y="102"/>
                    <a:pt x="3" y="119"/>
                    <a:pt x="8" y="137"/>
                  </a:cubicBezTo>
                  <a:cubicBezTo>
                    <a:pt x="9" y="141"/>
                    <a:pt x="13" y="142"/>
                    <a:pt x="16" y="142"/>
                  </a:cubicBezTo>
                  <a:cubicBezTo>
                    <a:pt x="19" y="141"/>
                    <a:pt x="21" y="137"/>
                    <a:pt x="20" y="134"/>
                  </a:cubicBezTo>
                  <a:cubicBezTo>
                    <a:pt x="15" y="116"/>
                    <a:pt x="12" y="100"/>
                    <a:pt x="12" y="86"/>
                  </a:cubicBezTo>
                  <a:cubicBezTo>
                    <a:pt x="12" y="75"/>
                    <a:pt x="14" y="66"/>
                    <a:pt x="17" y="57"/>
                  </a:cubicBezTo>
                  <a:cubicBezTo>
                    <a:pt x="21" y="45"/>
                    <a:pt x="29" y="35"/>
                    <a:pt x="41" y="27"/>
                  </a:cubicBezTo>
                  <a:cubicBezTo>
                    <a:pt x="53" y="20"/>
                    <a:pt x="70" y="14"/>
                    <a:pt x="91" y="12"/>
                  </a:cubicBezTo>
                  <a:cubicBezTo>
                    <a:pt x="95" y="12"/>
                    <a:pt x="97" y="9"/>
                    <a:pt x="97" y="6"/>
                  </a:cubicBezTo>
                  <a:cubicBezTo>
                    <a:pt x="96" y="2"/>
                    <a:pt x="94" y="0"/>
                    <a:pt x="90" y="0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ş1íḑê">
              <a:extLst>
                <a:ext uri="{FF2B5EF4-FFF2-40B4-BE49-F238E27FC236}">
                  <a16:creationId xmlns:a16="http://schemas.microsoft.com/office/drawing/2014/main" id="{7F1453CB-A6B5-4C26-8BAE-EDDFEDEB1A41}"/>
                </a:ext>
              </a:extLst>
            </p:cNvPr>
            <p:cNvSpPr/>
            <p:nvPr/>
          </p:nvSpPr>
          <p:spPr bwMode="auto">
            <a:xfrm>
              <a:off x="4376054" y="6662505"/>
              <a:ext cx="369293" cy="233279"/>
            </a:xfrm>
            <a:custGeom>
              <a:avLst/>
              <a:gdLst/>
              <a:ahLst/>
              <a:cxnLst>
                <a:cxn ang="0">
                  <a:pos x="2265" y="1487"/>
                </a:cxn>
                <a:cxn ang="0">
                  <a:pos x="0" y="148"/>
                </a:cxn>
                <a:cxn ang="0">
                  <a:pos x="89" y="0"/>
                </a:cxn>
                <a:cxn ang="0">
                  <a:pos x="2354" y="1339"/>
                </a:cxn>
                <a:cxn ang="0">
                  <a:pos x="2265" y="1487"/>
                </a:cxn>
              </a:cxnLst>
              <a:rect l="0" t="0" r="r" b="b"/>
              <a:pathLst>
                <a:path w="2354" h="1487">
                  <a:moveTo>
                    <a:pt x="2265" y="1487"/>
                  </a:moveTo>
                  <a:lnTo>
                    <a:pt x="0" y="148"/>
                  </a:lnTo>
                  <a:lnTo>
                    <a:pt x="89" y="0"/>
                  </a:lnTo>
                  <a:lnTo>
                    <a:pt x="2354" y="1339"/>
                  </a:lnTo>
                  <a:lnTo>
                    <a:pt x="2265" y="1487"/>
                  </a:lnTo>
                  <a:close/>
                </a:path>
              </a:pathLst>
            </a:custGeom>
            <a:solidFill>
              <a:srgbClr val="D9DDDE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ṧľïḋe">
              <a:extLst>
                <a:ext uri="{FF2B5EF4-FFF2-40B4-BE49-F238E27FC236}">
                  <a16:creationId xmlns:a16="http://schemas.microsoft.com/office/drawing/2014/main" id="{4D77E9D9-46AF-45DD-9063-0CC28CE9480F}"/>
                </a:ext>
              </a:extLst>
            </p:cNvPr>
            <p:cNvSpPr/>
            <p:nvPr/>
          </p:nvSpPr>
          <p:spPr bwMode="auto">
            <a:xfrm>
              <a:off x="4413235" y="6599126"/>
              <a:ext cx="369137" cy="233279"/>
            </a:xfrm>
            <a:custGeom>
              <a:avLst/>
              <a:gdLst/>
              <a:ahLst/>
              <a:cxnLst>
                <a:cxn ang="0">
                  <a:pos x="2274" y="1487"/>
                </a:cxn>
                <a:cxn ang="0">
                  <a:pos x="0" y="148"/>
                </a:cxn>
                <a:cxn ang="0">
                  <a:pos x="88" y="0"/>
                </a:cxn>
                <a:cxn ang="0">
                  <a:pos x="2353" y="1339"/>
                </a:cxn>
                <a:cxn ang="0">
                  <a:pos x="2274" y="1487"/>
                </a:cxn>
              </a:cxnLst>
              <a:rect l="0" t="0" r="r" b="b"/>
              <a:pathLst>
                <a:path w="2353" h="1487">
                  <a:moveTo>
                    <a:pt x="2274" y="1487"/>
                  </a:moveTo>
                  <a:lnTo>
                    <a:pt x="0" y="148"/>
                  </a:lnTo>
                  <a:lnTo>
                    <a:pt x="88" y="0"/>
                  </a:lnTo>
                  <a:lnTo>
                    <a:pt x="2353" y="1339"/>
                  </a:lnTo>
                  <a:lnTo>
                    <a:pt x="2274" y="1487"/>
                  </a:lnTo>
                  <a:close/>
                </a:path>
              </a:pathLst>
            </a:custGeom>
            <a:solidFill>
              <a:srgbClr val="D9DDDE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ṧļíḍè">
              <a:extLst>
                <a:ext uri="{FF2B5EF4-FFF2-40B4-BE49-F238E27FC236}">
                  <a16:creationId xmlns:a16="http://schemas.microsoft.com/office/drawing/2014/main" id="{98EAE0DE-E9E3-41A5-84DF-FAE0CD691BAF}"/>
                </a:ext>
              </a:extLst>
            </p:cNvPr>
            <p:cNvSpPr/>
            <p:nvPr/>
          </p:nvSpPr>
          <p:spPr bwMode="auto">
            <a:xfrm>
              <a:off x="4451827" y="6535747"/>
              <a:ext cx="367568" cy="234848"/>
            </a:xfrm>
            <a:custGeom>
              <a:avLst/>
              <a:gdLst/>
              <a:ahLst/>
              <a:cxnLst>
                <a:cxn ang="0">
                  <a:pos x="2265" y="1497"/>
                </a:cxn>
                <a:cxn ang="0">
                  <a:pos x="0" y="148"/>
                </a:cxn>
                <a:cxn ang="0">
                  <a:pos x="79" y="0"/>
                </a:cxn>
                <a:cxn ang="0">
                  <a:pos x="2343" y="1349"/>
                </a:cxn>
                <a:cxn ang="0">
                  <a:pos x="2265" y="1497"/>
                </a:cxn>
              </a:cxnLst>
              <a:rect l="0" t="0" r="r" b="b"/>
              <a:pathLst>
                <a:path w="2343" h="1497">
                  <a:moveTo>
                    <a:pt x="2265" y="1497"/>
                  </a:moveTo>
                  <a:lnTo>
                    <a:pt x="0" y="148"/>
                  </a:lnTo>
                  <a:lnTo>
                    <a:pt x="79" y="0"/>
                  </a:lnTo>
                  <a:lnTo>
                    <a:pt x="2343" y="1349"/>
                  </a:lnTo>
                  <a:lnTo>
                    <a:pt x="2265" y="1497"/>
                  </a:lnTo>
                  <a:close/>
                </a:path>
              </a:pathLst>
            </a:custGeom>
            <a:solidFill>
              <a:srgbClr val="D9DDDE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šļíďé">
              <a:extLst>
                <a:ext uri="{FF2B5EF4-FFF2-40B4-BE49-F238E27FC236}">
                  <a16:creationId xmlns:a16="http://schemas.microsoft.com/office/drawing/2014/main" id="{7041323D-1F83-4BDB-95AF-3C99D05A69FD}"/>
                </a:ext>
              </a:extLst>
            </p:cNvPr>
            <p:cNvSpPr/>
            <p:nvPr/>
          </p:nvSpPr>
          <p:spPr bwMode="auto">
            <a:xfrm>
              <a:off x="1326640" y="6183554"/>
              <a:ext cx="774043" cy="865187"/>
            </a:xfrm>
            <a:custGeom>
              <a:avLst/>
              <a:gdLst/>
              <a:ahLst/>
              <a:cxnLst>
                <a:cxn ang="0">
                  <a:pos x="3329" y="5515"/>
                </a:cxn>
                <a:cxn ang="0">
                  <a:pos x="0" y="4274"/>
                </a:cxn>
                <a:cxn ang="0">
                  <a:pos x="1605" y="0"/>
                </a:cxn>
                <a:cxn ang="0">
                  <a:pos x="4934" y="1251"/>
                </a:cxn>
                <a:cxn ang="0">
                  <a:pos x="3329" y="5515"/>
                </a:cxn>
              </a:cxnLst>
              <a:rect l="0" t="0" r="r" b="b"/>
              <a:pathLst>
                <a:path w="4934" h="5515">
                  <a:moveTo>
                    <a:pt x="3329" y="5515"/>
                  </a:moveTo>
                  <a:lnTo>
                    <a:pt x="0" y="4274"/>
                  </a:lnTo>
                  <a:lnTo>
                    <a:pt x="1605" y="0"/>
                  </a:lnTo>
                  <a:lnTo>
                    <a:pt x="4934" y="1251"/>
                  </a:lnTo>
                  <a:lnTo>
                    <a:pt x="3329" y="5515"/>
                  </a:lnTo>
                  <a:close/>
                </a:path>
              </a:pathLst>
            </a:custGeom>
            <a:solidFill>
              <a:srgbClr val="FF677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ṣliḍé">
              <a:extLst>
                <a:ext uri="{FF2B5EF4-FFF2-40B4-BE49-F238E27FC236}">
                  <a16:creationId xmlns:a16="http://schemas.microsoft.com/office/drawing/2014/main" id="{BFB26364-BBC3-4F59-8209-64711830B176}"/>
                </a:ext>
              </a:extLst>
            </p:cNvPr>
            <p:cNvSpPr/>
            <p:nvPr/>
          </p:nvSpPr>
          <p:spPr bwMode="auto">
            <a:xfrm>
              <a:off x="1326640" y="6183554"/>
              <a:ext cx="344507" cy="704386"/>
            </a:xfrm>
            <a:custGeom>
              <a:avLst/>
              <a:gdLst/>
              <a:ahLst/>
              <a:cxnLst>
                <a:cxn ang="0">
                  <a:pos x="591" y="4490"/>
                </a:cxn>
                <a:cxn ang="0">
                  <a:pos x="0" y="4274"/>
                </a:cxn>
                <a:cxn ang="0">
                  <a:pos x="1605" y="0"/>
                </a:cxn>
                <a:cxn ang="0">
                  <a:pos x="2196" y="217"/>
                </a:cxn>
                <a:cxn ang="0">
                  <a:pos x="591" y="4490"/>
                </a:cxn>
              </a:cxnLst>
              <a:rect l="0" t="0" r="r" b="b"/>
              <a:pathLst>
                <a:path w="2196" h="4490">
                  <a:moveTo>
                    <a:pt x="591" y="4490"/>
                  </a:moveTo>
                  <a:lnTo>
                    <a:pt x="0" y="4274"/>
                  </a:lnTo>
                  <a:lnTo>
                    <a:pt x="1605" y="0"/>
                  </a:lnTo>
                  <a:lnTo>
                    <a:pt x="2196" y="217"/>
                  </a:lnTo>
                  <a:lnTo>
                    <a:pt x="591" y="4490"/>
                  </a:ln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s1íďè">
              <a:extLst>
                <a:ext uri="{FF2B5EF4-FFF2-40B4-BE49-F238E27FC236}">
                  <a16:creationId xmlns:a16="http://schemas.microsoft.com/office/drawing/2014/main" id="{8544D34F-E30F-4EA9-95C6-DF8555588463}"/>
                </a:ext>
              </a:extLst>
            </p:cNvPr>
            <p:cNvSpPr/>
            <p:nvPr/>
          </p:nvSpPr>
          <p:spPr bwMode="auto">
            <a:xfrm>
              <a:off x="1359113" y="6205203"/>
              <a:ext cx="841971" cy="899073"/>
            </a:xfrm>
            <a:custGeom>
              <a:avLst/>
              <a:gdLst/>
              <a:ahLst/>
              <a:cxnLst>
                <a:cxn ang="0">
                  <a:pos x="3072" y="5731"/>
                </a:cxn>
                <a:cxn ang="0">
                  <a:pos x="0" y="3939"/>
                </a:cxn>
                <a:cxn ang="0">
                  <a:pos x="2295" y="0"/>
                </a:cxn>
                <a:cxn ang="0">
                  <a:pos x="5367" y="1792"/>
                </a:cxn>
                <a:cxn ang="0">
                  <a:pos x="3072" y="5731"/>
                </a:cxn>
              </a:cxnLst>
              <a:rect l="0" t="0" r="r" b="b"/>
              <a:pathLst>
                <a:path w="5367" h="5731">
                  <a:moveTo>
                    <a:pt x="3072" y="5731"/>
                  </a:moveTo>
                  <a:lnTo>
                    <a:pt x="0" y="3939"/>
                  </a:lnTo>
                  <a:lnTo>
                    <a:pt x="2295" y="0"/>
                  </a:lnTo>
                  <a:lnTo>
                    <a:pt x="5367" y="1792"/>
                  </a:lnTo>
                  <a:lnTo>
                    <a:pt x="3072" y="5731"/>
                  </a:ln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ṥļîdè">
              <a:extLst>
                <a:ext uri="{FF2B5EF4-FFF2-40B4-BE49-F238E27FC236}">
                  <a16:creationId xmlns:a16="http://schemas.microsoft.com/office/drawing/2014/main" id="{C01B7D22-D873-4383-B0CA-CFE868AB655B}"/>
                </a:ext>
              </a:extLst>
            </p:cNvPr>
            <p:cNvSpPr/>
            <p:nvPr/>
          </p:nvSpPr>
          <p:spPr bwMode="auto">
            <a:xfrm>
              <a:off x="1359113" y="6205203"/>
              <a:ext cx="446478" cy="667364"/>
            </a:xfrm>
            <a:custGeom>
              <a:avLst/>
              <a:gdLst/>
              <a:ahLst/>
              <a:cxnLst>
                <a:cxn ang="0">
                  <a:pos x="542" y="4254"/>
                </a:cxn>
                <a:cxn ang="0">
                  <a:pos x="0" y="3939"/>
                </a:cxn>
                <a:cxn ang="0">
                  <a:pos x="2295" y="0"/>
                </a:cxn>
                <a:cxn ang="0">
                  <a:pos x="2846" y="315"/>
                </a:cxn>
                <a:cxn ang="0">
                  <a:pos x="542" y="4254"/>
                </a:cxn>
              </a:cxnLst>
              <a:rect l="0" t="0" r="r" b="b"/>
              <a:pathLst>
                <a:path w="2846" h="4254">
                  <a:moveTo>
                    <a:pt x="542" y="4254"/>
                  </a:moveTo>
                  <a:lnTo>
                    <a:pt x="0" y="3939"/>
                  </a:lnTo>
                  <a:lnTo>
                    <a:pt x="2295" y="0"/>
                  </a:lnTo>
                  <a:lnTo>
                    <a:pt x="2846" y="315"/>
                  </a:lnTo>
                  <a:lnTo>
                    <a:pt x="542" y="4254"/>
                  </a:lnTo>
                  <a:close/>
                </a:path>
              </a:pathLst>
            </a:custGeom>
            <a:solidFill>
              <a:srgbClr val="009FA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šḻïďe">
              <a:extLst>
                <a:ext uri="{FF2B5EF4-FFF2-40B4-BE49-F238E27FC236}">
                  <a16:creationId xmlns:a16="http://schemas.microsoft.com/office/drawing/2014/main" id="{31C58C77-26C2-471E-812F-CF71F87998B0}"/>
                </a:ext>
              </a:extLst>
            </p:cNvPr>
            <p:cNvSpPr/>
            <p:nvPr/>
          </p:nvSpPr>
          <p:spPr bwMode="auto">
            <a:xfrm>
              <a:off x="2780281" y="6716471"/>
              <a:ext cx="602573" cy="261203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ṣļïḍé">
              <a:extLst>
                <a:ext uri="{FF2B5EF4-FFF2-40B4-BE49-F238E27FC236}">
                  <a16:creationId xmlns:a16="http://schemas.microsoft.com/office/drawing/2014/main" id="{51124ADA-D8BA-4C89-B36B-B512F571B732}"/>
                </a:ext>
              </a:extLst>
            </p:cNvPr>
            <p:cNvSpPr/>
            <p:nvPr/>
          </p:nvSpPr>
          <p:spPr bwMode="auto">
            <a:xfrm>
              <a:off x="1904425" y="6472525"/>
              <a:ext cx="2354285" cy="365997"/>
            </a:xfrm>
            <a:custGeom>
              <a:avLst/>
              <a:gdLst/>
              <a:ahLst/>
              <a:cxnLst>
                <a:cxn ang="0">
                  <a:pos x="1360" y="237"/>
                </a:cxn>
                <a:cxn ang="0">
                  <a:pos x="147" y="237"/>
                </a:cxn>
                <a:cxn ang="0">
                  <a:pos x="6" y="15"/>
                </a:cxn>
                <a:cxn ang="0">
                  <a:pos x="0" y="0"/>
                </a:cxn>
                <a:cxn ang="0">
                  <a:pos x="1524" y="0"/>
                </a:cxn>
                <a:cxn ang="0">
                  <a:pos x="1524" y="3"/>
                </a:cxn>
                <a:cxn ang="0">
                  <a:pos x="1521" y="11"/>
                </a:cxn>
                <a:cxn ang="0">
                  <a:pos x="1518" y="15"/>
                </a:cxn>
                <a:cxn ang="0">
                  <a:pos x="1360" y="237"/>
                </a:cxn>
              </a:cxnLst>
              <a:rect l="0" t="0" r="r" b="b"/>
              <a:pathLst>
                <a:path w="1524" h="237">
                  <a:moveTo>
                    <a:pt x="1360" y="237"/>
                  </a:moveTo>
                  <a:cubicBezTo>
                    <a:pt x="147" y="237"/>
                    <a:pt x="147" y="237"/>
                    <a:pt x="147" y="23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24" y="0"/>
                    <a:pt x="1524" y="0"/>
                    <a:pt x="1524" y="0"/>
                  </a:cubicBezTo>
                  <a:cubicBezTo>
                    <a:pt x="1524" y="3"/>
                    <a:pt x="1524" y="3"/>
                    <a:pt x="1524" y="3"/>
                  </a:cubicBezTo>
                  <a:cubicBezTo>
                    <a:pt x="1524" y="5"/>
                    <a:pt x="1523" y="8"/>
                    <a:pt x="1521" y="11"/>
                  </a:cubicBezTo>
                  <a:cubicBezTo>
                    <a:pt x="1518" y="15"/>
                    <a:pt x="1518" y="15"/>
                    <a:pt x="1518" y="15"/>
                  </a:cubicBezTo>
                  <a:lnTo>
                    <a:pt x="1360" y="237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ş1íḑê">
              <a:extLst>
                <a:ext uri="{FF2B5EF4-FFF2-40B4-BE49-F238E27FC236}">
                  <a16:creationId xmlns:a16="http://schemas.microsoft.com/office/drawing/2014/main" id="{4454490F-0861-4AEB-B3C4-853AEDF13111}"/>
                </a:ext>
              </a:extLst>
            </p:cNvPr>
            <p:cNvSpPr/>
            <p:nvPr/>
          </p:nvSpPr>
          <p:spPr bwMode="auto">
            <a:xfrm>
              <a:off x="1950860" y="6495587"/>
              <a:ext cx="2261412" cy="327563"/>
            </a:xfrm>
            <a:custGeom>
              <a:avLst/>
              <a:gdLst/>
              <a:ahLst/>
              <a:cxnLst>
                <a:cxn ang="0">
                  <a:pos x="1319" y="2088"/>
                </a:cxn>
                <a:cxn ang="0">
                  <a:pos x="0" y="0"/>
                </a:cxn>
                <a:cxn ang="0">
                  <a:pos x="14415" y="0"/>
                </a:cxn>
                <a:cxn ang="0">
                  <a:pos x="12938" y="2088"/>
                </a:cxn>
                <a:cxn ang="0">
                  <a:pos x="1319" y="2088"/>
                </a:cxn>
              </a:cxnLst>
              <a:rect l="0" t="0" r="r" b="b"/>
              <a:pathLst>
                <a:path w="14415" h="2088">
                  <a:moveTo>
                    <a:pt x="1319" y="2088"/>
                  </a:moveTo>
                  <a:lnTo>
                    <a:pt x="0" y="0"/>
                  </a:lnTo>
                  <a:lnTo>
                    <a:pt x="14415" y="0"/>
                  </a:lnTo>
                  <a:lnTo>
                    <a:pt x="12938" y="2088"/>
                  </a:lnTo>
                  <a:lnTo>
                    <a:pt x="1319" y="2088"/>
                  </a:lnTo>
                  <a:close/>
                </a:path>
              </a:pathLst>
            </a:custGeom>
            <a:solidFill>
              <a:srgbClr val="1A1A1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ŝlîďe">
              <a:extLst>
                <a:ext uri="{FF2B5EF4-FFF2-40B4-BE49-F238E27FC236}">
                  <a16:creationId xmlns:a16="http://schemas.microsoft.com/office/drawing/2014/main" id="{7BC7F947-1255-4241-A01A-00770E3C4518}"/>
                </a:ext>
              </a:extLst>
            </p:cNvPr>
            <p:cNvSpPr/>
            <p:nvPr/>
          </p:nvSpPr>
          <p:spPr bwMode="auto">
            <a:xfrm>
              <a:off x="2213476" y="6514255"/>
              <a:ext cx="1895413" cy="290383"/>
            </a:xfrm>
            <a:custGeom>
              <a:avLst/>
              <a:gdLst/>
              <a:ahLst/>
              <a:cxnLst>
                <a:cxn ang="0">
                  <a:pos x="10890" y="1851"/>
                </a:cxn>
                <a:cxn ang="0">
                  <a:pos x="12082" y="0"/>
                </a:cxn>
                <a:cxn ang="0">
                  <a:pos x="0" y="1851"/>
                </a:cxn>
                <a:cxn ang="0">
                  <a:pos x="10890" y="1851"/>
                </a:cxn>
              </a:cxnLst>
              <a:rect l="0" t="0" r="r" b="b"/>
              <a:pathLst>
                <a:path w="12082" h="1851">
                  <a:moveTo>
                    <a:pt x="10890" y="1851"/>
                  </a:moveTo>
                  <a:lnTo>
                    <a:pt x="12082" y="0"/>
                  </a:lnTo>
                  <a:lnTo>
                    <a:pt x="0" y="1851"/>
                  </a:lnTo>
                  <a:lnTo>
                    <a:pt x="10890" y="1851"/>
                  </a:lnTo>
                  <a:close/>
                </a:path>
              </a:pathLst>
            </a:custGeom>
            <a:solidFill>
              <a:srgbClr val="009FA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ṥḻidê">
              <a:extLst>
                <a:ext uri="{FF2B5EF4-FFF2-40B4-BE49-F238E27FC236}">
                  <a16:creationId xmlns:a16="http://schemas.microsoft.com/office/drawing/2014/main" id="{D4B450A7-A03C-47CE-AE9A-8DBAB7042D06}"/>
                </a:ext>
              </a:extLst>
            </p:cNvPr>
            <p:cNvSpPr/>
            <p:nvPr/>
          </p:nvSpPr>
          <p:spPr bwMode="auto">
            <a:xfrm>
              <a:off x="2048125" y="6514255"/>
              <a:ext cx="2060764" cy="290383"/>
            </a:xfrm>
            <a:custGeom>
              <a:avLst/>
              <a:gdLst/>
              <a:ahLst/>
              <a:cxnLst>
                <a:cxn ang="0">
                  <a:pos x="1054" y="1851"/>
                </a:cxn>
                <a:cxn ang="0">
                  <a:pos x="13136" y="0"/>
                </a:cxn>
                <a:cxn ang="0">
                  <a:pos x="0" y="0"/>
                </a:cxn>
                <a:cxn ang="0">
                  <a:pos x="1054" y="1851"/>
                </a:cxn>
              </a:cxnLst>
              <a:rect l="0" t="0" r="r" b="b"/>
              <a:pathLst>
                <a:path w="13136" h="1851">
                  <a:moveTo>
                    <a:pt x="1054" y="1851"/>
                  </a:moveTo>
                  <a:lnTo>
                    <a:pt x="13136" y="0"/>
                  </a:lnTo>
                  <a:lnTo>
                    <a:pt x="0" y="0"/>
                  </a:lnTo>
                  <a:lnTo>
                    <a:pt x="1054" y="1851"/>
                  </a:ln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şḷiḍê">
              <a:extLst>
                <a:ext uri="{FF2B5EF4-FFF2-40B4-BE49-F238E27FC236}">
                  <a16:creationId xmlns:a16="http://schemas.microsoft.com/office/drawing/2014/main" id="{F4201824-7C39-4061-A973-2D490125B3C0}"/>
                </a:ext>
              </a:extLst>
            </p:cNvPr>
            <p:cNvSpPr/>
            <p:nvPr/>
          </p:nvSpPr>
          <p:spPr bwMode="auto">
            <a:xfrm>
              <a:off x="1904425" y="6381377"/>
              <a:ext cx="2354285" cy="103385"/>
            </a:xfrm>
            <a:custGeom>
              <a:avLst/>
              <a:gdLst/>
              <a:ahLst/>
              <a:cxnLst>
                <a:cxn ang="0">
                  <a:pos x="1516" y="67"/>
                </a:cxn>
                <a:cxn ang="0">
                  <a:pos x="9" y="67"/>
                </a:cxn>
                <a:cxn ang="0">
                  <a:pos x="0" y="59"/>
                </a:cxn>
                <a:cxn ang="0">
                  <a:pos x="0" y="9"/>
                </a:cxn>
                <a:cxn ang="0">
                  <a:pos x="9" y="0"/>
                </a:cxn>
                <a:cxn ang="0">
                  <a:pos x="1516" y="0"/>
                </a:cxn>
                <a:cxn ang="0">
                  <a:pos x="1524" y="9"/>
                </a:cxn>
                <a:cxn ang="0">
                  <a:pos x="1524" y="59"/>
                </a:cxn>
                <a:cxn ang="0">
                  <a:pos x="1516" y="67"/>
                </a:cxn>
              </a:cxnLst>
              <a:rect l="0" t="0" r="r" b="b"/>
              <a:pathLst>
                <a:path w="1524" h="67">
                  <a:moveTo>
                    <a:pt x="1516" y="67"/>
                  </a:moveTo>
                  <a:cubicBezTo>
                    <a:pt x="9" y="67"/>
                    <a:pt x="9" y="67"/>
                    <a:pt x="9" y="67"/>
                  </a:cubicBezTo>
                  <a:cubicBezTo>
                    <a:pt x="4" y="67"/>
                    <a:pt x="0" y="64"/>
                    <a:pt x="0" y="5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16" y="0"/>
                    <a:pt x="1516" y="0"/>
                    <a:pt x="1516" y="0"/>
                  </a:cubicBezTo>
                  <a:cubicBezTo>
                    <a:pt x="1520" y="0"/>
                    <a:pt x="1524" y="4"/>
                    <a:pt x="1524" y="9"/>
                  </a:cubicBezTo>
                  <a:cubicBezTo>
                    <a:pt x="1524" y="59"/>
                    <a:pt x="1524" y="59"/>
                    <a:pt x="1524" y="59"/>
                  </a:cubicBezTo>
                  <a:cubicBezTo>
                    <a:pt x="1524" y="64"/>
                    <a:pt x="1520" y="67"/>
                    <a:pt x="1516" y="67"/>
                  </a:cubicBez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šḷidê">
              <a:extLst>
                <a:ext uri="{FF2B5EF4-FFF2-40B4-BE49-F238E27FC236}">
                  <a16:creationId xmlns:a16="http://schemas.microsoft.com/office/drawing/2014/main" id="{749E5581-8F11-49F0-A89E-846D373F8E3A}"/>
                </a:ext>
              </a:extLst>
            </p:cNvPr>
            <p:cNvSpPr/>
            <p:nvPr/>
          </p:nvSpPr>
          <p:spPr bwMode="auto">
            <a:xfrm>
              <a:off x="4478026" y="7742302"/>
              <a:ext cx="174606" cy="157507"/>
            </a:xfrm>
            <a:custGeom>
              <a:avLst/>
              <a:gdLst/>
              <a:ahLst/>
              <a:cxnLst>
                <a:cxn ang="0">
                  <a:pos x="101" y="86"/>
                </a:cxn>
                <a:cxn ang="0">
                  <a:pos x="40" y="64"/>
                </a:cxn>
                <a:cxn ang="0">
                  <a:pos x="7" y="9"/>
                </a:cxn>
                <a:cxn ang="0">
                  <a:pos x="68" y="31"/>
                </a:cxn>
                <a:cxn ang="0">
                  <a:pos x="101" y="86"/>
                </a:cxn>
              </a:cxnLst>
              <a:rect l="0" t="0" r="r" b="b"/>
              <a:pathLst>
                <a:path w="113" h="102">
                  <a:moveTo>
                    <a:pt x="101" y="86"/>
                  </a:moveTo>
                  <a:cubicBezTo>
                    <a:pt x="88" y="102"/>
                    <a:pt x="66" y="85"/>
                    <a:pt x="40" y="64"/>
                  </a:cubicBezTo>
                  <a:cubicBezTo>
                    <a:pt x="15" y="42"/>
                    <a:pt x="0" y="18"/>
                    <a:pt x="7" y="9"/>
                  </a:cubicBezTo>
                  <a:cubicBezTo>
                    <a:pt x="15" y="0"/>
                    <a:pt x="42" y="10"/>
                    <a:pt x="68" y="31"/>
                  </a:cubicBezTo>
                  <a:cubicBezTo>
                    <a:pt x="93" y="52"/>
                    <a:pt x="113" y="69"/>
                    <a:pt x="101" y="86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$ḷíḋe">
              <a:extLst>
                <a:ext uri="{FF2B5EF4-FFF2-40B4-BE49-F238E27FC236}">
                  <a16:creationId xmlns:a16="http://schemas.microsoft.com/office/drawing/2014/main" id="{7F13C7C9-28CA-4407-BB07-AE5C438B6424}"/>
                </a:ext>
              </a:extLst>
            </p:cNvPr>
            <p:cNvSpPr/>
            <p:nvPr/>
          </p:nvSpPr>
          <p:spPr bwMode="auto">
            <a:xfrm>
              <a:off x="4240198" y="7502749"/>
              <a:ext cx="361450" cy="361605"/>
            </a:xfrm>
            <a:custGeom>
              <a:avLst/>
              <a:gdLst/>
              <a:ahLst/>
              <a:cxnLst>
                <a:cxn ang="0">
                  <a:pos x="197" y="183"/>
                </a:cxn>
                <a:cxn ang="0">
                  <a:pos x="50" y="197"/>
                </a:cxn>
                <a:cxn ang="0">
                  <a:pos x="37" y="50"/>
                </a:cxn>
                <a:cxn ang="0">
                  <a:pos x="183" y="37"/>
                </a:cxn>
                <a:cxn ang="0">
                  <a:pos x="197" y="183"/>
                </a:cxn>
              </a:cxnLst>
              <a:rect l="0" t="0" r="r" b="b"/>
              <a:pathLst>
                <a:path w="234" h="234">
                  <a:moveTo>
                    <a:pt x="197" y="183"/>
                  </a:moveTo>
                  <a:cubicBezTo>
                    <a:pt x="160" y="228"/>
                    <a:pt x="95" y="234"/>
                    <a:pt x="50" y="197"/>
                  </a:cubicBezTo>
                  <a:cubicBezTo>
                    <a:pt x="6" y="160"/>
                    <a:pt x="0" y="95"/>
                    <a:pt x="37" y="50"/>
                  </a:cubicBezTo>
                  <a:cubicBezTo>
                    <a:pt x="74" y="6"/>
                    <a:pt x="139" y="0"/>
                    <a:pt x="183" y="37"/>
                  </a:cubicBezTo>
                  <a:cubicBezTo>
                    <a:pt x="228" y="74"/>
                    <a:pt x="234" y="139"/>
                    <a:pt x="197" y="183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ṧḻïḋè">
              <a:extLst>
                <a:ext uri="{FF2B5EF4-FFF2-40B4-BE49-F238E27FC236}">
                  <a16:creationId xmlns:a16="http://schemas.microsoft.com/office/drawing/2014/main" id="{43ECF5AC-897A-4047-890E-BD0191B12057}"/>
                </a:ext>
              </a:extLst>
            </p:cNvPr>
            <p:cNvSpPr/>
            <p:nvPr/>
          </p:nvSpPr>
          <p:spPr bwMode="auto">
            <a:xfrm>
              <a:off x="4249454" y="7512161"/>
              <a:ext cx="342938" cy="342939"/>
            </a:xfrm>
            <a:custGeom>
              <a:avLst/>
              <a:gdLst/>
              <a:ahLst/>
              <a:cxnLst>
                <a:cxn ang="0">
                  <a:pos x="191" y="177"/>
                </a:cxn>
                <a:cxn ang="0">
                  <a:pos x="185" y="173"/>
                </a:cxn>
                <a:cxn ang="0">
                  <a:pos x="111" y="208"/>
                </a:cxn>
                <a:cxn ang="0">
                  <a:pos x="49" y="185"/>
                </a:cxn>
                <a:cxn ang="0">
                  <a:pos x="14" y="111"/>
                </a:cxn>
                <a:cxn ang="0">
                  <a:pos x="37" y="49"/>
                </a:cxn>
                <a:cxn ang="0">
                  <a:pos x="111" y="14"/>
                </a:cxn>
                <a:cxn ang="0">
                  <a:pos x="173" y="37"/>
                </a:cxn>
                <a:cxn ang="0">
                  <a:pos x="208" y="111"/>
                </a:cxn>
                <a:cxn ang="0">
                  <a:pos x="185" y="173"/>
                </a:cxn>
                <a:cxn ang="0">
                  <a:pos x="191" y="177"/>
                </a:cxn>
                <a:cxn ang="0">
                  <a:pos x="196" y="182"/>
                </a:cxn>
                <a:cxn ang="0">
                  <a:pos x="222" y="111"/>
                </a:cxn>
                <a:cxn ang="0">
                  <a:pos x="182" y="25"/>
                </a:cxn>
                <a:cxn ang="0">
                  <a:pos x="111" y="0"/>
                </a:cxn>
                <a:cxn ang="0">
                  <a:pos x="25" y="40"/>
                </a:cxn>
                <a:cxn ang="0">
                  <a:pos x="0" y="111"/>
                </a:cxn>
                <a:cxn ang="0">
                  <a:pos x="40" y="196"/>
                </a:cxn>
                <a:cxn ang="0">
                  <a:pos x="111" y="222"/>
                </a:cxn>
                <a:cxn ang="0">
                  <a:pos x="196" y="182"/>
                </a:cxn>
                <a:cxn ang="0">
                  <a:pos x="191" y="177"/>
                </a:cxn>
              </a:cxnLst>
              <a:rect l="0" t="0" r="r" b="b"/>
              <a:pathLst>
                <a:path w="222" h="222">
                  <a:moveTo>
                    <a:pt x="191" y="177"/>
                  </a:moveTo>
                  <a:cubicBezTo>
                    <a:pt x="185" y="173"/>
                    <a:pt x="185" y="173"/>
                    <a:pt x="185" y="173"/>
                  </a:cubicBezTo>
                  <a:cubicBezTo>
                    <a:pt x="166" y="196"/>
                    <a:pt x="139" y="208"/>
                    <a:pt x="111" y="208"/>
                  </a:cubicBezTo>
                  <a:cubicBezTo>
                    <a:pt x="89" y="208"/>
                    <a:pt x="67" y="200"/>
                    <a:pt x="49" y="185"/>
                  </a:cubicBezTo>
                  <a:cubicBezTo>
                    <a:pt x="26" y="166"/>
                    <a:pt x="14" y="139"/>
                    <a:pt x="14" y="111"/>
                  </a:cubicBezTo>
                  <a:cubicBezTo>
                    <a:pt x="14" y="89"/>
                    <a:pt x="21" y="67"/>
                    <a:pt x="37" y="49"/>
                  </a:cubicBezTo>
                  <a:cubicBezTo>
                    <a:pt x="56" y="26"/>
                    <a:pt x="83" y="14"/>
                    <a:pt x="111" y="14"/>
                  </a:cubicBezTo>
                  <a:cubicBezTo>
                    <a:pt x="133" y="14"/>
                    <a:pt x="155" y="22"/>
                    <a:pt x="173" y="37"/>
                  </a:cubicBezTo>
                  <a:cubicBezTo>
                    <a:pt x="196" y="56"/>
                    <a:pt x="208" y="83"/>
                    <a:pt x="208" y="111"/>
                  </a:cubicBezTo>
                  <a:cubicBezTo>
                    <a:pt x="208" y="133"/>
                    <a:pt x="200" y="155"/>
                    <a:pt x="185" y="173"/>
                  </a:cubicBezTo>
                  <a:cubicBezTo>
                    <a:pt x="191" y="177"/>
                    <a:pt x="191" y="177"/>
                    <a:pt x="191" y="177"/>
                  </a:cubicBezTo>
                  <a:cubicBezTo>
                    <a:pt x="196" y="182"/>
                    <a:pt x="196" y="182"/>
                    <a:pt x="196" y="182"/>
                  </a:cubicBezTo>
                  <a:cubicBezTo>
                    <a:pt x="214" y="161"/>
                    <a:pt x="222" y="136"/>
                    <a:pt x="222" y="111"/>
                  </a:cubicBezTo>
                  <a:cubicBezTo>
                    <a:pt x="222" y="79"/>
                    <a:pt x="208" y="47"/>
                    <a:pt x="182" y="25"/>
                  </a:cubicBezTo>
                  <a:cubicBezTo>
                    <a:pt x="161" y="8"/>
                    <a:pt x="136" y="0"/>
                    <a:pt x="111" y="0"/>
                  </a:cubicBezTo>
                  <a:cubicBezTo>
                    <a:pt x="79" y="0"/>
                    <a:pt x="47" y="13"/>
                    <a:pt x="25" y="40"/>
                  </a:cubicBezTo>
                  <a:cubicBezTo>
                    <a:pt x="8" y="61"/>
                    <a:pt x="0" y="86"/>
                    <a:pt x="0" y="111"/>
                  </a:cubicBezTo>
                  <a:cubicBezTo>
                    <a:pt x="0" y="143"/>
                    <a:pt x="13" y="175"/>
                    <a:pt x="40" y="196"/>
                  </a:cubicBezTo>
                  <a:cubicBezTo>
                    <a:pt x="60" y="214"/>
                    <a:pt x="86" y="222"/>
                    <a:pt x="111" y="222"/>
                  </a:cubicBezTo>
                  <a:cubicBezTo>
                    <a:pt x="143" y="222"/>
                    <a:pt x="174" y="209"/>
                    <a:pt x="196" y="182"/>
                  </a:cubicBezTo>
                  <a:lnTo>
                    <a:pt x="191" y="177"/>
                  </a:lnTo>
                  <a:close/>
                </a:path>
              </a:pathLst>
            </a:custGeom>
            <a:solidFill>
              <a:srgbClr val="C9D3E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S1ïdè">
              <a:extLst>
                <a:ext uri="{FF2B5EF4-FFF2-40B4-BE49-F238E27FC236}">
                  <a16:creationId xmlns:a16="http://schemas.microsoft.com/office/drawing/2014/main" id="{03249BB8-35EB-43B6-B765-4D632B45E040}"/>
                </a:ext>
              </a:extLst>
            </p:cNvPr>
            <p:cNvSpPr/>
            <p:nvPr/>
          </p:nvSpPr>
          <p:spPr bwMode="auto">
            <a:xfrm>
              <a:off x="4240198" y="7502749"/>
              <a:ext cx="361450" cy="361605"/>
            </a:xfrm>
            <a:custGeom>
              <a:avLst/>
              <a:gdLst/>
              <a:ahLst/>
              <a:cxnLst>
                <a:cxn ang="0">
                  <a:pos x="197" y="183"/>
                </a:cxn>
                <a:cxn ang="0">
                  <a:pos x="50" y="197"/>
                </a:cxn>
                <a:cxn ang="0">
                  <a:pos x="37" y="50"/>
                </a:cxn>
                <a:cxn ang="0">
                  <a:pos x="183" y="37"/>
                </a:cxn>
                <a:cxn ang="0">
                  <a:pos x="197" y="183"/>
                </a:cxn>
              </a:cxnLst>
              <a:rect l="0" t="0" r="r" b="b"/>
              <a:pathLst>
                <a:path w="234" h="234">
                  <a:moveTo>
                    <a:pt x="197" y="183"/>
                  </a:moveTo>
                  <a:cubicBezTo>
                    <a:pt x="160" y="228"/>
                    <a:pt x="95" y="234"/>
                    <a:pt x="50" y="197"/>
                  </a:cubicBezTo>
                  <a:cubicBezTo>
                    <a:pt x="6" y="160"/>
                    <a:pt x="0" y="95"/>
                    <a:pt x="37" y="50"/>
                  </a:cubicBezTo>
                  <a:cubicBezTo>
                    <a:pt x="74" y="6"/>
                    <a:pt x="139" y="0"/>
                    <a:pt x="183" y="37"/>
                  </a:cubicBezTo>
                  <a:cubicBezTo>
                    <a:pt x="228" y="74"/>
                    <a:pt x="234" y="139"/>
                    <a:pt x="197" y="183"/>
                  </a:cubicBezTo>
                  <a:close/>
                </a:path>
              </a:pathLst>
            </a:custGeom>
            <a:solidFill>
              <a:srgbClr val="60381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šľîdè">
              <a:extLst>
                <a:ext uri="{FF2B5EF4-FFF2-40B4-BE49-F238E27FC236}">
                  <a16:creationId xmlns:a16="http://schemas.microsoft.com/office/drawing/2014/main" id="{424B38DF-88C6-4296-B588-C2E78C42AB84}"/>
                </a:ext>
              </a:extLst>
            </p:cNvPr>
            <p:cNvSpPr/>
            <p:nvPr/>
          </p:nvSpPr>
          <p:spPr bwMode="auto">
            <a:xfrm>
              <a:off x="4252433" y="7515143"/>
              <a:ext cx="336819" cy="336819"/>
            </a:xfrm>
            <a:custGeom>
              <a:avLst/>
              <a:gdLst/>
              <a:ahLst/>
              <a:cxnLst>
                <a:cxn ang="0">
                  <a:pos x="189" y="175"/>
                </a:cxn>
                <a:cxn ang="0">
                  <a:pos x="185" y="172"/>
                </a:cxn>
                <a:cxn ang="0">
                  <a:pos x="109" y="208"/>
                </a:cxn>
                <a:cxn ang="0">
                  <a:pos x="45" y="185"/>
                </a:cxn>
                <a:cxn ang="0">
                  <a:pos x="10" y="109"/>
                </a:cxn>
                <a:cxn ang="0">
                  <a:pos x="33" y="46"/>
                </a:cxn>
                <a:cxn ang="0">
                  <a:pos x="109" y="10"/>
                </a:cxn>
                <a:cxn ang="0">
                  <a:pos x="172" y="33"/>
                </a:cxn>
                <a:cxn ang="0">
                  <a:pos x="208" y="109"/>
                </a:cxn>
                <a:cxn ang="0">
                  <a:pos x="185" y="172"/>
                </a:cxn>
                <a:cxn ang="0">
                  <a:pos x="189" y="175"/>
                </a:cxn>
                <a:cxn ang="0">
                  <a:pos x="193" y="179"/>
                </a:cxn>
                <a:cxn ang="0">
                  <a:pos x="218" y="109"/>
                </a:cxn>
                <a:cxn ang="0">
                  <a:pos x="178" y="25"/>
                </a:cxn>
                <a:cxn ang="0">
                  <a:pos x="109" y="0"/>
                </a:cxn>
                <a:cxn ang="0">
                  <a:pos x="25" y="39"/>
                </a:cxn>
                <a:cxn ang="0">
                  <a:pos x="0" y="109"/>
                </a:cxn>
                <a:cxn ang="0">
                  <a:pos x="39" y="193"/>
                </a:cxn>
                <a:cxn ang="0">
                  <a:pos x="109" y="218"/>
                </a:cxn>
                <a:cxn ang="0">
                  <a:pos x="193" y="179"/>
                </a:cxn>
                <a:cxn ang="0">
                  <a:pos x="189" y="175"/>
                </a:cxn>
              </a:cxnLst>
              <a:rect l="0" t="0" r="r" b="b"/>
              <a:pathLst>
                <a:path w="218" h="218">
                  <a:moveTo>
                    <a:pt x="189" y="175"/>
                  </a:moveTo>
                  <a:cubicBezTo>
                    <a:pt x="185" y="172"/>
                    <a:pt x="185" y="172"/>
                    <a:pt x="185" y="172"/>
                  </a:cubicBezTo>
                  <a:cubicBezTo>
                    <a:pt x="165" y="196"/>
                    <a:pt x="137" y="208"/>
                    <a:pt x="109" y="208"/>
                  </a:cubicBezTo>
                  <a:cubicBezTo>
                    <a:pt x="86" y="208"/>
                    <a:pt x="64" y="201"/>
                    <a:pt x="45" y="185"/>
                  </a:cubicBezTo>
                  <a:cubicBezTo>
                    <a:pt x="22" y="166"/>
                    <a:pt x="10" y="137"/>
                    <a:pt x="10" y="109"/>
                  </a:cubicBezTo>
                  <a:cubicBezTo>
                    <a:pt x="10" y="87"/>
                    <a:pt x="17" y="64"/>
                    <a:pt x="33" y="46"/>
                  </a:cubicBezTo>
                  <a:cubicBezTo>
                    <a:pt x="52" y="22"/>
                    <a:pt x="80" y="10"/>
                    <a:pt x="109" y="10"/>
                  </a:cubicBezTo>
                  <a:cubicBezTo>
                    <a:pt x="131" y="10"/>
                    <a:pt x="154" y="17"/>
                    <a:pt x="172" y="33"/>
                  </a:cubicBezTo>
                  <a:cubicBezTo>
                    <a:pt x="196" y="52"/>
                    <a:pt x="208" y="81"/>
                    <a:pt x="208" y="109"/>
                  </a:cubicBezTo>
                  <a:cubicBezTo>
                    <a:pt x="208" y="131"/>
                    <a:pt x="200" y="154"/>
                    <a:pt x="185" y="172"/>
                  </a:cubicBezTo>
                  <a:cubicBezTo>
                    <a:pt x="189" y="175"/>
                    <a:pt x="189" y="175"/>
                    <a:pt x="189" y="175"/>
                  </a:cubicBezTo>
                  <a:cubicBezTo>
                    <a:pt x="193" y="179"/>
                    <a:pt x="193" y="179"/>
                    <a:pt x="193" y="179"/>
                  </a:cubicBezTo>
                  <a:cubicBezTo>
                    <a:pt x="209" y="158"/>
                    <a:pt x="218" y="134"/>
                    <a:pt x="218" y="109"/>
                  </a:cubicBezTo>
                  <a:cubicBezTo>
                    <a:pt x="218" y="78"/>
                    <a:pt x="204" y="47"/>
                    <a:pt x="178" y="25"/>
                  </a:cubicBezTo>
                  <a:cubicBezTo>
                    <a:pt x="158" y="8"/>
                    <a:pt x="133" y="0"/>
                    <a:pt x="109" y="0"/>
                  </a:cubicBezTo>
                  <a:cubicBezTo>
                    <a:pt x="78" y="0"/>
                    <a:pt x="47" y="14"/>
                    <a:pt x="25" y="39"/>
                  </a:cubicBezTo>
                  <a:cubicBezTo>
                    <a:pt x="8" y="60"/>
                    <a:pt x="0" y="84"/>
                    <a:pt x="0" y="109"/>
                  </a:cubicBezTo>
                  <a:cubicBezTo>
                    <a:pt x="0" y="140"/>
                    <a:pt x="13" y="171"/>
                    <a:pt x="39" y="193"/>
                  </a:cubicBezTo>
                  <a:cubicBezTo>
                    <a:pt x="60" y="210"/>
                    <a:pt x="84" y="218"/>
                    <a:pt x="109" y="218"/>
                  </a:cubicBezTo>
                  <a:cubicBezTo>
                    <a:pt x="140" y="218"/>
                    <a:pt x="171" y="204"/>
                    <a:pt x="193" y="179"/>
                  </a:cubicBezTo>
                  <a:lnTo>
                    <a:pt x="189" y="175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sľiḑé">
              <a:extLst>
                <a:ext uri="{FF2B5EF4-FFF2-40B4-BE49-F238E27FC236}">
                  <a16:creationId xmlns:a16="http://schemas.microsoft.com/office/drawing/2014/main" id="{776A0603-0B66-4530-BF9D-712B6EFF5890}"/>
                </a:ext>
              </a:extLst>
            </p:cNvPr>
            <p:cNvSpPr/>
            <p:nvPr/>
          </p:nvSpPr>
          <p:spPr bwMode="auto">
            <a:xfrm>
              <a:off x="4261847" y="7606289"/>
              <a:ext cx="330545" cy="258066"/>
            </a:xfrm>
            <a:custGeom>
              <a:avLst/>
              <a:gdLst/>
              <a:ahLst/>
              <a:cxnLst>
                <a:cxn ang="0">
                  <a:pos x="194" y="0"/>
                </a:cxn>
                <a:cxn ang="0">
                  <a:pos x="171" y="79"/>
                </a:cxn>
                <a:cxn ang="0">
                  <a:pos x="24" y="92"/>
                </a:cxn>
                <a:cxn ang="0">
                  <a:pos x="0" y="62"/>
                </a:cxn>
                <a:cxn ang="0">
                  <a:pos x="36" y="130"/>
                </a:cxn>
                <a:cxn ang="0">
                  <a:pos x="183" y="116"/>
                </a:cxn>
                <a:cxn ang="0">
                  <a:pos x="194" y="0"/>
                </a:cxn>
              </a:cxnLst>
              <a:rect l="0" t="0" r="r" b="b"/>
              <a:pathLst>
                <a:path w="214" h="167">
                  <a:moveTo>
                    <a:pt x="194" y="0"/>
                  </a:moveTo>
                  <a:cubicBezTo>
                    <a:pt x="197" y="27"/>
                    <a:pt x="190" y="56"/>
                    <a:pt x="171" y="79"/>
                  </a:cubicBezTo>
                  <a:cubicBezTo>
                    <a:pt x="134" y="123"/>
                    <a:pt x="69" y="129"/>
                    <a:pt x="24" y="92"/>
                  </a:cubicBezTo>
                  <a:cubicBezTo>
                    <a:pt x="14" y="83"/>
                    <a:pt x="6" y="73"/>
                    <a:pt x="0" y="62"/>
                  </a:cubicBezTo>
                  <a:cubicBezTo>
                    <a:pt x="3" y="87"/>
                    <a:pt x="15" y="112"/>
                    <a:pt x="36" y="130"/>
                  </a:cubicBezTo>
                  <a:cubicBezTo>
                    <a:pt x="81" y="167"/>
                    <a:pt x="146" y="161"/>
                    <a:pt x="183" y="116"/>
                  </a:cubicBezTo>
                  <a:cubicBezTo>
                    <a:pt x="211" y="83"/>
                    <a:pt x="214" y="37"/>
                    <a:pt x="194" y="0"/>
                  </a:cubicBezTo>
                  <a:close/>
                </a:path>
              </a:pathLst>
            </a:custGeom>
            <a:solidFill>
              <a:srgbClr val="C69C6D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ṡļíḑé">
              <a:extLst>
                <a:ext uri="{FF2B5EF4-FFF2-40B4-BE49-F238E27FC236}">
                  <a16:creationId xmlns:a16="http://schemas.microsoft.com/office/drawing/2014/main" id="{B8F68920-24CB-4BF7-AF49-6BB906044630}"/>
                </a:ext>
              </a:extLst>
            </p:cNvPr>
            <p:cNvSpPr/>
            <p:nvPr/>
          </p:nvSpPr>
          <p:spPr bwMode="auto">
            <a:xfrm>
              <a:off x="4252433" y="7515143"/>
              <a:ext cx="336819" cy="336819"/>
            </a:xfrm>
            <a:custGeom>
              <a:avLst/>
              <a:gdLst/>
              <a:ahLst/>
              <a:cxnLst>
                <a:cxn ang="0">
                  <a:pos x="189" y="175"/>
                </a:cxn>
                <a:cxn ang="0">
                  <a:pos x="185" y="172"/>
                </a:cxn>
                <a:cxn ang="0">
                  <a:pos x="109" y="208"/>
                </a:cxn>
                <a:cxn ang="0">
                  <a:pos x="45" y="185"/>
                </a:cxn>
                <a:cxn ang="0">
                  <a:pos x="10" y="109"/>
                </a:cxn>
                <a:cxn ang="0">
                  <a:pos x="33" y="46"/>
                </a:cxn>
                <a:cxn ang="0">
                  <a:pos x="109" y="10"/>
                </a:cxn>
                <a:cxn ang="0">
                  <a:pos x="172" y="33"/>
                </a:cxn>
                <a:cxn ang="0">
                  <a:pos x="208" y="109"/>
                </a:cxn>
                <a:cxn ang="0">
                  <a:pos x="185" y="172"/>
                </a:cxn>
                <a:cxn ang="0">
                  <a:pos x="189" y="175"/>
                </a:cxn>
                <a:cxn ang="0">
                  <a:pos x="193" y="179"/>
                </a:cxn>
                <a:cxn ang="0">
                  <a:pos x="218" y="109"/>
                </a:cxn>
                <a:cxn ang="0">
                  <a:pos x="178" y="25"/>
                </a:cxn>
                <a:cxn ang="0">
                  <a:pos x="109" y="0"/>
                </a:cxn>
                <a:cxn ang="0">
                  <a:pos x="25" y="39"/>
                </a:cxn>
                <a:cxn ang="0">
                  <a:pos x="0" y="109"/>
                </a:cxn>
                <a:cxn ang="0">
                  <a:pos x="39" y="193"/>
                </a:cxn>
                <a:cxn ang="0">
                  <a:pos x="109" y="218"/>
                </a:cxn>
                <a:cxn ang="0">
                  <a:pos x="193" y="179"/>
                </a:cxn>
                <a:cxn ang="0">
                  <a:pos x="189" y="175"/>
                </a:cxn>
              </a:cxnLst>
              <a:rect l="0" t="0" r="r" b="b"/>
              <a:pathLst>
                <a:path w="218" h="218">
                  <a:moveTo>
                    <a:pt x="189" y="175"/>
                  </a:moveTo>
                  <a:cubicBezTo>
                    <a:pt x="185" y="172"/>
                    <a:pt x="185" y="172"/>
                    <a:pt x="185" y="172"/>
                  </a:cubicBezTo>
                  <a:cubicBezTo>
                    <a:pt x="165" y="196"/>
                    <a:pt x="137" y="208"/>
                    <a:pt x="109" y="208"/>
                  </a:cubicBezTo>
                  <a:cubicBezTo>
                    <a:pt x="86" y="208"/>
                    <a:pt x="64" y="201"/>
                    <a:pt x="45" y="185"/>
                  </a:cubicBezTo>
                  <a:cubicBezTo>
                    <a:pt x="22" y="166"/>
                    <a:pt x="10" y="137"/>
                    <a:pt x="10" y="109"/>
                  </a:cubicBezTo>
                  <a:cubicBezTo>
                    <a:pt x="10" y="87"/>
                    <a:pt x="17" y="64"/>
                    <a:pt x="33" y="46"/>
                  </a:cubicBezTo>
                  <a:cubicBezTo>
                    <a:pt x="52" y="22"/>
                    <a:pt x="80" y="10"/>
                    <a:pt x="109" y="10"/>
                  </a:cubicBezTo>
                  <a:cubicBezTo>
                    <a:pt x="131" y="10"/>
                    <a:pt x="154" y="17"/>
                    <a:pt x="172" y="33"/>
                  </a:cubicBezTo>
                  <a:cubicBezTo>
                    <a:pt x="196" y="52"/>
                    <a:pt x="208" y="81"/>
                    <a:pt x="208" y="109"/>
                  </a:cubicBezTo>
                  <a:cubicBezTo>
                    <a:pt x="208" y="131"/>
                    <a:pt x="200" y="154"/>
                    <a:pt x="185" y="172"/>
                  </a:cubicBezTo>
                  <a:cubicBezTo>
                    <a:pt x="189" y="175"/>
                    <a:pt x="189" y="175"/>
                    <a:pt x="189" y="175"/>
                  </a:cubicBezTo>
                  <a:cubicBezTo>
                    <a:pt x="193" y="179"/>
                    <a:pt x="193" y="179"/>
                    <a:pt x="193" y="179"/>
                  </a:cubicBezTo>
                  <a:cubicBezTo>
                    <a:pt x="209" y="158"/>
                    <a:pt x="218" y="134"/>
                    <a:pt x="218" y="109"/>
                  </a:cubicBezTo>
                  <a:cubicBezTo>
                    <a:pt x="218" y="78"/>
                    <a:pt x="204" y="47"/>
                    <a:pt x="178" y="25"/>
                  </a:cubicBezTo>
                  <a:cubicBezTo>
                    <a:pt x="158" y="8"/>
                    <a:pt x="133" y="0"/>
                    <a:pt x="109" y="0"/>
                  </a:cubicBezTo>
                  <a:cubicBezTo>
                    <a:pt x="78" y="0"/>
                    <a:pt x="47" y="14"/>
                    <a:pt x="25" y="39"/>
                  </a:cubicBezTo>
                  <a:cubicBezTo>
                    <a:pt x="8" y="60"/>
                    <a:pt x="0" y="84"/>
                    <a:pt x="0" y="109"/>
                  </a:cubicBezTo>
                  <a:cubicBezTo>
                    <a:pt x="0" y="140"/>
                    <a:pt x="13" y="171"/>
                    <a:pt x="39" y="193"/>
                  </a:cubicBezTo>
                  <a:cubicBezTo>
                    <a:pt x="60" y="210"/>
                    <a:pt x="84" y="218"/>
                    <a:pt x="109" y="218"/>
                  </a:cubicBezTo>
                  <a:cubicBezTo>
                    <a:pt x="140" y="218"/>
                    <a:pt x="171" y="204"/>
                    <a:pt x="193" y="179"/>
                  </a:cubicBezTo>
                  <a:lnTo>
                    <a:pt x="189" y="175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ṩlïďè">
              <a:extLst>
                <a:ext uri="{FF2B5EF4-FFF2-40B4-BE49-F238E27FC236}">
                  <a16:creationId xmlns:a16="http://schemas.microsoft.com/office/drawing/2014/main" id="{1D4101F7-D1F7-4586-957E-974E3FAD53D2}"/>
                </a:ext>
              </a:extLst>
            </p:cNvPr>
            <p:cNvSpPr/>
            <p:nvPr/>
          </p:nvSpPr>
          <p:spPr bwMode="auto">
            <a:xfrm>
              <a:off x="3888003" y="7634056"/>
              <a:ext cx="27768" cy="126757"/>
            </a:xfrm>
            <a:custGeom>
              <a:avLst/>
              <a:gdLst/>
              <a:ahLst/>
              <a:cxnLst>
                <a:cxn ang="0">
                  <a:pos x="0" y="808"/>
                </a:cxn>
                <a:cxn ang="0">
                  <a:pos x="177" y="788"/>
                </a:cxn>
                <a:cxn ang="0">
                  <a:pos x="108" y="0"/>
                </a:cxn>
                <a:cxn ang="0">
                  <a:pos x="0" y="808"/>
                </a:cxn>
              </a:cxnLst>
              <a:rect l="0" t="0" r="r" b="b"/>
              <a:pathLst>
                <a:path w="177" h="808">
                  <a:moveTo>
                    <a:pt x="0" y="808"/>
                  </a:moveTo>
                  <a:lnTo>
                    <a:pt x="177" y="788"/>
                  </a:lnTo>
                  <a:lnTo>
                    <a:pt x="108" y="0"/>
                  </a:lnTo>
                  <a:lnTo>
                    <a:pt x="0" y="808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şḷíďè">
              <a:extLst>
                <a:ext uri="{FF2B5EF4-FFF2-40B4-BE49-F238E27FC236}">
                  <a16:creationId xmlns:a16="http://schemas.microsoft.com/office/drawing/2014/main" id="{5D6D1E7E-48FB-4AC7-BC04-B714CD019F2F}"/>
                </a:ext>
              </a:extLst>
            </p:cNvPr>
            <p:cNvSpPr/>
            <p:nvPr/>
          </p:nvSpPr>
          <p:spPr bwMode="auto">
            <a:xfrm>
              <a:off x="3904946" y="7632644"/>
              <a:ext cx="40161" cy="1250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"/>
                </a:cxn>
                <a:cxn ang="0">
                  <a:pos x="69" y="797"/>
                </a:cxn>
                <a:cxn ang="0">
                  <a:pos x="256" y="778"/>
                </a:cxn>
                <a:cxn ang="0">
                  <a:pos x="0" y="0"/>
                </a:cxn>
              </a:cxnLst>
              <a:rect l="0" t="0" r="r" b="b"/>
              <a:pathLst>
                <a:path w="256" h="797">
                  <a:moveTo>
                    <a:pt x="0" y="0"/>
                  </a:moveTo>
                  <a:lnTo>
                    <a:pt x="0" y="9"/>
                  </a:lnTo>
                  <a:lnTo>
                    <a:pt x="69" y="797"/>
                  </a:lnTo>
                  <a:lnTo>
                    <a:pt x="256" y="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şḷíḓe">
              <a:extLst>
                <a:ext uri="{FF2B5EF4-FFF2-40B4-BE49-F238E27FC236}">
                  <a16:creationId xmlns:a16="http://schemas.microsoft.com/office/drawing/2014/main" id="{B147858E-ABB7-4CEA-86D1-3B03A37DD2F7}"/>
                </a:ext>
              </a:extLst>
            </p:cNvPr>
            <p:cNvSpPr/>
            <p:nvPr/>
          </p:nvSpPr>
          <p:spPr bwMode="auto">
            <a:xfrm>
              <a:off x="3898829" y="7604720"/>
              <a:ext cx="10668" cy="44867"/>
            </a:xfrm>
            <a:custGeom>
              <a:avLst/>
              <a:gdLst/>
              <a:ahLst/>
              <a:cxnLst>
                <a:cxn ang="0">
                  <a:pos x="7" y="25"/>
                </a:cxn>
                <a:cxn ang="0">
                  <a:pos x="6" y="29"/>
                </a:cxn>
                <a:cxn ang="0">
                  <a:pos x="4" y="29"/>
                </a:cxn>
                <a:cxn ang="0">
                  <a:pos x="2" y="25"/>
                </a:cxn>
                <a:cxn ang="0">
                  <a:pos x="0" y="4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4"/>
                </a:cxn>
                <a:cxn ang="0">
                  <a:pos x="7" y="25"/>
                </a:cxn>
              </a:cxnLst>
              <a:rect l="0" t="0" r="r" b="b"/>
              <a:pathLst>
                <a:path w="7" h="29">
                  <a:moveTo>
                    <a:pt x="7" y="25"/>
                  </a:moveTo>
                  <a:cubicBezTo>
                    <a:pt x="7" y="27"/>
                    <a:pt x="7" y="29"/>
                    <a:pt x="6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9"/>
                    <a:pt x="2" y="27"/>
                    <a:pt x="2" y="2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2"/>
                    <a:pt x="5" y="4"/>
                  </a:cubicBezTo>
                  <a:lnTo>
                    <a:pt x="7" y="25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ṩ1íḍe">
              <a:extLst>
                <a:ext uri="{FF2B5EF4-FFF2-40B4-BE49-F238E27FC236}">
                  <a16:creationId xmlns:a16="http://schemas.microsoft.com/office/drawing/2014/main" id="{D8C2656C-3E55-4474-8AAB-090E0283E268}"/>
                </a:ext>
              </a:extLst>
            </p:cNvPr>
            <p:cNvSpPr/>
            <p:nvPr/>
          </p:nvSpPr>
          <p:spPr bwMode="auto">
            <a:xfrm>
              <a:off x="3884867" y="7746853"/>
              <a:ext cx="69499" cy="420279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1" y="11"/>
                </a:cxn>
                <a:cxn ang="0">
                  <a:pos x="24" y="263"/>
                </a:cxn>
                <a:cxn ang="0">
                  <a:pos x="32" y="271"/>
                </a:cxn>
                <a:cxn ang="0">
                  <a:pos x="45" y="270"/>
                </a:cxn>
                <a:cxn ang="0">
                  <a:pos x="20" y="0"/>
                </a:cxn>
                <a:cxn ang="0">
                  <a:pos x="6" y="2"/>
                </a:cxn>
              </a:cxnLst>
              <a:rect l="0" t="0" r="r" b="b"/>
              <a:pathLst>
                <a:path w="45" h="272">
                  <a:moveTo>
                    <a:pt x="6" y="2"/>
                  </a:moveTo>
                  <a:cubicBezTo>
                    <a:pt x="3" y="2"/>
                    <a:pt x="0" y="6"/>
                    <a:pt x="1" y="11"/>
                  </a:cubicBezTo>
                  <a:cubicBezTo>
                    <a:pt x="24" y="263"/>
                    <a:pt x="24" y="263"/>
                    <a:pt x="24" y="263"/>
                  </a:cubicBezTo>
                  <a:cubicBezTo>
                    <a:pt x="25" y="268"/>
                    <a:pt x="28" y="272"/>
                    <a:pt x="32" y="271"/>
                  </a:cubicBezTo>
                  <a:cubicBezTo>
                    <a:pt x="45" y="270"/>
                    <a:pt x="45" y="270"/>
                    <a:pt x="45" y="27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s1iḑê">
              <a:extLst>
                <a:ext uri="{FF2B5EF4-FFF2-40B4-BE49-F238E27FC236}">
                  <a16:creationId xmlns:a16="http://schemas.microsoft.com/office/drawing/2014/main" id="{324822EE-C7F9-4897-8AB4-CE0D19562829}"/>
                </a:ext>
              </a:extLst>
            </p:cNvPr>
            <p:cNvSpPr/>
            <p:nvPr/>
          </p:nvSpPr>
          <p:spPr bwMode="auto">
            <a:xfrm>
              <a:off x="3915772" y="7745284"/>
              <a:ext cx="67929" cy="418711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0" y="1"/>
                </a:cxn>
                <a:cxn ang="0">
                  <a:pos x="25" y="271"/>
                </a:cxn>
                <a:cxn ang="0">
                  <a:pos x="25" y="271"/>
                </a:cxn>
                <a:cxn ang="0">
                  <a:pos x="39" y="270"/>
                </a:cxn>
                <a:cxn ang="0">
                  <a:pos x="44" y="260"/>
                </a:cxn>
                <a:cxn ang="0">
                  <a:pos x="20" y="8"/>
                </a:cxn>
                <a:cxn ang="0">
                  <a:pos x="13" y="0"/>
                </a:cxn>
              </a:cxnLst>
              <a:rect l="0" t="0" r="r" b="b"/>
              <a:pathLst>
                <a:path w="44" h="271">
                  <a:moveTo>
                    <a:pt x="1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5" y="271"/>
                    <a:pt x="25" y="271"/>
                    <a:pt x="25" y="271"/>
                  </a:cubicBezTo>
                  <a:cubicBezTo>
                    <a:pt x="25" y="271"/>
                    <a:pt x="25" y="271"/>
                    <a:pt x="25" y="271"/>
                  </a:cubicBezTo>
                  <a:cubicBezTo>
                    <a:pt x="39" y="270"/>
                    <a:pt x="39" y="270"/>
                    <a:pt x="39" y="270"/>
                  </a:cubicBezTo>
                  <a:cubicBezTo>
                    <a:pt x="42" y="269"/>
                    <a:pt x="44" y="265"/>
                    <a:pt x="44" y="260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3"/>
                    <a:pt x="17" y="0"/>
                    <a:pt x="13" y="0"/>
                  </a:cubicBezTo>
                  <a:close/>
                </a:path>
              </a:pathLst>
            </a:custGeom>
            <a:solidFill>
              <a:srgbClr val="009FA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ṣľíḑé">
              <a:extLst>
                <a:ext uri="{FF2B5EF4-FFF2-40B4-BE49-F238E27FC236}">
                  <a16:creationId xmlns:a16="http://schemas.microsoft.com/office/drawing/2014/main" id="{EA8970AD-82CF-4672-8BEE-B704AB5F809F}"/>
                </a:ext>
              </a:extLst>
            </p:cNvPr>
            <p:cNvSpPr/>
            <p:nvPr/>
          </p:nvSpPr>
          <p:spPr bwMode="auto">
            <a:xfrm>
              <a:off x="4116576" y="7956913"/>
              <a:ext cx="430947" cy="540762"/>
            </a:xfrm>
            <a:custGeom>
              <a:avLst/>
              <a:gdLst/>
              <a:ahLst/>
              <a:cxnLst>
                <a:cxn ang="0">
                  <a:pos x="159" y="346"/>
                </a:cxn>
                <a:cxn ang="0">
                  <a:pos x="21" y="300"/>
                </a:cxn>
                <a:cxn ang="0">
                  <a:pos x="5" y="266"/>
                </a:cxn>
                <a:cxn ang="0">
                  <a:pos x="86" y="21"/>
                </a:cxn>
                <a:cxn ang="0">
                  <a:pos x="120" y="4"/>
                </a:cxn>
                <a:cxn ang="0">
                  <a:pos x="258" y="50"/>
                </a:cxn>
                <a:cxn ang="0">
                  <a:pos x="274" y="84"/>
                </a:cxn>
                <a:cxn ang="0">
                  <a:pos x="192" y="329"/>
                </a:cxn>
                <a:cxn ang="0">
                  <a:pos x="159" y="346"/>
                </a:cxn>
              </a:cxnLst>
              <a:rect l="0" t="0" r="r" b="b"/>
              <a:pathLst>
                <a:path w="279" h="350">
                  <a:moveTo>
                    <a:pt x="159" y="346"/>
                  </a:moveTo>
                  <a:cubicBezTo>
                    <a:pt x="21" y="300"/>
                    <a:pt x="21" y="300"/>
                    <a:pt x="21" y="300"/>
                  </a:cubicBezTo>
                  <a:cubicBezTo>
                    <a:pt x="8" y="295"/>
                    <a:pt x="0" y="280"/>
                    <a:pt x="5" y="266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91" y="7"/>
                    <a:pt x="106" y="0"/>
                    <a:pt x="120" y="4"/>
                  </a:cubicBezTo>
                  <a:cubicBezTo>
                    <a:pt x="258" y="50"/>
                    <a:pt x="258" y="50"/>
                    <a:pt x="258" y="50"/>
                  </a:cubicBezTo>
                  <a:cubicBezTo>
                    <a:pt x="271" y="55"/>
                    <a:pt x="279" y="70"/>
                    <a:pt x="274" y="84"/>
                  </a:cubicBezTo>
                  <a:cubicBezTo>
                    <a:pt x="192" y="329"/>
                    <a:pt x="192" y="329"/>
                    <a:pt x="192" y="329"/>
                  </a:cubicBezTo>
                  <a:cubicBezTo>
                    <a:pt x="188" y="343"/>
                    <a:pt x="173" y="350"/>
                    <a:pt x="159" y="346"/>
                  </a:cubicBez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ṥḻiḓe">
              <a:extLst>
                <a:ext uri="{FF2B5EF4-FFF2-40B4-BE49-F238E27FC236}">
                  <a16:creationId xmlns:a16="http://schemas.microsoft.com/office/drawing/2014/main" id="{60F15B73-9C13-43D0-9DEC-BC863450F2A6}"/>
                </a:ext>
              </a:extLst>
            </p:cNvPr>
            <p:cNvSpPr/>
            <p:nvPr/>
          </p:nvSpPr>
          <p:spPr bwMode="auto">
            <a:xfrm>
              <a:off x="4373074" y="8011036"/>
              <a:ext cx="52398" cy="30905"/>
            </a:xfrm>
            <a:custGeom>
              <a:avLst/>
              <a:gdLst/>
              <a:ahLst/>
              <a:cxnLst>
                <a:cxn ang="0">
                  <a:pos x="26" y="19"/>
                </a:cxn>
                <a:cxn ang="0">
                  <a:pos x="4" y="11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8" y="1"/>
                </a:cxn>
                <a:cxn ang="0">
                  <a:pos x="30" y="8"/>
                </a:cxn>
                <a:cxn ang="0">
                  <a:pos x="33" y="15"/>
                </a:cxn>
                <a:cxn ang="0">
                  <a:pos x="33" y="15"/>
                </a:cxn>
                <a:cxn ang="0">
                  <a:pos x="26" y="19"/>
                </a:cxn>
              </a:cxnLst>
              <a:rect l="0" t="0" r="r" b="b"/>
              <a:pathLst>
                <a:path w="34" h="20">
                  <a:moveTo>
                    <a:pt x="26" y="19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1" y="10"/>
                    <a:pt x="0" y="7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1"/>
                    <a:pt x="5" y="0"/>
                    <a:pt x="8" y="1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3" y="9"/>
                    <a:pt x="34" y="12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2" y="18"/>
                    <a:pt x="29" y="20"/>
                    <a:pt x="26" y="1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ṣlïḋé">
              <a:extLst>
                <a:ext uri="{FF2B5EF4-FFF2-40B4-BE49-F238E27FC236}">
                  <a16:creationId xmlns:a16="http://schemas.microsoft.com/office/drawing/2014/main" id="{FAAD3998-0F90-4052-8263-0072E56EE3AC}"/>
                </a:ext>
              </a:extLst>
            </p:cNvPr>
            <p:cNvSpPr/>
            <p:nvPr/>
          </p:nvSpPr>
          <p:spPr bwMode="auto">
            <a:xfrm>
              <a:off x="4246315" y="8418922"/>
              <a:ext cx="34042" cy="26199"/>
            </a:xfrm>
            <a:custGeom>
              <a:avLst/>
              <a:gdLst/>
              <a:ahLst/>
              <a:cxnLst>
                <a:cxn ang="0">
                  <a:pos x="13" y="16"/>
                </a:cxn>
                <a:cxn ang="0">
                  <a:pos x="6" y="14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10" y="1"/>
                </a:cxn>
                <a:cxn ang="0">
                  <a:pos x="17" y="4"/>
                </a:cxn>
                <a:cxn ang="0">
                  <a:pos x="21" y="12"/>
                </a:cxn>
                <a:cxn ang="0">
                  <a:pos x="21" y="12"/>
                </a:cxn>
                <a:cxn ang="0">
                  <a:pos x="13" y="16"/>
                </a:cxn>
              </a:cxnLst>
              <a:rect l="0" t="0" r="r" b="b"/>
              <a:pathLst>
                <a:path w="22" h="17">
                  <a:moveTo>
                    <a:pt x="13" y="16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2" y="12"/>
                    <a:pt x="0" y="9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2"/>
                    <a:pt x="6" y="0"/>
                    <a:pt x="10" y="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0" y="5"/>
                    <a:pt x="22" y="8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0" y="15"/>
                    <a:pt x="16" y="17"/>
                    <a:pt x="13" y="1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šļíde">
              <a:extLst>
                <a:ext uri="{FF2B5EF4-FFF2-40B4-BE49-F238E27FC236}">
                  <a16:creationId xmlns:a16="http://schemas.microsoft.com/office/drawing/2014/main" id="{3FB0602B-452F-4F24-8036-B7A0CDA9AF29}"/>
                </a:ext>
              </a:extLst>
            </p:cNvPr>
            <p:cNvSpPr/>
            <p:nvPr/>
          </p:nvSpPr>
          <p:spPr bwMode="auto">
            <a:xfrm>
              <a:off x="4156737" y="8009467"/>
              <a:ext cx="346075" cy="349213"/>
            </a:xfrm>
            <a:custGeom>
              <a:avLst/>
              <a:gdLst/>
              <a:ahLst/>
              <a:cxnLst>
                <a:cxn ang="0">
                  <a:pos x="218" y="46"/>
                </a:cxn>
                <a:cxn ang="0">
                  <a:pos x="87" y="2"/>
                </a:cxn>
                <a:cxn ang="0">
                  <a:pos x="72" y="11"/>
                </a:cxn>
                <a:cxn ang="0">
                  <a:pos x="2" y="222"/>
                </a:cxn>
                <a:cxn ang="0">
                  <a:pos x="0" y="226"/>
                </a:cxn>
                <a:cxn ang="0">
                  <a:pos x="224" y="50"/>
                </a:cxn>
                <a:cxn ang="0">
                  <a:pos x="218" y="46"/>
                </a:cxn>
              </a:cxnLst>
              <a:rect l="0" t="0" r="r" b="b"/>
              <a:pathLst>
                <a:path w="224" h="226">
                  <a:moveTo>
                    <a:pt x="218" y="46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0" y="0"/>
                    <a:pt x="74" y="4"/>
                    <a:pt x="72" y="11"/>
                  </a:cubicBezTo>
                  <a:cubicBezTo>
                    <a:pt x="2" y="222"/>
                    <a:pt x="2" y="222"/>
                    <a:pt x="2" y="222"/>
                  </a:cubicBezTo>
                  <a:cubicBezTo>
                    <a:pt x="1" y="223"/>
                    <a:pt x="0" y="224"/>
                    <a:pt x="0" y="226"/>
                  </a:cubicBezTo>
                  <a:cubicBezTo>
                    <a:pt x="224" y="50"/>
                    <a:pt x="224" y="50"/>
                    <a:pt x="224" y="50"/>
                  </a:cubicBezTo>
                  <a:cubicBezTo>
                    <a:pt x="223" y="48"/>
                    <a:pt x="220" y="46"/>
                    <a:pt x="218" y="46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S1iḋê">
              <a:extLst>
                <a:ext uri="{FF2B5EF4-FFF2-40B4-BE49-F238E27FC236}">
                  <a16:creationId xmlns:a16="http://schemas.microsoft.com/office/drawing/2014/main" id="{D922833A-82F6-4E20-BF94-375448679BD6}"/>
                </a:ext>
              </a:extLst>
            </p:cNvPr>
            <p:cNvSpPr/>
            <p:nvPr/>
          </p:nvSpPr>
          <p:spPr bwMode="auto">
            <a:xfrm>
              <a:off x="4156737" y="8085241"/>
              <a:ext cx="352194" cy="363018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0" y="176"/>
                </a:cxn>
                <a:cxn ang="0">
                  <a:pos x="8" y="189"/>
                </a:cxn>
                <a:cxn ang="0">
                  <a:pos x="139" y="233"/>
                </a:cxn>
                <a:cxn ang="0">
                  <a:pos x="156" y="224"/>
                </a:cxn>
                <a:cxn ang="0">
                  <a:pos x="226" y="13"/>
                </a:cxn>
                <a:cxn ang="0">
                  <a:pos x="224" y="0"/>
                </a:cxn>
              </a:cxnLst>
              <a:rect l="0" t="0" r="r" b="b"/>
              <a:pathLst>
                <a:path w="228" h="235">
                  <a:moveTo>
                    <a:pt x="224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82"/>
                    <a:pt x="3" y="187"/>
                    <a:pt x="8" y="189"/>
                  </a:cubicBezTo>
                  <a:cubicBezTo>
                    <a:pt x="139" y="233"/>
                    <a:pt x="139" y="233"/>
                    <a:pt x="139" y="233"/>
                  </a:cubicBezTo>
                  <a:cubicBezTo>
                    <a:pt x="146" y="235"/>
                    <a:pt x="153" y="231"/>
                    <a:pt x="156" y="224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8" y="9"/>
                    <a:pt x="227" y="4"/>
                    <a:pt x="224" y="0"/>
                  </a:cubicBez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ŝľïḑè">
              <a:extLst>
                <a:ext uri="{FF2B5EF4-FFF2-40B4-BE49-F238E27FC236}">
                  <a16:creationId xmlns:a16="http://schemas.microsoft.com/office/drawing/2014/main" id="{EEDAF058-E3BC-4DF9-BD34-6932EE1E7744}"/>
                </a:ext>
              </a:extLst>
            </p:cNvPr>
            <p:cNvSpPr/>
            <p:nvPr/>
          </p:nvSpPr>
          <p:spPr bwMode="auto">
            <a:xfrm>
              <a:off x="3512591" y="7714536"/>
              <a:ext cx="117345" cy="126602"/>
            </a:xfrm>
            <a:custGeom>
              <a:avLst/>
              <a:gdLst/>
              <a:ahLst/>
              <a:cxnLst>
                <a:cxn ang="0">
                  <a:pos x="6" y="78"/>
                </a:cxn>
                <a:cxn ang="0">
                  <a:pos x="4" y="63"/>
                </a:cxn>
                <a:cxn ang="0">
                  <a:pos x="52" y="6"/>
                </a:cxn>
                <a:cxn ang="0">
                  <a:pos x="70" y="4"/>
                </a:cxn>
                <a:cxn ang="0">
                  <a:pos x="70" y="5"/>
                </a:cxn>
                <a:cxn ang="0">
                  <a:pos x="72" y="23"/>
                </a:cxn>
                <a:cxn ang="0">
                  <a:pos x="33" y="69"/>
                </a:cxn>
                <a:cxn ang="0">
                  <a:pos x="32" y="68"/>
                </a:cxn>
                <a:cxn ang="0">
                  <a:pos x="70" y="21"/>
                </a:cxn>
                <a:cxn ang="0">
                  <a:pos x="69" y="7"/>
                </a:cxn>
                <a:cxn ang="0">
                  <a:pos x="69" y="6"/>
                </a:cxn>
                <a:cxn ang="0">
                  <a:pos x="54" y="8"/>
                </a:cxn>
                <a:cxn ang="0">
                  <a:pos x="6" y="65"/>
                </a:cxn>
                <a:cxn ang="0">
                  <a:pos x="8" y="76"/>
                </a:cxn>
                <a:cxn ang="0">
                  <a:pos x="20" y="75"/>
                </a:cxn>
                <a:cxn ang="0">
                  <a:pos x="57" y="30"/>
                </a:cxn>
                <a:cxn ang="0">
                  <a:pos x="57" y="20"/>
                </a:cxn>
                <a:cxn ang="0">
                  <a:pos x="57" y="20"/>
                </a:cxn>
                <a:cxn ang="0">
                  <a:pos x="47" y="22"/>
                </a:cxn>
                <a:cxn ang="0">
                  <a:pos x="19" y="56"/>
                </a:cxn>
                <a:cxn ang="0">
                  <a:pos x="17" y="55"/>
                </a:cxn>
                <a:cxn ang="0">
                  <a:pos x="45" y="20"/>
                </a:cxn>
                <a:cxn ang="0">
                  <a:pos x="59" y="18"/>
                </a:cxn>
                <a:cxn ang="0">
                  <a:pos x="59" y="18"/>
                </a:cxn>
                <a:cxn ang="0">
                  <a:pos x="59" y="32"/>
                </a:cxn>
                <a:cxn ang="0">
                  <a:pos x="22" y="77"/>
                </a:cxn>
                <a:cxn ang="0">
                  <a:pos x="6" y="78"/>
                </a:cxn>
              </a:cxnLst>
              <a:rect l="0" t="0" r="r" b="b"/>
              <a:pathLst>
                <a:path w="76" h="82">
                  <a:moveTo>
                    <a:pt x="6" y="78"/>
                  </a:moveTo>
                  <a:cubicBezTo>
                    <a:pt x="3" y="75"/>
                    <a:pt x="0" y="69"/>
                    <a:pt x="4" y="63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7" y="1"/>
                    <a:pt x="65" y="0"/>
                    <a:pt x="70" y="4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6" y="9"/>
                    <a:pt x="76" y="17"/>
                    <a:pt x="72" y="23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4" y="17"/>
                    <a:pt x="73" y="10"/>
                    <a:pt x="69" y="7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4" y="3"/>
                    <a:pt x="57" y="3"/>
                    <a:pt x="54" y="8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3" y="69"/>
                    <a:pt x="5" y="74"/>
                    <a:pt x="8" y="76"/>
                  </a:cubicBezTo>
                  <a:cubicBezTo>
                    <a:pt x="12" y="79"/>
                    <a:pt x="17" y="79"/>
                    <a:pt x="20" y="75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60" y="27"/>
                    <a:pt x="60" y="22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4" y="17"/>
                    <a:pt x="50" y="18"/>
                    <a:pt x="47" y="22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9" y="16"/>
                    <a:pt x="55" y="15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3" y="21"/>
                    <a:pt x="63" y="27"/>
                    <a:pt x="59" y="32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18" y="81"/>
                    <a:pt x="11" y="82"/>
                    <a:pt x="6" y="78"/>
                  </a:cubicBez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ṥľiḋè">
              <a:extLst>
                <a:ext uri="{FF2B5EF4-FFF2-40B4-BE49-F238E27FC236}">
                  <a16:creationId xmlns:a16="http://schemas.microsoft.com/office/drawing/2014/main" id="{223F771C-55A8-4479-9940-829C58FCEB18}"/>
                </a:ext>
              </a:extLst>
            </p:cNvPr>
            <p:cNvSpPr/>
            <p:nvPr/>
          </p:nvSpPr>
          <p:spPr bwMode="auto">
            <a:xfrm>
              <a:off x="3668530" y="7768502"/>
              <a:ext cx="145269" cy="86596"/>
            </a:xfrm>
            <a:custGeom>
              <a:avLst/>
              <a:gdLst/>
              <a:ahLst/>
              <a:cxnLst>
                <a:cxn ang="0">
                  <a:pos x="2" y="48"/>
                </a:cxn>
                <a:cxn ang="0">
                  <a:pos x="7" y="34"/>
                </a:cxn>
                <a:cxn ang="0">
                  <a:pos x="75" y="3"/>
                </a:cxn>
                <a:cxn ang="0">
                  <a:pos x="91" y="10"/>
                </a:cxn>
                <a:cxn ang="0">
                  <a:pos x="92" y="10"/>
                </a:cxn>
                <a:cxn ang="0">
                  <a:pos x="85" y="27"/>
                </a:cxn>
                <a:cxn ang="0">
                  <a:pos x="30" y="52"/>
                </a:cxn>
                <a:cxn ang="0">
                  <a:pos x="29" y="50"/>
                </a:cxn>
                <a:cxn ang="0">
                  <a:pos x="84" y="25"/>
                </a:cxn>
                <a:cxn ang="0">
                  <a:pos x="90" y="11"/>
                </a:cxn>
                <a:cxn ang="0">
                  <a:pos x="89" y="11"/>
                </a:cxn>
                <a:cxn ang="0">
                  <a:pos x="76" y="5"/>
                </a:cxn>
                <a:cxn ang="0">
                  <a:pos x="8" y="36"/>
                </a:cxn>
                <a:cxn ang="0">
                  <a:pos x="4" y="47"/>
                </a:cxn>
                <a:cxn ang="0">
                  <a:pos x="15" y="51"/>
                </a:cxn>
                <a:cxn ang="0">
                  <a:pos x="69" y="27"/>
                </a:cxn>
                <a:cxn ang="0">
                  <a:pos x="73" y="18"/>
                </a:cxn>
                <a:cxn ang="0">
                  <a:pos x="73" y="18"/>
                </a:cxn>
                <a:cxn ang="0">
                  <a:pos x="63" y="15"/>
                </a:cxn>
                <a:cxn ang="0">
                  <a:pos x="23" y="33"/>
                </a:cxn>
                <a:cxn ang="0">
                  <a:pos x="22" y="31"/>
                </a:cxn>
                <a:cxn ang="0">
                  <a:pos x="62" y="13"/>
                </a:cxn>
                <a:cxn ang="0">
                  <a:pos x="75" y="17"/>
                </a:cxn>
                <a:cxn ang="0">
                  <a:pos x="76" y="17"/>
                </a:cxn>
                <a:cxn ang="0">
                  <a:pos x="69" y="29"/>
                </a:cxn>
                <a:cxn ang="0">
                  <a:pos x="16" y="53"/>
                </a:cxn>
                <a:cxn ang="0">
                  <a:pos x="2" y="48"/>
                </a:cxn>
              </a:cxnLst>
              <a:rect l="0" t="0" r="r" b="b"/>
              <a:pathLst>
                <a:path w="94" h="56">
                  <a:moveTo>
                    <a:pt x="2" y="48"/>
                  </a:moveTo>
                  <a:cubicBezTo>
                    <a:pt x="0" y="44"/>
                    <a:pt x="0" y="37"/>
                    <a:pt x="7" y="34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81" y="0"/>
                    <a:pt x="89" y="3"/>
                    <a:pt x="91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4" y="16"/>
                    <a:pt x="92" y="24"/>
                    <a:pt x="85" y="27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90" y="22"/>
                    <a:pt x="92" y="16"/>
                    <a:pt x="90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7" y="5"/>
                    <a:pt x="81" y="3"/>
                    <a:pt x="76" y="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2" y="38"/>
                    <a:pt x="3" y="44"/>
                    <a:pt x="4" y="47"/>
                  </a:cubicBezTo>
                  <a:cubicBezTo>
                    <a:pt x="6" y="51"/>
                    <a:pt x="11" y="53"/>
                    <a:pt x="15" y="51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73" y="25"/>
                    <a:pt x="75" y="21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4"/>
                    <a:pt x="67" y="13"/>
                    <a:pt x="63" y="15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7" y="11"/>
                    <a:pt x="73" y="12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21"/>
                    <a:pt x="75" y="27"/>
                    <a:pt x="69" y="29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1" y="56"/>
                    <a:pt x="5" y="53"/>
                    <a:pt x="2" y="48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$ḷïḑê">
              <a:extLst>
                <a:ext uri="{FF2B5EF4-FFF2-40B4-BE49-F238E27FC236}">
                  <a16:creationId xmlns:a16="http://schemas.microsoft.com/office/drawing/2014/main" id="{D5BA35E0-6F36-484C-86A0-CC3EB0CDD9F2}"/>
                </a:ext>
              </a:extLst>
            </p:cNvPr>
            <p:cNvSpPr/>
            <p:nvPr/>
          </p:nvSpPr>
          <p:spPr bwMode="auto">
            <a:xfrm>
              <a:off x="2474523" y="8258279"/>
              <a:ext cx="91146" cy="152801"/>
            </a:xfrm>
            <a:custGeom>
              <a:avLst/>
              <a:gdLst/>
              <a:ahLst/>
              <a:cxnLst>
                <a:cxn ang="0">
                  <a:pos x="30" y="23"/>
                </a:cxn>
                <a:cxn ang="0">
                  <a:pos x="43" y="69"/>
                </a:cxn>
                <a:cxn ang="0">
                  <a:pos x="44" y="68"/>
                </a:cxn>
                <a:cxn ang="0">
                  <a:pos x="43" y="69"/>
                </a:cxn>
                <a:cxn ang="0">
                  <a:pos x="43" y="70"/>
                </a:cxn>
                <a:cxn ang="0">
                  <a:pos x="43" y="71"/>
                </a:cxn>
                <a:cxn ang="0">
                  <a:pos x="42" y="71"/>
                </a:cxn>
                <a:cxn ang="0">
                  <a:pos x="41" y="70"/>
                </a:cxn>
                <a:cxn ang="0">
                  <a:pos x="39" y="71"/>
                </a:cxn>
                <a:cxn ang="0">
                  <a:pos x="41" y="70"/>
                </a:cxn>
                <a:cxn ang="0">
                  <a:pos x="5" y="21"/>
                </a:cxn>
                <a:cxn ang="0">
                  <a:pos x="5" y="21"/>
                </a:cxn>
                <a:cxn ang="0">
                  <a:pos x="3" y="17"/>
                </a:cxn>
                <a:cxn ang="0">
                  <a:pos x="4" y="15"/>
                </a:cxn>
                <a:cxn ang="0">
                  <a:pos x="27" y="4"/>
                </a:cxn>
                <a:cxn ang="0">
                  <a:pos x="28" y="3"/>
                </a:cxn>
                <a:cxn ang="0">
                  <a:pos x="32" y="5"/>
                </a:cxn>
                <a:cxn ang="0">
                  <a:pos x="34" y="10"/>
                </a:cxn>
                <a:cxn ang="0">
                  <a:pos x="34" y="10"/>
                </a:cxn>
                <a:cxn ang="0">
                  <a:pos x="55" y="91"/>
                </a:cxn>
                <a:cxn ang="0">
                  <a:pos x="57" y="91"/>
                </a:cxn>
                <a:cxn ang="0">
                  <a:pos x="55" y="91"/>
                </a:cxn>
                <a:cxn ang="0">
                  <a:pos x="55" y="93"/>
                </a:cxn>
                <a:cxn ang="0">
                  <a:pos x="55" y="95"/>
                </a:cxn>
                <a:cxn ang="0">
                  <a:pos x="54" y="95"/>
                </a:cxn>
                <a:cxn ang="0">
                  <a:pos x="51" y="94"/>
                </a:cxn>
                <a:cxn ang="0">
                  <a:pos x="50" y="95"/>
                </a:cxn>
                <a:cxn ang="0">
                  <a:pos x="51" y="94"/>
                </a:cxn>
                <a:cxn ang="0">
                  <a:pos x="5" y="35"/>
                </a:cxn>
                <a:cxn ang="0">
                  <a:pos x="3" y="37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54" y="99"/>
                </a:cxn>
                <a:cxn ang="0">
                  <a:pos x="57" y="97"/>
                </a:cxn>
                <a:cxn ang="0">
                  <a:pos x="59" y="93"/>
                </a:cxn>
                <a:cxn ang="0">
                  <a:pos x="58" y="90"/>
                </a:cxn>
                <a:cxn ang="0">
                  <a:pos x="58" y="90"/>
                </a:cxn>
                <a:cxn ang="0">
                  <a:pos x="37" y="9"/>
                </a:cxn>
                <a:cxn ang="0">
                  <a:pos x="36" y="9"/>
                </a:cxn>
                <a:cxn ang="0">
                  <a:pos x="37" y="9"/>
                </a:cxn>
                <a:cxn ang="0">
                  <a:pos x="34" y="3"/>
                </a:cxn>
                <a:cxn ang="0">
                  <a:pos x="28" y="0"/>
                </a:cxn>
                <a:cxn ang="0">
                  <a:pos x="25" y="1"/>
                </a:cxn>
                <a:cxn ang="0">
                  <a:pos x="3" y="12"/>
                </a:cxn>
                <a:cxn ang="0">
                  <a:pos x="0" y="17"/>
                </a:cxn>
                <a:cxn ang="0">
                  <a:pos x="2" y="23"/>
                </a:cxn>
                <a:cxn ang="0">
                  <a:pos x="3" y="22"/>
                </a:cxn>
                <a:cxn ang="0">
                  <a:pos x="2" y="23"/>
                </a:cxn>
                <a:cxn ang="0">
                  <a:pos x="38" y="72"/>
                </a:cxn>
                <a:cxn ang="0">
                  <a:pos x="38" y="72"/>
                </a:cxn>
                <a:cxn ang="0">
                  <a:pos x="42" y="74"/>
                </a:cxn>
                <a:cxn ang="0">
                  <a:pos x="45" y="73"/>
                </a:cxn>
                <a:cxn ang="0">
                  <a:pos x="46" y="70"/>
                </a:cxn>
                <a:cxn ang="0">
                  <a:pos x="46" y="68"/>
                </a:cxn>
                <a:cxn ang="0">
                  <a:pos x="46" y="68"/>
                </a:cxn>
                <a:cxn ang="0">
                  <a:pos x="33" y="22"/>
                </a:cxn>
                <a:cxn ang="0">
                  <a:pos x="30" y="23"/>
                </a:cxn>
              </a:cxnLst>
              <a:rect l="0" t="0" r="r" b="b"/>
              <a:pathLst>
                <a:path w="59" h="99">
                  <a:moveTo>
                    <a:pt x="30" y="23"/>
                  </a:moveTo>
                  <a:cubicBezTo>
                    <a:pt x="43" y="69"/>
                    <a:pt x="43" y="69"/>
                    <a:pt x="43" y="69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70"/>
                  </a:cubicBezTo>
                  <a:cubicBezTo>
                    <a:pt x="43" y="70"/>
                    <a:pt x="43" y="71"/>
                    <a:pt x="43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1"/>
                    <a:pt x="42" y="71"/>
                    <a:pt x="41" y="70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19"/>
                    <a:pt x="3" y="18"/>
                    <a:pt x="3" y="17"/>
                  </a:cubicBezTo>
                  <a:cubicBezTo>
                    <a:pt x="3" y="16"/>
                    <a:pt x="3" y="15"/>
                    <a:pt x="4" y="15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3"/>
                    <a:pt x="28" y="3"/>
                    <a:pt x="28" y="3"/>
                  </a:cubicBezTo>
                  <a:cubicBezTo>
                    <a:pt x="29" y="3"/>
                    <a:pt x="31" y="4"/>
                    <a:pt x="32" y="5"/>
                  </a:cubicBezTo>
                  <a:cubicBezTo>
                    <a:pt x="33" y="6"/>
                    <a:pt x="34" y="8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5" y="92"/>
                    <a:pt x="55" y="92"/>
                    <a:pt x="55" y="93"/>
                  </a:cubicBezTo>
                  <a:cubicBezTo>
                    <a:pt x="55" y="94"/>
                    <a:pt x="55" y="94"/>
                    <a:pt x="55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3" y="95"/>
                    <a:pt x="52" y="95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50" y="98"/>
                    <a:pt x="52" y="99"/>
                    <a:pt x="54" y="99"/>
                  </a:cubicBezTo>
                  <a:cubicBezTo>
                    <a:pt x="55" y="99"/>
                    <a:pt x="56" y="98"/>
                    <a:pt x="57" y="97"/>
                  </a:cubicBezTo>
                  <a:cubicBezTo>
                    <a:pt x="58" y="96"/>
                    <a:pt x="59" y="94"/>
                    <a:pt x="59" y="93"/>
                  </a:cubicBezTo>
                  <a:cubicBezTo>
                    <a:pt x="59" y="92"/>
                    <a:pt x="59" y="91"/>
                    <a:pt x="58" y="90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6"/>
                    <a:pt x="36" y="4"/>
                    <a:pt x="34" y="3"/>
                  </a:cubicBezTo>
                  <a:cubicBezTo>
                    <a:pt x="33" y="1"/>
                    <a:pt x="31" y="0"/>
                    <a:pt x="28" y="0"/>
                  </a:cubicBezTo>
                  <a:cubicBezTo>
                    <a:pt x="27" y="0"/>
                    <a:pt x="26" y="0"/>
                    <a:pt x="25" y="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3"/>
                    <a:pt x="0" y="15"/>
                    <a:pt x="0" y="17"/>
                  </a:cubicBezTo>
                  <a:cubicBezTo>
                    <a:pt x="0" y="19"/>
                    <a:pt x="0" y="21"/>
                    <a:pt x="2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9" y="73"/>
                    <a:pt x="41" y="74"/>
                    <a:pt x="42" y="74"/>
                  </a:cubicBezTo>
                  <a:cubicBezTo>
                    <a:pt x="44" y="74"/>
                    <a:pt x="45" y="74"/>
                    <a:pt x="45" y="73"/>
                  </a:cubicBezTo>
                  <a:cubicBezTo>
                    <a:pt x="46" y="72"/>
                    <a:pt x="46" y="71"/>
                    <a:pt x="46" y="70"/>
                  </a:cubicBezTo>
                  <a:cubicBezTo>
                    <a:pt x="46" y="69"/>
                    <a:pt x="46" y="69"/>
                    <a:pt x="46" y="68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0" y="23"/>
                    <a:pt x="30" y="23"/>
                    <a:pt x="30" y="23"/>
                  </a:cubicBez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ṥḻíḍé">
              <a:extLst>
                <a:ext uri="{FF2B5EF4-FFF2-40B4-BE49-F238E27FC236}">
                  <a16:creationId xmlns:a16="http://schemas.microsoft.com/office/drawing/2014/main" id="{3E1887A6-CABF-4029-9952-5B126C2474F8}"/>
                </a:ext>
              </a:extLst>
            </p:cNvPr>
            <p:cNvSpPr/>
            <p:nvPr/>
          </p:nvSpPr>
          <p:spPr bwMode="auto">
            <a:xfrm>
              <a:off x="1841044" y="7564559"/>
              <a:ext cx="247240" cy="273440"/>
            </a:xfrm>
            <a:custGeom>
              <a:avLst/>
              <a:gdLst/>
              <a:ahLst/>
              <a:cxnLst>
                <a:cxn ang="0">
                  <a:pos x="148" y="55"/>
                </a:cxn>
                <a:cxn ang="0">
                  <a:pos x="145" y="59"/>
                </a:cxn>
                <a:cxn ang="0">
                  <a:pos x="149" y="65"/>
                </a:cxn>
                <a:cxn ang="0">
                  <a:pos x="150" y="73"/>
                </a:cxn>
                <a:cxn ang="0">
                  <a:pos x="148" y="82"/>
                </a:cxn>
                <a:cxn ang="0">
                  <a:pos x="105" y="158"/>
                </a:cxn>
                <a:cxn ang="0">
                  <a:pos x="98" y="165"/>
                </a:cxn>
                <a:cxn ang="0">
                  <a:pos x="88" y="168"/>
                </a:cxn>
                <a:cxn ang="0">
                  <a:pos x="84" y="167"/>
                </a:cxn>
                <a:cxn ang="0">
                  <a:pos x="14" y="141"/>
                </a:cxn>
                <a:cxn ang="0">
                  <a:pos x="14" y="141"/>
                </a:cxn>
                <a:cxn ang="0">
                  <a:pos x="10" y="139"/>
                </a:cxn>
                <a:cxn ang="0">
                  <a:pos x="9" y="134"/>
                </a:cxn>
                <a:cxn ang="0">
                  <a:pos x="12" y="125"/>
                </a:cxn>
                <a:cxn ang="0">
                  <a:pos x="72" y="17"/>
                </a:cxn>
                <a:cxn ang="0">
                  <a:pos x="78" y="11"/>
                </a:cxn>
                <a:cxn ang="0">
                  <a:pos x="83" y="10"/>
                </a:cxn>
                <a:cxn ang="0">
                  <a:pos x="87" y="11"/>
                </a:cxn>
                <a:cxn ang="0">
                  <a:pos x="145" y="59"/>
                </a:cxn>
                <a:cxn ang="0">
                  <a:pos x="145" y="59"/>
                </a:cxn>
                <a:cxn ang="0">
                  <a:pos x="148" y="55"/>
                </a:cxn>
                <a:cxn ang="0">
                  <a:pos x="151" y="52"/>
                </a:cxn>
                <a:cxn ang="0">
                  <a:pos x="93" y="4"/>
                </a:cxn>
                <a:cxn ang="0">
                  <a:pos x="93" y="4"/>
                </a:cxn>
                <a:cxn ang="0">
                  <a:pos x="83" y="0"/>
                </a:cxn>
                <a:cxn ang="0">
                  <a:pos x="72" y="4"/>
                </a:cxn>
                <a:cxn ang="0">
                  <a:pos x="64" y="13"/>
                </a:cxn>
                <a:cxn ang="0">
                  <a:pos x="3" y="121"/>
                </a:cxn>
                <a:cxn ang="0">
                  <a:pos x="0" y="134"/>
                </a:cxn>
                <a:cxn ang="0">
                  <a:pos x="3" y="144"/>
                </a:cxn>
                <a:cxn ang="0">
                  <a:pos x="11" y="150"/>
                </a:cxn>
                <a:cxn ang="0">
                  <a:pos x="80" y="176"/>
                </a:cxn>
                <a:cxn ang="0">
                  <a:pos x="80" y="176"/>
                </a:cxn>
                <a:cxn ang="0">
                  <a:pos x="88" y="177"/>
                </a:cxn>
                <a:cxn ang="0">
                  <a:pos x="102" y="173"/>
                </a:cxn>
                <a:cxn ang="0">
                  <a:pos x="113" y="163"/>
                </a:cxn>
                <a:cxn ang="0">
                  <a:pos x="156" y="87"/>
                </a:cxn>
                <a:cxn ang="0">
                  <a:pos x="160" y="73"/>
                </a:cxn>
                <a:cxn ang="0">
                  <a:pos x="157" y="61"/>
                </a:cxn>
                <a:cxn ang="0">
                  <a:pos x="151" y="52"/>
                </a:cxn>
                <a:cxn ang="0">
                  <a:pos x="151" y="52"/>
                </a:cxn>
                <a:cxn ang="0">
                  <a:pos x="148" y="55"/>
                </a:cxn>
              </a:cxnLst>
              <a:rect l="0" t="0" r="r" b="b"/>
              <a:pathLst>
                <a:path w="160" h="177">
                  <a:moveTo>
                    <a:pt x="148" y="55"/>
                  </a:moveTo>
                  <a:cubicBezTo>
                    <a:pt x="145" y="59"/>
                    <a:pt x="145" y="59"/>
                    <a:pt x="145" y="59"/>
                  </a:cubicBezTo>
                  <a:cubicBezTo>
                    <a:pt x="146" y="60"/>
                    <a:pt x="148" y="62"/>
                    <a:pt x="149" y="65"/>
                  </a:cubicBezTo>
                  <a:cubicBezTo>
                    <a:pt x="150" y="67"/>
                    <a:pt x="150" y="70"/>
                    <a:pt x="150" y="73"/>
                  </a:cubicBezTo>
                  <a:cubicBezTo>
                    <a:pt x="150" y="76"/>
                    <a:pt x="149" y="79"/>
                    <a:pt x="148" y="82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3" y="161"/>
                    <a:pt x="101" y="163"/>
                    <a:pt x="98" y="165"/>
                  </a:cubicBezTo>
                  <a:cubicBezTo>
                    <a:pt x="95" y="167"/>
                    <a:pt x="91" y="168"/>
                    <a:pt x="88" y="168"/>
                  </a:cubicBezTo>
                  <a:cubicBezTo>
                    <a:pt x="86" y="168"/>
                    <a:pt x="85" y="167"/>
                    <a:pt x="84" y="167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2" y="141"/>
                    <a:pt x="11" y="140"/>
                    <a:pt x="10" y="139"/>
                  </a:cubicBezTo>
                  <a:cubicBezTo>
                    <a:pt x="10" y="137"/>
                    <a:pt x="9" y="136"/>
                    <a:pt x="9" y="134"/>
                  </a:cubicBezTo>
                  <a:cubicBezTo>
                    <a:pt x="9" y="131"/>
                    <a:pt x="10" y="128"/>
                    <a:pt x="12" y="125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4" y="15"/>
                    <a:pt x="76" y="13"/>
                    <a:pt x="78" y="11"/>
                  </a:cubicBezTo>
                  <a:cubicBezTo>
                    <a:pt x="79" y="10"/>
                    <a:pt x="81" y="10"/>
                    <a:pt x="83" y="10"/>
                  </a:cubicBezTo>
                  <a:cubicBezTo>
                    <a:pt x="84" y="10"/>
                    <a:pt x="86" y="10"/>
                    <a:pt x="87" y="11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0" y="2"/>
                    <a:pt x="86" y="0"/>
                    <a:pt x="83" y="0"/>
                  </a:cubicBezTo>
                  <a:cubicBezTo>
                    <a:pt x="79" y="0"/>
                    <a:pt x="75" y="2"/>
                    <a:pt x="72" y="4"/>
                  </a:cubicBezTo>
                  <a:cubicBezTo>
                    <a:pt x="69" y="6"/>
                    <a:pt x="66" y="9"/>
                    <a:pt x="64" y="13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1" y="125"/>
                    <a:pt x="0" y="129"/>
                    <a:pt x="0" y="134"/>
                  </a:cubicBezTo>
                  <a:cubicBezTo>
                    <a:pt x="0" y="137"/>
                    <a:pt x="1" y="141"/>
                    <a:pt x="3" y="144"/>
                  </a:cubicBezTo>
                  <a:cubicBezTo>
                    <a:pt x="4" y="147"/>
                    <a:pt x="7" y="149"/>
                    <a:pt x="11" y="150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3" y="177"/>
                    <a:pt x="85" y="177"/>
                    <a:pt x="88" y="177"/>
                  </a:cubicBezTo>
                  <a:cubicBezTo>
                    <a:pt x="93" y="177"/>
                    <a:pt x="98" y="176"/>
                    <a:pt x="102" y="173"/>
                  </a:cubicBezTo>
                  <a:cubicBezTo>
                    <a:pt x="107" y="171"/>
                    <a:pt x="111" y="167"/>
                    <a:pt x="113" y="163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8" y="82"/>
                    <a:pt x="160" y="78"/>
                    <a:pt x="160" y="73"/>
                  </a:cubicBezTo>
                  <a:cubicBezTo>
                    <a:pt x="160" y="69"/>
                    <a:pt x="159" y="65"/>
                    <a:pt x="157" y="61"/>
                  </a:cubicBezTo>
                  <a:cubicBezTo>
                    <a:pt x="156" y="57"/>
                    <a:pt x="154" y="54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8" y="55"/>
                    <a:pt x="148" y="55"/>
                    <a:pt x="148" y="55"/>
                  </a:cubicBezTo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śļíḓé">
              <a:extLst>
                <a:ext uri="{FF2B5EF4-FFF2-40B4-BE49-F238E27FC236}">
                  <a16:creationId xmlns:a16="http://schemas.microsoft.com/office/drawing/2014/main" id="{B9A47714-B240-4EFC-8FCF-0A1111574EC7}"/>
                </a:ext>
              </a:extLst>
            </p:cNvPr>
            <p:cNvSpPr/>
            <p:nvPr/>
          </p:nvSpPr>
          <p:spPr bwMode="auto">
            <a:xfrm>
              <a:off x="1983176" y="7311200"/>
              <a:ext cx="247240" cy="273440"/>
            </a:xfrm>
            <a:custGeom>
              <a:avLst/>
              <a:gdLst/>
              <a:ahLst/>
              <a:cxnLst>
                <a:cxn ang="0">
                  <a:pos x="148" y="55"/>
                </a:cxn>
                <a:cxn ang="0">
                  <a:pos x="145" y="59"/>
                </a:cxn>
                <a:cxn ang="0">
                  <a:pos x="149" y="65"/>
                </a:cxn>
                <a:cxn ang="0">
                  <a:pos x="151" y="73"/>
                </a:cxn>
                <a:cxn ang="0">
                  <a:pos x="148" y="82"/>
                </a:cxn>
                <a:cxn ang="0">
                  <a:pos x="106" y="158"/>
                </a:cxn>
                <a:cxn ang="0">
                  <a:pos x="98" y="165"/>
                </a:cxn>
                <a:cxn ang="0">
                  <a:pos x="89" y="168"/>
                </a:cxn>
                <a:cxn ang="0">
                  <a:pos x="84" y="167"/>
                </a:cxn>
                <a:cxn ang="0">
                  <a:pos x="84" y="167"/>
                </a:cxn>
                <a:cxn ang="0">
                  <a:pos x="15" y="141"/>
                </a:cxn>
                <a:cxn ang="0">
                  <a:pos x="15" y="141"/>
                </a:cxn>
                <a:cxn ang="0">
                  <a:pos x="11" y="138"/>
                </a:cxn>
                <a:cxn ang="0">
                  <a:pos x="10" y="134"/>
                </a:cxn>
                <a:cxn ang="0">
                  <a:pos x="12" y="125"/>
                </a:cxn>
                <a:cxn ang="0">
                  <a:pos x="73" y="17"/>
                </a:cxn>
                <a:cxn ang="0">
                  <a:pos x="78" y="11"/>
                </a:cxn>
                <a:cxn ang="0">
                  <a:pos x="83" y="9"/>
                </a:cxn>
                <a:cxn ang="0">
                  <a:pos x="88" y="11"/>
                </a:cxn>
                <a:cxn ang="0">
                  <a:pos x="88" y="11"/>
                </a:cxn>
                <a:cxn ang="0">
                  <a:pos x="145" y="59"/>
                </a:cxn>
                <a:cxn ang="0">
                  <a:pos x="145" y="59"/>
                </a:cxn>
                <a:cxn ang="0">
                  <a:pos x="148" y="55"/>
                </a:cxn>
                <a:cxn ang="0">
                  <a:pos x="151" y="52"/>
                </a:cxn>
                <a:cxn ang="0">
                  <a:pos x="94" y="4"/>
                </a:cxn>
                <a:cxn ang="0">
                  <a:pos x="94" y="4"/>
                </a:cxn>
                <a:cxn ang="0">
                  <a:pos x="83" y="0"/>
                </a:cxn>
                <a:cxn ang="0">
                  <a:pos x="73" y="4"/>
                </a:cxn>
                <a:cxn ang="0">
                  <a:pos x="65" y="13"/>
                </a:cxn>
                <a:cxn ang="0">
                  <a:pos x="4" y="120"/>
                </a:cxn>
                <a:cxn ang="0">
                  <a:pos x="0" y="134"/>
                </a:cxn>
                <a:cxn ang="0">
                  <a:pos x="3" y="144"/>
                </a:cxn>
                <a:cxn ang="0">
                  <a:pos x="11" y="150"/>
                </a:cxn>
                <a:cxn ang="0">
                  <a:pos x="81" y="176"/>
                </a:cxn>
                <a:cxn ang="0">
                  <a:pos x="81" y="176"/>
                </a:cxn>
                <a:cxn ang="0">
                  <a:pos x="89" y="177"/>
                </a:cxn>
                <a:cxn ang="0">
                  <a:pos x="103" y="173"/>
                </a:cxn>
                <a:cxn ang="0">
                  <a:pos x="114" y="163"/>
                </a:cxn>
                <a:cxn ang="0">
                  <a:pos x="157" y="87"/>
                </a:cxn>
                <a:cxn ang="0">
                  <a:pos x="160" y="73"/>
                </a:cxn>
                <a:cxn ang="0">
                  <a:pos x="158" y="61"/>
                </a:cxn>
                <a:cxn ang="0">
                  <a:pos x="151" y="52"/>
                </a:cxn>
                <a:cxn ang="0">
                  <a:pos x="151" y="52"/>
                </a:cxn>
                <a:cxn ang="0">
                  <a:pos x="148" y="55"/>
                </a:cxn>
              </a:cxnLst>
              <a:rect l="0" t="0" r="r" b="b"/>
              <a:pathLst>
                <a:path w="160" h="177">
                  <a:moveTo>
                    <a:pt x="148" y="55"/>
                  </a:moveTo>
                  <a:cubicBezTo>
                    <a:pt x="145" y="59"/>
                    <a:pt x="145" y="59"/>
                    <a:pt x="145" y="59"/>
                  </a:cubicBezTo>
                  <a:cubicBezTo>
                    <a:pt x="147" y="60"/>
                    <a:pt x="148" y="62"/>
                    <a:pt x="149" y="65"/>
                  </a:cubicBezTo>
                  <a:cubicBezTo>
                    <a:pt x="150" y="67"/>
                    <a:pt x="151" y="70"/>
                    <a:pt x="151" y="73"/>
                  </a:cubicBezTo>
                  <a:cubicBezTo>
                    <a:pt x="151" y="76"/>
                    <a:pt x="150" y="79"/>
                    <a:pt x="148" y="82"/>
                  </a:cubicBezTo>
                  <a:cubicBezTo>
                    <a:pt x="106" y="158"/>
                    <a:pt x="106" y="158"/>
                    <a:pt x="106" y="158"/>
                  </a:cubicBezTo>
                  <a:cubicBezTo>
                    <a:pt x="104" y="161"/>
                    <a:pt x="101" y="163"/>
                    <a:pt x="98" y="165"/>
                  </a:cubicBezTo>
                  <a:cubicBezTo>
                    <a:pt x="95" y="167"/>
                    <a:pt x="92" y="168"/>
                    <a:pt x="89" y="168"/>
                  </a:cubicBezTo>
                  <a:cubicBezTo>
                    <a:pt x="87" y="168"/>
                    <a:pt x="86" y="167"/>
                    <a:pt x="84" y="167"/>
                  </a:cubicBezTo>
                  <a:cubicBezTo>
                    <a:pt x="84" y="167"/>
                    <a:pt x="84" y="167"/>
                    <a:pt x="84" y="167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3" y="141"/>
                    <a:pt x="12" y="140"/>
                    <a:pt x="11" y="138"/>
                  </a:cubicBezTo>
                  <a:cubicBezTo>
                    <a:pt x="10" y="137"/>
                    <a:pt x="10" y="136"/>
                    <a:pt x="10" y="134"/>
                  </a:cubicBezTo>
                  <a:cubicBezTo>
                    <a:pt x="10" y="131"/>
                    <a:pt x="10" y="128"/>
                    <a:pt x="12" y="125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5" y="15"/>
                    <a:pt x="76" y="13"/>
                    <a:pt x="78" y="11"/>
                  </a:cubicBezTo>
                  <a:cubicBezTo>
                    <a:pt x="80" y="10"/>
                    <a:pt x="82" y="9"/>
                    <a:pt x="83" y="9"/>
                  </a:cubicBezTo>
                  <a:cubicBezTo>
                    <a:pt x="85" y="10"/>
                    <a:pt x="86" y="10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1" y="1"/>
                    <a:pt x="87" y="0"/>
                    <a:pt x="83" y="0"/>
                  </a:cubicBezTo>
                  <a:cubicBezTo>
                    <a:pt x="80" y="0"/>
                    <a:pt x="76" y="1"/>
                    <a:pt x="73" y="4"/>
                  </a:cubicBezTo>
                  <a:cubicBezTo>
                    <a:pt x="70" y="6"/>
                    <a:pt x="67" y="9"/>
                    <a:pt x="65" y="13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2" y="125"/>
                    <a:pt x="0" y="129"/>
                    <a:pt x="0" y="134"/>
                  </a:cubicBezTo>
                  <a:cubicBezTo>
                    <a:pt x="0" y="137"/>
                    <a:pt x="1" y="141"/>
                    <a:pt x="3" y="144"/>
                  </a:cubicBezTo>
                  <a:cubicBezTo>
                    <a:pt x="5" y="146"/>
                    <a:pt x="8" y="149"/>
                    <a:pt x="11" y="150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3" y="177"/>
                    <a:pt x="86" y="177"/>
                    <a:pt x="89" y="177"/>
                  </a:cubicBezTo>
                  <a:cubicBezTo>
                    <a:pt x="93" y="177"/>
                    <a:pt x="98" y="176"/>
                    <a:pt x="103" y="173"/>
                  </a:cubicBezTo>
                  <a:cubicBezTo>
                    <a:pt x="107" y="171"/>
                    <a:pt x="111" y="167"/>
                    <a:pt x="114" y="163"/>
                  </a:cubicBezTo>
                  <a:cubicBezTo>
                    <a:pt x="157" y="87"/>
                    <a:pt x="157" y="87"/>
                    <a:pt x="157" y="87"/>
                  </a:cubicBezTo>
                  <a:cubicBezTo>
                    <a:pt x="159" y="82"/>
                    <a:pt x="160" y="77"/>
                    <a:pt x="160" y="73"/>
                  </a:cubicBezTo>
                  <a:cubicBezTo>
                    <a:pt x="160" y="69"/>
                    <a:pt x="159" y="65"/>
                    <a:pt x="158" y="61"/>
                  </a:cubicBezTo>
                  <a:cubicBezTo>
                    <a:pt x="156" y="57"/>
                    <a:pt x="154" y="54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8" y="55"/>
                    <a:pt x="148" y="55"/>
                    <a:pt x="148" y="55"/>
                  </a:cubicBezTo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šliďe">
              <a:extLst>
                <a:ext uri="{FF2B5EF4-FFF2-40B4-BE49-F238E27FC236}">
                  <a16:creationId xmlns:a16="http://schemas.microsoft.com/office/drawing/2014/main" id="{7C417B75-F732-4B56-BFC6-1AF2BBFCCF93}"/>
                </a:ext>
              </a:extLst>
            </p:cNvPr>
            <p:cNvSpPr/>
            <p:nvPr/>
          </p:nvSpPr>
          <p:spPr bwMode="auto">
            <a:xfrm>
              <a:off x="1992434" y="7541498"/>
              <a:ext cx="41730" cy="57104"/>
            </a:xfrm>
            <a:custGeom>
              <a:avLst/>
              <a:gdLst/>
              <a:ahLst/>
              <a:cxnLst>
                <a:cxn ang="0">
                  <a:pos x="79" y="364"/>
                </a:cxn>
                <a:cxn ang="0">
                  <a:pos x="266" y="39"/>
                </a:cxn>
                <a:cxn ang="0">
                  <a:pos x="188" y="0"/>
                </a:cxn>
                <a:cxn ang="0">
                  <a:pos x="0" y="315"/>
                </a:cxn>
                <a:cxn ang="0">
                  <a:pos x="79" y="364"/>
                </a:cxn>
              </a:cxnLst>
              <a:rect l="0" t="0" r="r" b="b"/>
              <a:pathLst>
                <a:path w="266" h="364">
                  <a:moveTo>
                    <a:pt x="79" y="364"/>
                  </a:moveTo>
                  <a:lnTo>
                    <a:pt x="266" y="39"/>
                  </a:lnTo>
                  <a:lnTo>
                    <a:pt x="188" y="0"/>
                  </a:lnTo>
                  <a:lnTo>
                    <a:pt x="0" y="315"/>
                  </a:lnTo>
                  <a:lnTo>
                    <a:pt x="79" y="36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ṧḻïďé">
              <a:extLst>
                <a:ext uri="{FF2B5EF4-FFF2-40B4-BE49-F238E27FC236}">
                  <a16:creationId xmlns:a16="http://schemas.microsoft.com/office/drawing/2014/main" id="{2DFEC252-5145-45E4-B774-3788934AED02}"/>
                </a:ext>
              </a:extLst>
            </p:cNvPr>
            <p:cNvSpPr/>
            <p:nvPr/>
          </p:nvSpPr>
          <p:spPr bwMode="auto">
            <a:xfrm>
              <a:off x="1992434" y="7541498"/>
              <a:ext cx="41730" cy="57104"/>
            </a:xfrm>
            <a:custGeom>
              <a:avLst/>
              <a:gdLst/>
              <a:ahLst/>
              <a:cxnLst>
                <a:cxn ang="0">
                  <a:pos x="79" y="364"/>
                </a:cxn>
                <a:cxn ang="0">
                  <a:pos x="266" y="39"/>
                </a:cxn>
                <a:cxn ang="0">
                  <a:pos x="188" y="0"/>
                </a:cxn>
                <a:cxn ang="0">
                  <a:pos x="0" y="315"/>
                </a:cxn>
                <a:cxn ang="0">
                  <a:pos x="79" y="364"/>
                </a:cxn>
              </a:cxnLst>
              <a:rect l="0" t="0" r="r" b="b"/>
              <a:pathLst>
                <a:path w="266" h="364">
                  <a:moveTo>
                    <a:pt x="79" y="364"/>
                  </a:moveTo>
                  <a:lnTo>
                    <a:pt x="266" y="39"/>
                  </a:lnTo>
                  <a:lnTo>
                    <a:pt x="188" y="0"/>
                  </a:lnTo>
                  <a:lnTo>
                    <a:pt x="0" y="315"/>
                  </a:lnTo>
                  <a:lnTo>
                    <a:pt x="79" y="36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ṣļíḋê">
              <a:extLst>
                <a:ext uri="{FF2B5EF4-FFF2-40B4-BE49-F238E27FC236}">
                  <a16:creationId xmlns:a16="http://schemas.microsoft.com/office/drawing/2014/main" id="{E941BFAB-9F7C-4E2D-8A5D-29A414164585}"/>
                </a:ext>
              </a:extLst>
            </p:cNvPr>
            <p:cNvSpPr/>
            <p:nvPr/>
          </p:nvSpPr>
          <p:spPr bwMode="auto">
            <a:xfrm>
              <a:off x="1899875" y="7349948"/>
              <a:ext cx="265597" cy="460284"/>
            </a:xfrm>
            <a:custGeom>
              <a:avLst/>
              <a:gdLst/>
              <a:ahLst/>
              <a:cxnLst>
                <a:cxn ang="0">
                  <a:pos x="59" y="2934"/>
                </a:cxn>
                <a:cxn ang="0">
                  <a:pos x="1693" y="39"/>
                </a:cxn>
                <a:cxn ang="0">
                  <a:pos x="1634" y="0"/>
                </a:cxn>
                <a:cxn ang="0">
                  <a:pos x="0" y="2895"/>
                </a:cxn>
                <a:cxn ang="0">
                  <a:pos x="59" y="2934"/>
                </a:cxn>
              </a:cxnLst>
              <a:rect l="0" t="0" r="r" b="b"/>
              <a:pathLst>
                <a:path w="1693" h="2934">
                  <a:moveTo>
                    <a:pt x="59" y="2934"/>
                  </a:moveTo>
                  <a:lnTo>
                    <a:pt x="1693" y="39"/>
                  </a:lnTo>
                  <a:lnTo>
                    <a:pt x="1634" y="0"/>
                  </a:lnTo>
                  <a:lnTo>
                    <a:pt x="0" y="2895"/>
                  </a:lnTo>
                  <a:lnTo>
                    <a:pt x="59" y="293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ṧľiḋé">
              <a:extLst>
                <a:ext uri="{FF2B5EF4-FFF2-40B4-BE49-F238E27FC236}">
                  <a16:creationId xmlns:a16="http://schemas.microsoft.com/office/drawing/2014/main" id="{7110AA1B-DB24-4153-BECE-ECE7FC6B637D}"/>
                </a:ext>
              </a:extLst>
            </p:cNvPr>
            <p:cNvSpPr/>
            <p:nvPr/>
          </p:nvSpPr>
          <p:spPr bwMode="auto">
            <a:xfrm>
              <a:off x="1899875" y="7349948"/>
              <a:ext cx="265597" cy="460284"/>
            </a:xfrm>
            <a:custGeom>
              <a:avLst/>
              <a:gdLst/>
              <a:ahLst/>
              <a:cxnLst>
                <a:cxn ang="0">
                  <a:pos x="59" y="2934"/>
                </a:cxn>
                <a:cxn ang="0">
                  <a:pos x="1693" y="39"/>
                </a:cxn>
                <a:cxn ang="0">
                  <a:pos x="1634" y="0"/>
                </a:cxn>
                <a:cxn ang="0">
                  <a:pos x="0" y="2895"/>
                </a:cxn>
                <a:cxn ang="0">
                  <a:pos x="59" y="2934"/>
                </a:cxn>
              </a:cxnLst>
              <a:rect l="0" t="0" r="r" b="b"/>
              <a:pathLst>
                <a:path w="1693" h="2934">
                  <a:moveTo>
                    <a:pt x="59" y="2934"/>
                  </a:moveTo>
                  <a:lnTo>
                    <a:pt x="1693" y="39"/>
                  </a:lnTo>
                  <a:lnTo>
                    <a:pt x="1634" y="0"/>
                  </a:lnTo>
                  <a:lnTo>
                    <a:pt x="0" y="2895"/>
                  </a:lnTo>
                  <a:lnTo>
                    <a:pt x="59" y="293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ṧľîḓè">
              <a:extLst>
                <a:ext uri="{FF2B5EF4-FFF2-40B4-BE49-F238E27FC236}">
                  <a16:creationId xmlns:a16="http://schemas.microsoft.com/office/drawing/2014/main" id="{C9A74ED9-8DF2-4D4D-A082-8CE241877955}"/>
                </a:ext>
              </a:extLst>
            </p:cNvPr>
            <p:cNvSpPr/>
            <p:nvPr/>
          </p:nvSpPr>
          <p:spPr bwMode="auto">
            <a:xfrm>
              <a:off x="2100680" y="7374578"/>
              <a:ext cx="72635" cy="75772"/>
            </a:xfrm>
            <a:custGeom>
              <a:avLst/>
              <a:gdLst/>
              <a:ahLst/>
              <a:cxnLst>
                <a:cxn ang="0">
                  <a:pos x="463" y="59"/>
                </a:cxn>
                <a:cxn ang="0">
                  <a:pos x="0" y="483"/>
                </a:cxn>
                <a:cxn ang="0">
                  <a:pos x="394" y="0"/>
                </a:cxn>
                <a:cxn ang="0">
                  <a:pos x="463" y="59"/>
                </a:cxn>
              </a:cxnLst>
              <a:rect l="0" t="0" r="r" b="b"/>
              <a:pathLst>
                <a:path w="463" h="483">
                  <a:moveTo>
                    <a:pt x="463" y="59"/>
                  </a:moveTo>
                  <a:lnTo>
                    <a:pt x="0" y="483"/>
                  </a:lnTo>
                  <a:lnTo>
                    <a:pt x="394" y="0"/>
                  </a:lnTo>
                  <a:lnTo>
                    <a:pt x="463" y="59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ŝḷïḑè">
              <a:extLst>
                <a:ext uri="{FF2B5EF4-FFF2-40B4-BE49-F238E27FC236}">
                  <a16:creationId xmlns:a16="http://schemas.microsoft.com/office/drawing/2014/main" id="{1CC1E958-130B-442A-AFE7-BA62CCECE6BE}"/>
                </a:ext>
              </a:extLst>
            </p:cNvPr>
            <p:cNvSpPr/>
            <p:nvPr/>
          </p:nvSpPr>
          <p:spPr bwMode="auto">
            <a:xfrm>
              <a:off x="2100680" y="7374578"/>
              <a:ext cx="72635" cy="75772"/>
            </a:xfrm>
            <a:custGeom>
              <a:avLst/>
              <a:gdLst/>
              <a:ahLst/>
              <a:cxnLst>
                <a:cxn ang="0">
                  <a:pos x="463" y="59"/>
                </a:cxn>
                <a:cxn ang="0">
                  <a:pos x="0" y="483"/>
                </a:cxn>
                <a:cxn ang="0">
                  <a:pos x="394" y="0"/>
                </a:cxn>
                <a:cxn ang="0">
                  <a:pos x="463" y="59"/>
                </a:cxn>
              </a:cxnLst>
              <a:rect l="0" t="0" r="r" b="b"/>
              <a:pathLst>
                <a:path w="463" h="483">
                  <a:moveTo>
                    <a:pt x="463" y="59"/>
                  </a:moveTo>
                  <a:lnTo>
                    <a:pt x="0" y="483"/>
                  </a:lnTo>
                  <a:lnTo>
                    <a:pt x="394" y="0"/>
                  </a:lnTo>
                  <a:lnTo>
                    <a:pt x="463" y="59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$lîdê">
              <a:extLst>
                <a:ext uri="{FF2B5EF4-FFF2-40B4-BE49-F238E27FC236}">
                  <a16:creationId xmlns:a16="http://schemas.microsoft.com/office/drawing/2014/main" id="{7BE3B4AB-6199-4CDF-AA8B-1A996C1D7197}"/>
                </a:ext>
              </a:extLst>
            </p:cNvPr>
            <p:cNvSpPr/>
            <p:nvPr/>
          </p:nvSpPr>
          <p:spPr bwMode="auto">
            <a:xfrm>
              <a:off x="1922936" y="7705122"/>
              <a:ext cx="34042" cy="97422"/>
            </a:xfrm>
            <a:custGeom>
              <a:avLst/>
              <a:gdLst/>
              <a:ahLst/>
              <a:cxnLst>
                <a:cxn ang="0">
                  <a:pos x="0" y="591"/>
                </a:cxn>
                <a:cxn ang="0">
                  <a:pos x="217" y="0"/>
                </a:cxn>
                <a:cxn ang="0">
                  <a:pos x="89" y="621"/>
                </a:cxn>
                <a:cxn ang="0">
                  <a:pos x="0" y="591"/>
                </a:cxn>
              </a:cxnLst>
              <a:rect l="0" t="0" r="r" b="b"/>
              <a:pathLst>
                <a:path w="217" h="621">
                  <a:moveTo>
                    <a:pt x="0" y="591"/>
                  </a:moveTo>
                  <a:lnTo>
                    <a:pt x="217" y="0"/>
                  </a:lnTo>
                  <a:lnTo>
                    <a:pt x="89" y="621"/>
                  </a:lnTo>
                  <a:lnTo>
                    <a:pt x="0" y="591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şļídé">
              <a:extLst>
                <a:ext uri="{FF2B5EF4-FFF2-40B4-BE49-F238E27FC236}">
                  <a16:creationId xmlns:a16="http://schemas.microsoft.com/office/drawing/2014/main" id="{AAFF785F-8A9B-44A3-A78A-5B641FBF470F}"/>
                </a:ext>
              </a:extLst>
            </p:cNvPr>
            <p:cNvSpPr/>
            <p:nvPr/>
          </p:nvSpPr>
          <p:spPr bwMode="auto">
            <a:xfrm>
              <a:off x="1922936" y="7705122"/>
              <a:ext cx="34042" cy="97422"/>
            </a:xfrm>
            <a:custGeom>
              <a:avLst/>
              <a:gdLst/>
              <a:ahLst/>
              <a:cxnLst>
                <a:cxn ang="0">
                  <a:pos x="0" y="591"/>
                </a:cxn>
                <a:cxn ang="0">
                  <a:pos x="217" y="0"/>
                </a:cxn>
                <a:cxn ang="0">
                  <a:pos x="89" y="621"/>
                </a:cxn>
                <a:cxn ang="0">
                  <a:pos x="0" y="591"/>
                </a:cxn>
              </a:cxnLst>
              <a:rect l="0" t="0" r="r" b="b"/>
              <a:pathLst>
                <a:path w="217" h="621">
                  <a:moveTo>
                    <a:pt x="0" y="591"/>
                  </a:moveTo>
                  <a:lnTo>
                    <a:pt x="217" y="0"/>
                  </a:lnTo>
                  <a:lnTo>
                    <a:pt x="89" y="621"/>
                  </a:lnTo>
                  <a:lnTo>
                    <a:pt x="0" y="591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ş1îďê">
              <a:extLst>
                <a:ext uri="{FF2B5EF4-FFF2-40B4-BE49-F238E27FC236}">
                  <a16:creationId xmlns:a16="http://schemas.microsoft.com/office/drawing/2014/main" id="{4E32DD94-26F7-4F7F-A167-A05C99A78B70}"/>
                </a:ext>
              </a:extLst>
            </p:cNvPr>
            <p:cNvSpPr/>
            <p:nvPr/>
          </p:nvSpPr>
          <p:spPr bwMode="auto">
            <a:xfrm>
              <a:off x="1855006" y="7702141"/>
              <a:ext cx="38592" cy="92715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3" y="36"/>
                </a:cxn>
                <a:cxn ang="0">
                  <a:pos x="0" y="45"/>
                </a:cxn>
                <a:cxn ang="0">
                  <a:pos x="1" y="50"/>
                </a:cxn>
                <a:cxn ang="0">
                  <a:pos x="5" y="52"/>
                </a:cxn>
                <a:cxn ang="0">
                  <a:pos x="5" y="52"/>
                </a:cxn>
                <a:cxn ang="0">
                  <a:pos x="25" y="60"/>
                </a:cxn>
                <a:cxn ang="0">
                  <a:pos x="23" y="0"/>
                </a:cxn>
              </a:cxnLst>
              <a:rect l="0" t="0" r="r" b="b"/>
              <a:pathLst>
                <a:path w="25" h="60">
                  <a:moveTo>
                    <a:pt x="23" y="0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1" y="39"/>
                    <a:pt x="0" y="42"/>
                    <a:pt x="0" y="45"/>
                  </a:cubicBezTo>
                  <a:cubicBezTo>
                    <a:pt x="0" y="47"/>
                    <a:pt x="1" y="48"/>
                    <a:pt x="1" y="50"/>
                  </a:cubicBezTo>
                  <a:cubicBezTo>
                    <a:pt x="2" y="51"/>
                    <a:pt x="3" y="52"/>
                    <a:pt x="5" y="52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C5946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ṩļîde">
              <a:extLst>
                <a:ext uri="{FF2B5EF4-FFF2-40B4-BE49-F238E27FC236}">
                  <a16:creationId xmlns:a16="http://schemas.microsoft.com/office/drawing/2014/main" id="{B8BE937B-E8DD-4656-9D60-C7E0FE9DCE27}"/>
                </a:ext>
              </a:extLst>
            </p:cNvPr>
            <p:cNvSpPr/>
            <p:nvPr/>
          </p:nvSpPr>
          <p:spPr bwMode="auto">
            <a:xfrm>
              <a:off x="1845752" y="7689749"/>
              <a:ext cx="47848" cy="112795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5" y="42"/>
                </a:cxn>
                <a:cxn ang="0">
                  <a:pos x="10" y="65"/>
                </a:cxn>
                <a:cxn ang="0">
                  <a:pos x="31" y="73"/>
                </a:cxn>
                <a:cxn ang="0">
                  <a:pos x="31" y="68"/>
                </a:cxn>
                <a:cxn ang="0">
                  <a:pos x="11" y="60"/>
                </a:cxn>
                <a:cxn ang="0">
                  <a:pos x="11" y="60"/>
                </a:cxn>
                <a:cxn ang="0">
                  <a:pos x="7" y="58"/>
                </a:cxn>
                <a:cxn ang="0">
                  <a:pos x="6" y="53"/>
                </a:cxn>
                <a:cxn ang="0">
                  <a:pos x="9" y="44"/>
                </a:cxn>
                <a:cxn ang="0">
                  <a:pos x="29" y="8"/>
                </a:cxn>
                <a:cxn ang="0">
                  <a:pos x="29" y="0"/>
                </a:cxn>
              </a:cxnLst>
              <a:rect l="0" t="0" r="r" b="b"/>
              <a:pathLst>
                <a:path w="31" h="73">
                  <a:moveTo>
                    <a:pt x="29" y="0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0" y="52"/>
                    <a:pt x="1" y="62"/>
                    <a:pt x="10" y="65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9" y="60"/>
                    <a:pt x="8" y="59"/>
                    <a:pt x="7" y="58"/>
                  </a:cubicBezTo>
                  <a:cubicBezTo>
                    <a:pt x="7" y="56"/>
                    <a:pt x="6" y="55"/>
                    <a:pt x="6" y="53"/>
                  </a:cubicBezTo>
                  <a:cubicBezTo>
                    <a:pt x="6" y="50"/>
                    <a:pt x="7" y="47"/>
                    <a:pt x="9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50505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$1îdè">
              <a:extLst>
                <a:ext uri="{FF2B5EF4-FFF2-40B4-BE49-F238E27FC236}">
                  <a16:creationId xmlns:a16="http://schemas.microsoft.com/office/drawing/2014/main" id="{4F07B05B-E82B-4DAB-966C-B144D862D76A}"/>
                </a:ext>
              </a:extLst>
            </p:cNvPr>
            <p:cNvSpPr/>
            <p:nvPr/>
          </p:nvSpPr>
          <p:spPr bwMode="auto">
            <a:xfrm>
              <a:off x="1890619" y="7580090"/>
              <a:ext cx="118915" cy="217749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46" y="1"/>
                </a:cxn>
                <a:cxn ang="0">
                  <a:pos x="40" y="7"/>
                </a:cxn>
                <a:cxn ang="0">
                  <a:pos x="0" y="79"/>
                </a:cxn>
                <a:cxn ang="0">
                  <a:pos x="2" y="139"/>
                </a:cxn>
                <a:cxn ang="0">
                  <a:pos x="8" y="141"/>
                </a:cxn>
                <a:cxn ang="0">
                  <a:pos x="77" y="19"/>
                </a:cxn>
                <a:cxn ang="0">
                  <a:pos x="55" y="1"/>
                </a:cxn>
                <a:cxn ang="0">
                  <a:pos x="51" y="0"/>
                </a:cxn>
              </a:cxnLst>
              <a:rect l="0" t="0" r="r" b="b"/>
              <a:pathLst>
                <a:path w="77" h="141">
                  <a:moveTo>
                    <a:pt x="51" y="0"/>
                  </a:moveTo>
                  <a:cubicBezTo>
                    <a:pt x="49" y="0"/>
                    <a:pt x="47" y="0"/>
                    <a:pt x="46" y="1"/>
                  </a:cubicBezTo>
                  <a:cubicBezTo>
                    <a:pt x="44" y="3"/>
                    <a:pt x="42" y="5"/>
                    <a:pt x="40" y="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4" y="0"/>
                    <a:pt x="52" y="0"/>
                    <a:pt x="51" y="0"/>
                  </a:cubicBezTo>
                </a:path>
              </a:pathLst>
            </a:custGeom>
            <a:solidFill>
              <a:srgbClr val="C38F6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ṥ1iḋe">
              <a:extLst>
                <a:ext uri="{FF2B5EF4-FFF2-40B4-BE49-F238E27FC236}">
                  <a16:creationId xmlns:a16="http://schemas.microsoft.com/office/drawing/2014/main" id="{E2F161C5-A428-4F43-9FE2-32B864C26522}"/>
                </a:ext>
              </a:extLst>
            </p:cNvPr>
            <p:cNvSpPr/>
            <p:nvPr/>
          </p:nvSpPr>
          <p:spPr bwMode="auto">
            <a:xfrm>
              <a:off x="1890619" y="7572403"/>
              <a:ext cx="121897" cy="231711"/>
            </a:xfrm>
            <a:custGeom>
              <a:avLst/>
              <a:gdLst/>
              <a:ahLst/>
              <a:cxnLst>
                <a:cxn ang="0">
                  <a:pos x="2" y="144"/>
                </a:cxn>
                <a:cxn ang="0">
                  <a:pos x="2" y="149"/>
                </a:cxn>
                <a:cxn ang="0">
                  <a:pos x="6" y="150"/>
                </a:cxn>
                <a:cxn ang="0">
                  <a:pos x="8" y="146"/>
                </a:cxn>
                <a:cxn ang="0">
                  <a:pos x="2" y="144"/>
                </a:cxn>
                <a:cxn ang="0">
                  <a:pos x="51" y="0"/>
                </a:cxn>
                <a:cxn ang="0">
                  <a:pos x="37" y="11"/>
                </a:cxn>
                <a:cxn ang="0">
                  <a:pos x="0" y="76"/>
                </a:cxn>
                <a:cxn ang="0">
                  <a:pos x="0" y="84"/>
                </a:cxn>
                <a:cxn ang="0">
                  <a:pos x="40" y="12"/>
                </a:cxn>
                <a:cxn ang="0">
                  <a:pos x="46" y="6"/>
                </a:cxn>
                <a:cxn ang="0">
                  <a:pos x="51" y="5"/>
                </a:cxn>
                <a:cxn ang="0">
                  <a:pos x="55" y="6"/>
                </a:cxn>
                <a:cxn ang="0">
                  <a:pos x="77" y="24"/>
                </a:cxn>
                <a:cxn ang="0">
                  <a:pos x="79" y="20"/>
                </a:cxn>
                <a:cxn ang="0">
                  <a:pos x="75" y="16"/>
                </a:cxn>
                <a:cxn ang="0">
                  <a:pos x="74" y="17"/>
                </a:cxn>
                <a:cxn ang="0">
                  <a:pos x="66" y="12"/>
                </a:cxn>
                <a:cxn ang="0">
                  <a:pos x="68" y="10"/>
                </a:cxn>
                <a:cxn ang="0">
                  <a:pos x="59" y="3"/>
                </a:cxn>
                <a:cxn ang="0">
                  <a:pos x="51" y="0"/>
                </a:cxn>
              </a:cxnLst>
              <a:rect l="0" t="0" r="r" b="b"/>
              <a:pathLst>
                <a:path w="79" h="150">
                  <a:moveTo>
                    <a:pt x="2" y="144"/>
                  </a:moveTo>
                  <a:cubicBezTo>
                    <a:pt x="2" y="149"/>
                    <a:pt x="2" y="149"/>
                    <a:pt x="2" y="149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2" y="144"/>
                    <a:pt x="2" y="144"/>
                    <a:pt x="2" y="144"/>
                  </a:cubicBezTo>
                  <a:moveTo>
                    <a:pt x="51" y="0"/>
                  </a:moveTo>
                  <a:cubicBezTo>
                    <a:pt x="46" y="0"/>
                    <a:pt x="41" y="4"/>
                    <a:pt x="37" y="1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2" y="10"/>
                    <a:pt x="44" y="8"/>
                    <a:pt x="46" y="6"/>
                  </a:cubicBezTo>
                  <a:cubicBezTo>
                    <a:pt x="47" y="5"/>
                    <a:pt x="49" y="5"/>
                    <a:pt x="51" y="5"/>
                  </a:cubicBezTo>
                  <a:cubicBezTo>
                    <a:pt x="52" y="5"/>
                    <a:pt x="54" y="5"/>
                    <a:pt x="55" y="6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7" y="1"/>
                    <a:pt x="54" y="0"/>
                    <a:pt x="51" y="0"/>
                  </a:cubicBezTo>
                </a:path>
              </a:pathLst>
            </a:custGeom>
            <a:solidFill>
              <a:srgbClr val="48484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ŝḷîḋè">
              <a:extLst>
                <a:ext uri="{FF2B5EF4-FFF2-40B4-BE49-F238E27FC236}">
                  <a16:creationId xmlns:a16="http://schemas.microsoft.com/office/drawing/2014/main" id="{84BBD909-5B73-428F-AB09-E93FCCF20737}"/>
                </a:ext>
              </a:extLst>
            </p:cNvPr>
            <p:cNvSpPr/>
            <p:nvPr/>
          </p:nvSpPr>
          <p:spPr bwMode="auto">
            <a:xfrm>
              <a:off x="1913681" y="7617113"/>
              <a:ext cx="159076" cy="207080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24" y="77"/>
                </a:cxn>
                <a:cxn ang="0">
                  <a:pos x="15" y="120"/>
                </a:cxn>
                <a:cxn ang="0">
                  <a:pos x="6" y="117"/>
                </a:cxn>
                <a:cxn ang="0">
                  <a:pos x="15" y="93"/>
                </a:cxn>
                <a:cxn ang="0">
                  <a:pos x="0" y="120"/>
                </a:cxn>
                <a:cxn ang="0">
                  <a:pos x="37" y="133"/>
                </a:cxn>
                <a:cxn ang="0">
                  <a:pos x="41" y="134"/>
                </a:cxn>
                <a:cxn ang="0">
                  <a:pos x="41" y="134"/>
                </a:cxn>
                <a:cxn ang="0">
                  <a:pos x="41" y="134"/>
                </a:cxn>
                <a:cxn ang="0">
                  <a:pos x="51" y="131"/>
                </a:cxn>
                <a:cxn ang="0">
                  <a:pos x="58" y="124"/>
                </a:cxn>
                <a:cxn ang="0">
                  <a:pos x="101" y="48"/>
                </a:cxn>
                <a:cxn ang="0">
                  <a:pos x="103" y="39"/>
                </a:cxn>
                <a:cxn ang="0">
                  <a:pos x="102" y="31"/>
                </a:cxn>
                <a:cxn ang="0">
                  <a:pos x="98" y="25"/>
                </a:cxn>
                <a:cxn ang="0">
                  <a:pos x="101" y="21"/>
                </a:cxn>
                <a:cxn ang="0">
                  <a:pos x="101" y="21"/>
                </a:cxn>
                <a:cxn ang="0">
                  <a:pos x="101" y="21"/>
                </a:cxn>
                <a:cxn ang="0">
                  <a:pos x="98" y="25"/>
                </a:cxn>
                <a:cxn ang="0">
                  <a:pos x="98" y="25"/>
                </a:cxn>
                <a:cxn ang="0">
                  <a:pos x="68" y="0"/>
                </a:cxn>
              </a:cxnLst>
              <a:rect l="0" t="0" r="r" b="b"/>
              <a:pathLst>
                <a:path w="103" h="134">
                  <a:moveTo>
                    <a:pt x="68" y="0"/>
                  </a:moveTo>
                  <a:cubicBezTo>
                    <a:pt x="24" y="77"/>
                    <a:pt x="24" y="77"/>
                    <a:pt x="24" y="77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38" y="133"/>
                    <a:pt x="39" y="134"/>
                    <a:pt x="41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4" y="134"/>
                    <a:pt x="48" y="133"/>
                    <a:pt x="51" y="131"/>
                  </a:cubicBezTo>
                  <a:cubicBezTo>
                    <a:pt x="54" y="129"/>
                    <a:pt x="56" y="127"/>
                    <a:pt x="58" y="12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5"/>
                    <a:pt x="103" y="42"/>
                    <a:pt x="103" y="39"/>
                  </a:cubicBezTo>
                  <a:cubicBezTo>
                    <a:pt x="103" y="36"/>
                    <a:pt x="103" y="33"/>
                    <a:pt x="102" y="31"/>
                  </a:cubicBezTo>
                  <a:cubicBezTo>
                    <a:pt x="101" y="28"/>
                    <a:pt x="99" y="26"/>
                    <a:pt x="98" y="25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C38F6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ŝḷîḑé">
              <a:extLst>
                <a:ext uri="{FF2B5EF4-FFF2-40B4-BE49-F238E27FC236}">
                  <a16:creationId xmlns:a16="http://schemas.microsoft.com/office/drawing/2014/main" id="{8B29B49D-6F89-491D-8D2E-19BC9073F14B}"/>
                </a:ext>
              </a:extLst>
            </p:cNvPr>
            <p:cNvSpPr/>
            <p:nvPr/>
          </p:nvSpPr>
          <p:spPr bwMode="auto">
            <a:xfrm>
              <a:off x="1910699" y="7610996"/>
              <a:ext cx="174449" cy="220886"/>
            </a:xfrm>
            <a:custGeom>
              <a:avLst/>
              <a:gdLst/>
              <a:ahLst/>
              <a:cxnLst>
                <a:cxn ang="0">
                  <a:pos x="103" y="25"/>
                </a:cxn>
                <a:cxn ang="0">
                  <a:pos x="103" y="25"/>
                </a:cxn>
                <a:cxn ang="0">
                  <a:pos x="100" y="29"/>
                </a:cxn>
                <a:cxn ang="0">
                  <a:pos x="104" y="35"/>
                </a:cxn>
                <a:cxn ang="0">
                  <a:pos x="105" y="43"/>
                </a:cxn>
                <a:cxn ang="0">
                  <a:pos x="103" y="52"/>
                </a:cxn>
                <a:cxn ang="0">
                  <a:pos x="60" y="128"/>
                </a:cxn>
                <a:cxn ang="0">
                  <a:pos x="53" y="135"/>
                </a:cxn>
                <a:cxn ang="0">
                  <a:pos x="43" y="138"/>
                </a:cxn>
                <a:cxn ang="0">
                  <a:pos x="43" y="138"/>
                </a:cxn>
                <a:cxn ang="0">
                  <a:pos x="43" y="138"/>
                </a:cxn>
                <a:cxn ang="0">
                  <a:pos x="39" y="137"/>
                </a:cxn>
                <a:cxn ang="0">
                  <a:pos x="2" y="124"/>
                </a:cxn>
                <a:cxn ang="0">
                  <a:pos x="0" y="128"/>
                </a:cxn>
                <a:cxn ang="0">
                  <a:pos x="37" y="142"/>
                </a:cxn>
                <a:cxn ang="0">
                  <a:pos x="44" y="143"/>
                </a:cxn>
                <a:cxn ang="0">
                  <a:pos x="65" y="131"/>
                </a:cxn>
                <a:cxn ang="0">
                  <a:pos x="108" y="55"/>
                </a:cxn>
                <a:cxn ang="0">
                  <a:pos x="103" y="26"/>
                </a:cxn>
                <a:cxn ang="0">
                  <a:pos x="103" y="25"/>
                </a:cxn>
                <a:cxn ang="0">
                  <a:pos x="72" y="0"/>
                </a:cxn>
                <a:cxn ang="0">
                  <a:pos x="70" y="4"/>
                </a:cxn>
                <a:cxn ang="0">
                  <a:pos x="100" y="29"/>
                </a:cxn>
                <a:cxn ang="0">
                  <a:pos x="100" y="29"/>
                </a:cxn>
                <a:cxn ang="0">
                  <a:pos x="103" y="25"/>
                </a:cxn>
                <a:cxn ang="0">
                  <a:pos x="103" y="25"/>
                </a:cxn>
                <a:cxn ang="0">
                  <a:pos x="72" y="0"/>
                </a:cxn>
              </a:cxnLst>
              <a:rect l="0" t="0" r="r" b="b"/>
              <a:pathLst>
                <a:path w="113" h="143">
                  <a:moveTo>
                    <a:pt x="103" y="25"/>
                  </a:moveTo>
                  <a:cubicBezTo>
                    <a:pt x="103" y="25"/>
                    <a:pt x="103" y="25"/>
                    <a:pt x="103" y="25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1" y="30"/>
                    <a:pt x="103" y="32"/>
                    <a:pt x="104" y="35"/>
                  </a:cubicBezTo>
                  <a:cubicBezTo>
                    <a:pt x="105" y="37"/>
                    <a:pt x="105" y="40"/>
                    <a:pt x="105" y="43"/>
                  </a:cubicBezTo>
                  <a:cubicBezTo>
                    <a:pt x="105" y="46"/>
                    <a:pt x="104" y="49"/>
                    <a:pt x="103" y="52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1"/>
                    <a:pt x="56" y="133"/>
                    <a:pt x="53" y="135"/>
                  </a:cubicBezTo>
                  <a:cubicBezTo>
                    <a:pt x="50" y="137"/>
                    <a:pt x="46" y="138"/>
                    <a:pt x="43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1" y="138"/>
                    <a:pt x="40" y="137"/>
                    <a:pt x="39" y="137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9" y="142"/>
                    <a:pt x="41" y="143"/>
                    <a:pt x="44" y="143"/>
                  </a:cubicBezTo>
                  <a:cubicBezTo>
                    <a:pt x="52" y="143"/>
                    <a:pt x="61" y="138"/>
                    <a:pt x="65" y="131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13" y="45"/>
                    <a:pt x="110" y="31"/>
                    <a:pt x="103" y="26"/>
                  </a:cubicBezTo>
                  <a:cubicBezTo>
                    <a:pt x="103" y="25"/>
                    <a:pt x="103" y="25"/>
                    <a:pt x="103" y="25"/>
                  </a:cubicBezTo>
                  <a:moveTo>
                    <a:pt x="72" y="0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solidFill>
              <a:srgbClr val="48484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$ḷïḓe">
              <a:extLst>
                <a:ext uri="{FF2B5EF4-FFF2-40B4-BE49-F238E27FC236}">
                  <a16:creationId xmlns:a16="http://schemas.microsoft.com/office/drawing/2014/main" id="{2FD30784-B628-4CEE-A027-FE3454CD4E23}"/>
                </a:ext>
              </a:extLst>
            </p:cNvPr>
            <p:cNvSpPr/>
            <p:nvPr/>
          </p:nvSpPr>
          <p:spPr bwMode="auto">
            <a:xfrm>
              <a:off x="1992434" y="7587777"/>
              <a:ext cx="13962" cy="10825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20"/>
                </a:cxn>
                <a:cxn ang="0">
                  <a:pos x="79" y="69"/>
                </a:cxn>
                <a:cxn ang="0">
                  <a:pos x="89" y="59"/>
                </a:cxn>
                <a:cxn ang="0">
                  <a:pos x="20" y="0"/>
                </a:cxn>
              </a:cxnLst>
              <a:rect l="0" t="0" r="r" b="b"/>
              <a:pathLst>
                <a:path w="89" h="69">
                  <a:moveTo>
                    <a:pt x="20" y="0"/>
                  </a:moveTo>
                  <a:lnTo>
                    <a:pt x="0" y="20"/>
                  </a:lnTo>
                  <a:lnTo>
                    <a:pt x="79" y="69"/>
                  </a:lnTo>
                  <a:lnTo>
                    <a:pt x="89" y="5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48484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ṥ1idê">
              <a:extLst>
                <a:ext uri="{FF2B5EF4-FFF2-40B4-BE49-F238E27FC236}">
                  <a16:creationId xmlns:a16="http://schemas.microsoft.com/office/drawing/2014/main" id="{AB4EC41A-8180-4351-AC8F-78A0DAA29392}"/>
                </a:ext>
              </a:extLst>
            </p:cNvPr>
            <p:cNvSpPr/>
            <p:nvPr/>
          </p:nvSpPr>
          <p:spPr bwMode="auto">
            <a:xfrm>
              <a:off x="1992434" y="7587777"/>
              <a:ext cx="13962" cy="10825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20"/>
                </a:cxn>
                <a:cxn ang="0">
                  <a:pos x="79" y="69"/>
                </a:cxn>
                <a:cxn ang="0">
                  <a:pos x="89" y="59"/>
                </a:cxn>
                <a:cxn ang="0">
                  <a:pos x="20" y="0"/>
                </a:cxn>
              </a:cxnLst>
              <a:rect l="0" t="0" r="r" b="b"/>
              <a:pathLst>
                <a:path w="89" h="69">
                  <a:moveTo>
                    <a:pt x="20" y="0"/>
                  </a:moveTo>
                  <a:lnTo>
                    <a:pt x="0" y="20"/>
                  </a:lnTo>
                  <a:lnTo>
                    <a:pt x="79" y="69"/>
                  </a:lnTo>
                  <a:lnTo>
                    <a:pt x="89" y="59"/>
                  </a:lnTo>
                  <a:lnTo>
                    <a:pt x="2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$ḷiḍé">
              <a:extLst>
                <a:ext uri="{FF2B5EF4-FFF2-40B4-BE49-F238E27FC236}">
                  <a16:creationId xmlns:a16="http://schemas.microsoft.com/office/drawing/2014/main" id="{69F8D936-F4E9-40F6-B1AE-83956C7B0A68}"/>
                </a:ext>
              </a:extLst>
            </p:cNvPr>
            <p:cNvSpPr/>
            <p:nvPr/>
          </p:nvSpPr>
          <p:spPr bwMode="auto">
            <a:xfrm>
              <a:off x="1899875" y="7603308"/>
              <a:ext cx="122051" cy="205355"/>
            </a:xfrm>
            <a:custGeom>
              <a:avLst/>
              <a:gdLst/>
              <a:ahLst/>
              <a:cxnLst>
                <a:cxn ang="0">
                  <a:pos x="718" y="0"/>
                </a:cxn>
                <a:cxn ang="0">
                  <a:pos x="699" y="39"/>
                </a:cxn>
                <a:cxn ang="0">
                  <a:pos x="19" y="1240"/>
                </a:cxn>
                <a:cxn ang="0">
                  <a:pos x="0" y="1280"/>
                </a:cxn>
                <a:cxn ang="0">
                  <a:pos x="69" y="1309"/>
                </a:cxn>
                <a:cxn ang="0">
                  <a:pos x="88" y="1270"/>
                </a:cxn>
                <a:cxn ang="0">
                  <a:pos x="236" y="1004"/>
                </a:cxn>
                <a:cxn ang="0">
                  <a:pos x="364" y="649"/>
                </a:cxn>
                <a:cxn ang="0">
                  <a:pos x="325" y="846"/>
                </a:cxn>
                <a:cxn ang="0">
                  <a:pos x="758" y="88"/>
                </a:cxn>
                <a:cxn ang="0">
                  <a:pos x="778" y="49"/>
                </a:cxn>
                <a:cxn ang="0">
                  <a:pos x="718" y="0"/>
                </a:cxn>
              </a:cxnLst>
              <a:rect l="0" t="0" r="r" b="b"/>
              <a:pathLst>
                <a:path w="778" h="1309">
                  <a:moveTo>
                    <a:pt x="718" y="0"/>
                  </a:moveTo>
                  <a:lnTo>
                    <a:pt x="699" y="39"/>
                  </a:lnTo>
                  <a:lnTo>
                    <a:pt x="19" y="1240"/>
                  </a:lnTo>
                  <a:lnTo>
                    <a:pt x="0" y="1280"/>
                  </a:lnTo>
                  <a:lnTo>
                    <a:pt x="69" y="1309"/>
                  </a:lnTo>
                  <a:lnTo>
                    <a:pt x="88" y="1270"/>
                  </a:lnTo>
                  <a:lnTo>
                    <a:pt x="236" y="1004"/>
                  </a:lnTo>
                  <a:lnTo>
                    <a:pt x="364" y="649"/>
                  </a:lnTo>
                  <a:lnTo>
                    <a:pt x="325" y="846"/>
                  </a:lnTo>
                  <a:lnTo>
                    <a:pt x="758" y="88"/>
                  </a:lnTo>
                  <a:lnTo>
                    <a:pt x="778" y="49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48484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Sḷïďe">
              <a:extLst>
                <a:ext uri="{FF2B5EF4-FFF2-40B4-BE49-F238E27FC236}">
                  <a16:creationId xmlns:a16="http://schemas.microsoft.com/office/drawing/2014/main" id="{20EC7233-3682-47BB-B5AE-8B0D75B9AF95}"/>
                </a:ext>
              </a:extLst>
            </p:cNvPr>
            <p:cNvSpPr/>
            <p:nvPr/>
          </p:nvSpPr>
          <p:spPr bwMode="auto">
            <a:xfrm>
              <a:off x="1899875" y="7603308"/>
              <a:ext cx="122051" cy="205355"/>
            </a:xfrm>
            <a:custGeom>
              <a:avLst/>
              <a:gdLst/>
              <a:ahLst/>
              <a:cxnLst>
                <a:cxn ang="0">
                  <a:pos x="718" y="0"/>
                </a:cxn>
                <a:cxn ang="0">
                  <a:pos x="699" y="39"/>
                </a:cxn>
                <a:cxn ang="0">
                  <a:pos x="19" y="1240"/>
                </a:cxn>
                <a:cxn ang="0">
                  <a:pos x="0" y="1280"/>
                </a:cxn>
                <a:cxn ang="0">
                  <a:pos x="69" y="1309"/>
                </a:cxn>
                <a:cxn ang="0">
                  <a:pos x="88" y="1270"/>
                </a:cxn>
                <a:cxn ang="0">
                  <a:pos x="236" y="1004"/>
                </a:cxn>
                <a:cxn ang="0">
                  <a:pos x="364" y="649"/>
                </a:cxn>
                <a:cxn ang="0">
                  <a:pos x="325" y="846"/>
                </a:cxn>
                <a:cxn ang="0">
                  <a:pos x="758" y="88"/>
                </a:cxn>
                <a:cxn ang="0">
                  <a:pos x="778" y="49"/>
                </a:cxn>
                <a:cxn ang="0">
                  <a:pos x="718" y="0"/>
                </a:cxn>
              </a:cxnLst>
              <a:rect l="0" t="0" r="r" b="b"/>
              <a:pathLst>
                <a:path w="778" h="1309">
                  <a:moveTo>
                    <a:pt x="718" y="0"/>
                  </a:moveTo>
                  <a:lnTo>
                    <a:pt x="699" y="39"/>
                  </a:lnTo>
                  <a:lnTo>
                    <a:pt x="19" y="1240"/>
                  </a:lnTo>
                  <a:lnTo>
                    <a:pt x="0" y="1280"/>
                  </a:lnTo>
                  <a:lnTo>
                    <a:pt x="69" y="1309"/>
                  </a:lnTo>
                  <a:lnTo>
                    <a:pt x="88" y="1270"/>
                  </a:lnTo>
                  <a:lnTo>
                    <a:pt x="236" y="1004"/>
                  </a:lnTo>
                  <a:lnTo>
                    <a:pt x="364" y="649"/>
                  </a:lnTo>
                  <a:lnTo>
                    <a:pt x="325" y="846"/>
                  </a:lnTo>
                  <a:lnTo>
                    <a:pt x="758" y="88"/>
                  </a:lnTo>
                  <a:lnTo>
                    <a:pt x="778" y="49"/>
                  </a:lnTo>
                  <a:lnTo>
                    <a:pt x="718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ṩ1iḍè">
              <a:extLst>
                <a:ext uri="{FF2B5EF4-FFF2-40B4-BE49-F238E27FC236}">
                  <a16:creationId xmlns:a16="http://schemas.microsoft.com/office/drawing/2014/main" id="{19A78709-D330-4D14-B986-827D2AA0CC25}"/>
                </a:ext>
              </a:extLst>
            </p:cNvPr>
            <p:cNvSpPr/>
            <p:nvPr/>
          </p:nvSpPr>
          <p:spPr bwMode="auto">
            <a:xfrm>
              <a:off x="1922936" y="7705122"/>
              <a:ext cx="34042" cy="97422"/>
            </a:xfrm>
            <a:custGeom>
              <a:avLst/>
              <a:gdLst/>
              <a:ahLst/>
              <a:cxnLst>
                <a:cxn ang="0">
                  <a:pos x="217" y="0"/>
                </a:cxn>
                <a:cxn ang="0">
                  <a:pos x="89" y="355"/>
                </a:cxn>
                <a:cxn ang="0">
                  <a:pos x="0" y="591"/>
                </a:cxn>
                <a:cxn ang="0">
                  <a:pos x="89" y="621"/>
                </a:cxn>
                <a:cxn ang="0">
                  <a:pos x="178" y="197"/>
                </a:cxn>
                <a:cxn ang="0">
                  <a:pos x="217" y="0"/>
                </a:cxn>
              </a:cxnLst>
              <a:rect l="0" t="0" r="r" b="b"/>
              <a:pathLst>
                <a:path w="217" h="621">
                  <a:moveTo>
                    <a:pt x="217" y="0"/>
                  </a:moveTo>
                  <a:lnTo>
                    <a:pt x="89" y="355"/>
                  </a:lnTo>
                  <a:lnTo>
                    <a:pt x="0" y="591"/>
                  </a:lnTo>
                  <a:lnTo>
                    <a:pt x="89" y="621"/>
                  </a:lnTo>
                  <a:lnTo>
                    <a:pt x="178" y="19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48484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şļíḍê">
              <a:extLst>
                <a:ext uri="{FF2B5EF4-FFF2-40B4-BE49-F238E27FC236}">
                  <a16:creationId xmlns:a16="http://schemas.microsoft.com/office/drawing/2014/main" id="{2E34F6D5-1040-43F8-930F-D4E10843F46C}"/>
                </a:ext>
              </a:extLst>
            </p:cNvPr>
            <p:cNvSpPr/>
            <p:nvPr/>
          </p:nvSpPr>
          <p:spPr bwMode="auto">
            <a:xfrm>
              <a:off x="1922936" y="7705122"/>
              <a:ext cx="34042" cy="97422"/>
            </a:xfrm>
            <a:custGeom>
              <a:avLst/>
              <a:gdLst/>
              <a:ahLst/>
              <a:cxnLst>
                <a:cxn ang="0">
                  <a:pos x="217" y="0"/>
                </a:cxn>
                <a:cxn ang="0">
                  <a:pos x="89" y="355"/>
                </a:cxn>
                <a:cxn ang="0">
                  <a:pos x="0" y="591"/>
                </a:cxn>
                <a:cxn ang="0">
                  <a:pos x="89" y="621"/>
                </a:cxn>
                <a:cxn ang="0">
                  <a:pos x="178" y="197"/>
                </a:cxn>
                <a:cxn ang="0">
                  <a:pos x="217" y="0"/>
                </a:cxn>
              </a:cxnLst>
              <a:rect l="0" t="0" r="r" b="b"/>
              <a:pathLst>
                <a:path w="217" h="621">
                  <a:moveTo>
                    <a:pt x="217" y="0"/>
                  </a:moveTo>
                  <a:lnTo>
                    <a:pt x="89" y="355"/>
                  </a:lnTo>
                  <a:lnTo>
                    <a:pt x="0" y="591"/>
                  </a:lnTo>
                  <a:lnTo>
                    <a:pt x="89" y="621"/>
                  </a:lnTo>
                  <a:lnTo>
                    <a:pt x="178" y="197"/>
                  </a:lnTo>
                  <a:lnTo>
                    <a:pt x="21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Sḻïdé">
              <a:extLst>
                <a:ext uri="{FF2B5EF4-FFF2-40B4-BE49-F238E27FC236}">
                  <a16:creationId xmlns:a16="http://schemas.microsoft.com/office/drawing/2014/main" id="{02C6DF65-4827-4D1F-8D7E-2A0467441A5F}"/>
                </a:ext>
              </a:extLst>
            </p:cNvPr>
            <p:cNvSpPr/>
            <p:nvPr/>
          </p:nvSpPr>
          <p:spPr bwMode="auto">
            <a:xfrm>
              <a:off x="1998708" y="7444075"/>
              <a:ext cx="40161" cy="97422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" y="39"/>
                </a:cxn>
                <a:cxn ang="0">
                  <a:pos x="0" y="48"/>
                </a:cxn>
                <a:cxn ang="0">
                  <a:pos x="1" y="52"/>
                </a:cxn>
                <a:cxn ang="0">
                  <a:pos x="5" y="55"/>
                </a:cxn>
                <a:cxn ang="0">
                  <a:pos x="5" y="55"/>
                </a:cxn>
                <a:cxn ang="0">
                  <a:pos x="26" y="63"/>
                </a:cxn>
                <a:cxn ang="0">
                  <a:pos x="24" y="0"/>
                </a:cxn>
              </a:cxnLst>
              <a:rect l="0" t="0" r="r" b="b"/>
              <a:pathLst>
                <a:path w="26" h="63">
                  <a:moveTo>
                    <a:pt x="24" y="0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0" y="42"/>
                    <a:pt x="0" y="45"/>
                    <a:pt x="0" y="48"/>
                  </a:cubicBezTo>
                  <a:cubicBezTo>
                    <a:pt x="0" y="50"/>
                    <a:pt x="0" y="51"/>
                    <a:pt x="1" y="52"/>
                  </a:cubicBezTo>
                  <a:cubicBezTo>
                    <a:pt x="2" y="54"/>
                    <a:pt x="3" y="55"/>
                    <a:pt x="5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C5946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ṥḷïďe">
              <a:extLst>
                <a:ext uri="{FF2B5EF4-FFF2-40B4-BE49-F238E27FC236}">
                  <a16:creationId xmlns:a16="http://schemas.microsoft.com/office/drawing/2014/main" id="{03F47178-7CA2-44AE-BD56-7AA31E21F097}"/>
                </a:ext>
              </a:extLst>
            </p:cNvPr>
            <p:cNvSpPr/>
            <p:nvPr/>
          </p:nvSpPr>
          <p:spPr bwMode="auto">
            <a:xfrm>
              <a:off x="1989454" y="7433252"/>
              <a:ext cx="49417" cy="11593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5" y="44"/>
                </a:cxn>
                <a:cxn ang="0">
                  <a:pos x="10" y="67"/>
                </a:cxn>
                <a:cxn ang="0">
                  <a:pos x="20" y="71"/>
                </a:cxn>
                <a:cxn ang="0">
                  <a:pos x="21" y="70"/>
                </a:cxn>
                <a:cxn ang="0">
                  <a:pos x="28" y="74"/>
                </a:cxn>
                <a:cxn ang="0">
                  <a:pos x="32" y="75"/>
                </a:cxn>
                <a:cxn ang="0">
                  <a:pos x="32" y="70"/>
                </a:cxn>
                <a:cxn ang="0">
                  <a:pos x="11" y="62"/>
                </a:cxn>
                <a:cxn ang="0">
                  <a:pos x="11" y="62"/>
                </a:cxn>
                <a:cxn ang="0">
                  <a:pos x="7" y="59"/>
                </a:cxn>
                <a:cxn ang="0">
                  <a:pos x="6" y="55"/>
                </a:cxn>
                <a:cxn ang="0">
                  <a:pos x="8" y="46"/>
                </a:cxn>
                <a:cxn ang="0">
                  <a:pos x="30" y="7"/>
                </a:cxn>
                <a:cxn ang="0">
                  <a:pos x="30" y="0"/>
                </a:cxn>
              </a:cxnLst>
              <a:rect l="0" t="0" r="r" b="b"/>
              <a:pathLst>
                <a:path w="32" h="75">
                  <a:moveTo>
                    <a:pt x="30" y="0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0" y="54"/>
                    <a:pt x="1" y="64"/>
                    <a:pt x="10" y="67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9" y="62"/>
                    <a:pt x="8" y="61"/>
                    <a:pt x="7" y="59"/>
                  </a:cubicBezTo>
                  <a:cubicBezTo>
                    <a:pt x="6" y="58"/>
                    <a:pt x="6" y="57"/>
                    <a:pt x="6" y="55"/>
                  </a:cubicBezTo>
                  <a:cubicBezTo>
                    <a:pt x="6" y="52"/>
                    <a:pt x="6" y="49"/>
                    <a:pt x="8" y="4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50505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šliďè">
              <a:extLst>
                <a:ext uri="{FF2B5EF4-FFF2-40B4-BE49-F238E27FC236}">
                  <a16:creationId xmlns:a16="http://schemas.microsoft.com/office/drawing/2014/main" id="{1F124616-4407-4FBD-A94C-4A55C90438A9}"/>
                </a:ext>
              </a:extLst>
            </p:cNvPr>
            <p:cNvSpPr/>
            <p:nvPr/>
          </p:nvSpPr>
          <p:spPr bwMode="auto">
            <a:xfrm>
              <a:off x="2020358" y="7541498"/>
              <a:ext cx="12237" cy="6118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10"/>
                </a:cxn>
                <a:cxn ang="0">
                  <a:pos x="78" y="39"/>
                </a:cxn>
                <a:cxn ang="0">
                  <a:pos x="10" y="0"/>
                </a:cxn>
              </a:cxnLst>
              <a:rect l="0" t="0" r="r" b="b"/>
              <a:pathLst>
                <a:path w="78" h="39">
                  <a:moveTo>
                    <a:pt x="10" y="0"/>
                  </a:moveTo>
                  <a:lnTo>
                    <a:pt x="0" y="10"/>
                  </a:lnTo>
                  <a:lnTo>
                    <a:pt x="78" y="3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50505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ślîḑe">
              <a:extLst>
                <a:ext uri="{FF2B5EF4-FFF2-40B4-BE49-F238E27FC236}">
                  <a16:creationId xmlns:a16="http://schemas.microsoft.com/office/drawing/2014/main" id="{771915A3-0252-4FDC-A9F5-0A6541A545F0}"/>
                </a:ext>
              </a:extLst>
            </p:cNvPr>
            <p:cNvSpPr/>
            <p:nvPr/>
          </p:nvSpPr>
          <p:spPr bwMode="auto">
            <a:xfrm>
              <a:off x="2020358" y="7541498"/>
              <a:ext cx="12237" cy="6118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10"/>
                </a:cxn>
                <a:cxn ang="0">
                  <a:pos x="78" y="39"/>
                </a:cxn>
                <a:cxn ang="0">
                  <a:pos x="10" y="0"/>
                </a:cxn>
              </a:cxnLst>
              <a:rect l="0" t="0" r="r" b="b"/>
              <a:pathLst>
                <a:path w="78" h="39">
                  <a:moveTo>
                    <a:pt x="10" y="0"/>
                  </a:moveTo>
                  <a:lnTo>
                    <a:pt x="0" y="10"/>
                  </a:lnTo>
                  <a:lnTo>
                    <a:pt x="78" y="39"/>
                  </a:lnTo>
                  <a:lnTo>
                    <a:pt x="1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ṧlîḓe">
              <a:extLst>
                <a:ext uri="{FF2B5EF4-FFF2-40B4-BE49-F238E27FC236}">
                  <a16:creationId xmlns:a16="http://schemas.microsoft.com/office/drawing/2014/main" id="{FDAF9D05-DE0F-491E-8A78-876D90B4A864}"/>
                </a:ext>
              </a:extLst>
            </p:cNvPr>
            <p:cNvSpPr/>
            <p:nvPr/>
          </p:nvSpPr>
          <p:spPr bwMode="auto">
            <a:xfrm>
              <a:off x="2035732" y="7325161"/>
              <a:ext cx="115933" cy="219317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44" y="2"/>
                </a:cxn>
                <a:cxn ang="0">
                  <a:pos x="39" y="8"/>
                </a:cxn>
                <a:cxn ang="0">
                  <a:pos x="0" y="77"/>
                </a:cxn>
                <a:cxn ang="0">
                  <a:pos x="2" y="140"/>
                </a:cxn>
                <a:cxn ang="0">
                  <a:pos x="7" y="142"/>
                </a:cxn>
                <a:cxn ang="0">
                  <a:pos x="75" y="20"/>
                </a:cxn>
                <a:cxn ang="0">
                  <a:pos x="54" y="2"/>
                </a:cxn>
                <a:cxn ang="0">
                  <a:pos x="49" y="0"/>
                </a:cxn>
              </a:cxnLst>
              <a:rect l="0" t="0" r="r" b="b"/>
              <a:pathLst>
                <a:path w="75" h="142">
                  <a:moveTo>
                    <a:pt x="49" y="0"/>
                  </a:moveTo>
                  <a:cubicBezTo>
                    <a:pt x="48" y="0"/>
                    <a:pt x="46" y="1"/>
                    <a:pt x="44" y="2"/>
                  </a:cubicBezTo>
                  <a:cubicBezTo>
                    <a:pt x="42" y="4"/>
                    <a:pt x="41" y="6"/>
                    <a:pt x="39" y="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2" y="1"/>
                    <a:pt x="51" y="1"/>
                    <a:pt x="49" y="0"/>
                  </a:cubicBezTo>
                </a:path>
              </a:pathLst>
            </a:custGeom>
            <a:solidFill>
              <a:srgbClr val="C38F6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ṡḷïḓè">
              <a:extLst>
                <a:ext uri="{FF2B5EF4-FFF2-40B4-BE49-F238E27FC236}">
                  <a16:creationId xmlns:a16="http://schemas.microsoft.com/office/drawing/2014/main" id="{8D488A35-EAA7-4DA3-AA94-1B0F800DCDA2}"/>
                </a:ext>
              </a:extLst>
            </p:cNvPr>
            <p:cNvSpPr/>
            <p:nvPr/>
          </p:nvSpPr>
          <p:spPr bwMode="auto">
            <a:xfrm>
              <a:off x="2035732" y="7319043"/>
              <a:ext cx="125189" cy="231711"/>
            </a:xfrm>
            <a:custGeom>
              <a:avLst/>
              <a:gdLst/>
              <a:ahLst/>
              <a:cxnLst>
                <a:cxn ang="0">
                  <a:pos x="2" y="144"/>
                </a:cxn>
                <a:cxn ang="0">
                  <a:pos x="2" y="149"/>
                </a:cxn>
                <a:cxn ang="0">
                  <a:pos x="4" y="150"/>
                </a:cxn>
                <a:cxn ang="0">
                  <a:pos x="7" y="146"/>
                </a:cxn>
                <a:cxn ang="0">
                  <a:pos x="2" y="144"/>
                </a:cxn>
                <a:cxn ang="0">
                  <a:pos x="50" y="0"/>
                </a:cxn>
                <a:cxn ang="0">
                  <a:pos x="36" y="11"/>
                </a:cxn>
                <a:cxn ang="0">
                  <a:pos x="0" y="74"/>
                </a:cxn>
                <a:cxn ang="0">
                  <a:pos x="0" y="81"/>
                </a:cxn>
                <a:cxn ang="0">
                  <a:pos x="39" y="12"/>
                </a:cxn>
                <a:cxn ang="0">
                  <a:pos x="44" y="6"/>
                </a:cxn>
                <a:cxn ang="0">
                  <a:pos x="49" y="4"/>
                </a:cxn>
                <a:cxn ang="0">
                  <a:pos x="54" y="6"/>
                </a:cxn>
                <a:cxn ang="0">
                  <a:pos x="75" y="24"/>
                </a:cxn>
                <a:cxn ang="0">
                  <a:pos x="78" y="20"/>
                </a:cxn>
                <a:cxn ang="0">
                  <a:pos x="81" y="22"/>
                </a:cxn>
                <a:cxn ang="0">
                  <a:pos x="58" y="3"/>
                </a:cxn>
                <a:cxn ang="0">
                  <a:pos x="50" y="0"/>
                </a:cxn>
              </a:cxnLst>
              <a:rect l="0" t="0" r="r" b="b"/>
              <a:pathLst>
                <a:path w="81" h="150">
                  <a:moveTo>
                    <a:pt x="2" y="144"/>
                  </a:moveTo>
                  <a:cubicBezTo>
                    <a:pt x="2" y="149"/>
                    <a:pt x="2" y="149"/>
                    <a:pt x="2" y="149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2" y="144"/>
                    <a:pt x="2" y="144"/>
                    <a:pt x="2" y="144"/>
                  </a:cubicBezTo>
                  <a:moveTo>
                    <a:pt x="50" y="0"/>
                  </a:moveTo>
                  <a:cubicBezTo>
                    <a:pt x="45" y="0"/>
                    <a:pt x="39" y="4"/>
                    <a:pt x="36" y="11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1" y="10"/>
                    <a:pt x="42" y="8"/>
                    <a:pt x="44" y="6"/>
                  </a:cubicBezTo>
                  <a:cubicBezTo>
                    <a:pt x="46" y="5"/>
                    <a:pt x="48" y="4"/>
                    <a:pt x="49" y="4"/>
                  </a:cubicBezTo>
                  <a:cubicBezTo>
                    <a:pt x="51" y="5"/>
                    <a:pt x="52" y="5"/>
                    <a:pt x="54" y="6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5" y="1"/>
                    <a:pt x="53" y="0"/>
                    <a:pt x="50" y="0"/>
                  </a:cubicBezTo>
                </a:path>
              </a:pathLst>
            </a:custGeom>
            <a:solidFill>
              <a:srgbClr val="48484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šḻidè">
              <a:extLst>
                <a:ext uri="{FF2B5EF4-FFF2-40B4-BE49-F238E27FC236}">
                  <a16:creationId xmlns:a16="http://schemas.microsoft.com/office/drawing/2014/main" id="{C9FE8073-B400-44A9-BBD1-735ABD734281}"/>
                </a:ext>
              </a:extLst>
            </p:cNvPr>
            <p:cNvSpPr/>
            <p:nvPr/>
          </p:nvSpPr>
          <p:spPr bwMode="auto">
            <a:xfrm>
              <a:off x="2057381" y="7363754"/>
              <a:ext cx="159076" cy="207080"/>
            </a:xfrm>
            <a:custGeom>
              <a:avLst/>
              <a:gdLst/>
              <a:ahLst/>
              <a:cxnLst>
                <a:cxn ang="0">
                  <a:pos x="67" y="0"/>
                </a:cxn>
                <a:cxn ang="0">
                  <a:pos x="52" y="27"/>
                </a:cxn>
                <a:cxn ang="0">
                  <a:pos x="68" y="7"/>
                </a:cxn>
                <a:cxn ang="0">
                  <a:pos x="75" y="13"/>
                </a:cxn>
                <a:cxn ang="0">
                  <a:pos x="43" y="42"/>
                </a:cxn>
                <a:cxn ang="0">
                  <a:pos x="0" y="119"/>
                </a:cxn>
                <a:cxn ang="0">
                  <a:pos x="36" y="133"/>
                </a:cxn>
                <a:cxn ang="0">
                  <a:pos x="36" y="133"/>
                </a:cxn>
                <a:cxn ang="0">
                  <a:pos x="41" y="134"/>
                </a:cxn>
                <a:cxn ang="0">
                  <a:pos x="41" y="134"/>
                </a:cxn>
                <a:cxn ang="0">
                  <a:pos x="41" y="134"/>
                </a:cxn>
                <a:cxn ang="0">
                  <a:pos x="50" y="131"/>
                </a:cxn>
                <a:cxn ang="0">
                  <a:pos x="58" y="124"/>
                </a:cxn>
                <a:cxn ang="0">
                  <a:pos x="100" y="48"/>
                </a:cxn>
                <a:cxn ang="0">
                  <a:pos x="103" y="39"/>
                </a:cxn>
                <a:cxn ang="0">
                  <a:pos x="101" y="31"/>
                </a:cxn>
                <a:cxn ang="0">
                  <a:pos x="97" y="25"/>
                </a:cxn>
                <a:cxn ang="0">
                  <a:pos x="100" y="21"/>
                </a:cxn>
                <a:cxn ang="0">
                  <a:pos x="100" y="21"/>
                </a:cxn>
                <a:cxn ang="0">
                  <a:pos x="100" y="21"/>
                </a:cxn>
                <a:cxn ang="0">
                  <a:pos x="97" y="25"/>
                </a:cxn>
                <a:cxn ang="0">
                  <a:pos x="97" y="25"/>
                </a:cxn>
                <a:cxn ang="0">
                  <a:pos x="67" y="0"/>
                </a:cxn>
              </a:cxnLst>
              <a:rect l="0" t="0" r="r" b="b"/>
              <a:pathLst>
                <a:path w="103" h="134">
                  <a:moveTo>
                    <a:pt x="67" y="0"/>
                  </a:moveTo>
                  <a:cubicBezTo>
                    <a:pt x="52" y="27"/>
                    <a:pt x="52" y="27"/>
                    <a:pt x="52" y="2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9" y="134"/>
                    <a:pt x="41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4" y="134"/>
                    <a:pt x="47" y="133"/>
                    <a:pt x="50" y="131"/>
                  </a:cubicBezTo>
                  <a:cubicBezTo>
                    <a:pt x="53" y="129"/>
                    <a:pt x="56" y="127"/>
                    <a:pt x="58" y="124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2" y="45"/>
                    <a:pt x="103" y="42"/>
                    <a:pt x="103" y="39"/>
                  </a:cubicBezTo>
                  <a:cubicBezTo>
                    <a:pt x="103" y="36"/>
                    <a:pt x="102" y="33"/>
                    <a:pt x="101" y="31"/>
                  </a:cubicBezTo>
                  <a:cubicBezTo>
                    <a:pt x="100" y="28"/>
                    <a:pt x="99" y="26"/>
                    <a:pt x="97" y="25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67" y="0"/>
                    <a:pt x="67" y="0"/>
                    <a:pt x="67" y="0"/>
                  </a:cubicBezTo>
                </a:path>
              </a:pathLst>
            </a:custGeom>
            <a:solidFill>
              <a:srgbClr val="C38F6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śļiḑè">
              <a:extLst>
                <a:ext uri="{FF2B5EF4-FFF2-40B4-BE49-F238E27FC236}">
                  <a16:creationId xmlns:a16="http://schemas.microsoft.com/office/drawing/2014/main" id="{5475E357-C0D7-43D6-A889-DFE810FAEE66}"/>
                </a:ext>
              </a:extLst>
            </p:cNvPr>
            <p:cNvSpPr/>
            <p:nvPr/>
          </p:nvSpPr>
          <p:spPr bwMode="auto">
            <a:xfrm>
              <a:off x="2052675" y="7357635"/>
              <a:ext cx="176174" cy="220886"/>
            </a:xfrm>
            <a:custGeom>
              <a:avLst/>
              <a:gdLst/>
              <a:ahLst/>
              <a:cxnLst>
                <a:cxn ang="0">
                  <a:pos x="103" y="25"/>
                </a:cxn>
                <a:cxn ang="0">
                  <a:pos x="103" y="25"/>
                </a:cxn>
                <a:cxn ang="0">
                  <a:pos x="100" y="29"/>
                </a:cxn>
                <a:cxn ang="0">
                  <a:pos x="104" y="35"/>
                </a:cxn>
                <a:cxn ang="0">
                  <a:pos x="106" y="43"/>
                </a:cxn>
                <a:cxn ang="0">
                  <a:pos x="103" y="52"/>
                </a:cxn>
                <a:cxn ang="0">
                  <a:pos x="61" y="128"/>
                </a:cxn>
                <a:cxn ang="0">
                  <a:pos x="53" y="135"/>
                </a:cxn>
                <a:cxn ang="0">
                  <a:pos x="44" y="138"/>
                </a:cxn>
                <a:cxn ang="0">
                  <a:pos x="44" y="138"/>
                </a:cxn>
                <a:cxn ang="0">
                  <a:pos x="44" y="138"/>
                </a:cxn>
                <a:cxn ang="0">
                  <a:pos x="39" y="137"/>
                </a:cxn>
                <a:cxn ang="0">
                  <a:pos x="39" y="137"/>
                </a:cxn>
                <a:cxn ang="0">
                  <a:pos x="3" y="123"/>
                </a:cxn>
                <a:cxn ang="0">
                  <a:pos x="0" y="128"/>
                </a:cxn>
                <a:cxn ang="0">
                  <a:pos x="38" y="142"/>
                </a:cxn>
                <a:cxn ang="0">
                  <a:pos x="44" y="143"/>
                </a:cxn>
                <a:cxn ang="0">
                  <a:pos x="66" y="131"/>
                </a:cxn>
                <a:cxn ang="0">
                  <a:pos x="108" y="55"/>
                </a:cxn>
                <a:cxn ang="0">
                  <a:pos x="104" y="25"/>
                </a:cxn>
                <a:cxn ang="0">
                  <a:pos x="103" y="25"/>
                </a:cxn>
                <a:cxn ang="0">
                  <a:pos x="73" y="0"/>
                </a:cxn>
                <a:cxn ang="0">
                  <a:pos x="70" y="4"/>
                </a:cxn>
                <a:cxn ang="0">
                  <a:pos x="100" y="29"/>
                </a:cxn>
                <a:cxn ang="0">
                  <a:pos x="100" y="29"/>
                </a:cxn>
                <a:cxn ang="0">
                  <a:pos x="103" y="25"/>
                </a:cxn>
                <a:cxn ang="0">
                  <a:pos x="103" y="25"/>
                </a:cxn>
                <a:cxn ang="0">
                  <a:pos x="73" y="0"/>
                </a:cxn>
              </a:cxnLst>
              <a:rect l="0" t="0" r="r" b="b"/>
              <a:pathLst>
                <a:path w="114" h="143">
                  <a:moveTo>
                    <a:pt x="103" y="25"/>
                  </a:moveTo>
                  <a:cubicBezTo>
                    <a:pt x="103" y="25"/>
                    <a:pt x="103" y="25"/>
                    <a:pt x="103" y="25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30"/>
                    <a:pt x="103" y="32"/>
                    <a:pt x="104" y="35"/>
                  </a:cubicBezTo>
                  <a:cubicBezTo>
                    <a:pt x="105" y="37"/>
                    <a:pt x="106" y="40"/>
                    <a:pt x="106" y="43"/>
                  </a:cubicBezTo>
                  <a:cubicBezTo>
                    <a:pt x="106" y="46"/>
                    <a:pt x="105" y="49"/>
                    <a:pt x="103" y="52"/>
                  </a:cubicBezTo>
                  <a:cubicBezTo>
                    <a:pt x="61" y="128"/>
                    <a:pt x="61" y="128"/>
                    <a:pt x="61" y="128"/>
                  </a:cubicBezTo>
                  <a:cubicBezTo>
                    <a:pt x="59" y="131"/>
                    <a:pt x="56" y="133"/>
                    <a:pt x="53" y="135"/>
                  </a:cubicBezTo>
                  <a:cubicBezTo>
                    <a:pt x="50" y="137"/>
                    <a:pt x="47" y="138"/>
                    <a:pt x="44" y="138"/>
                  </a:cubicBezTo>
                  <a:cubicBezTo>
                    <a:pt x="44" y="138"/>
                    <a:pt x="44" y="138"/>
                    <a:pt x="44" y="138"/>
                  </a:cubicBezTo>
                  <a:cubicBezTo>
                    <a:pt x="44" y="138"/>
                    <a:pt x="44" y="138"/>
                    <a:pt x="44" y="138"/>
                  </a:cubicBezTo>
                  <a:cubicBezTo>
                    <a:pt x="42" y="138"/>
                    <a:pt x="41" y="137"/>
                    <a:pt x="39" y="137"/>
                  </a:cubicBezTo>
                  <a:cubicBezTo>
                    <a:pt x="39" y="137"/>
                    <a:pt x="39" y="137"/>
                    <a:pt x="39" y="137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40" y="142"/>
                    <a:pt x="42" y="143"/>
                    <a:pt x="44" y="143"/>
                  </a:cubicBezTo>
                  <a:cubicBezTo>
                    <a:pt x="52" y="143"/>
                    <a:pt x="61" y="138"/>
                    <a:pt x="66" y="131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14" y="45"/>
                    <a:pt x="111" y="31"/>
                    <a:pt x="104" y="25"/>
                  </a:cubicBezTo>
                  <a:cubicBezTo>
                    <a:pt x="103" y="25"/>
                    <a:pt x="103" y="25"/>
                    <a:pt x="103" y="25"/>
                  </a:cubicBezTo>
                  <a:moveTo>
                    <a:pt x="73" y="0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73" y="0"/>
                    <a:pt x="73" y="0"/>
                    <a:pt x="73" y="0"/>
                  </a:cubicBezTo>
                </a:path>
              </a:pathLst>
            </a:custGeom>
            <a:solidFill>
              <a:srgbClr val="48484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$1iḍe">
              <a:extLst>
                <a:ext uri="{FF2B5EF4-FFF2-40B4-BE49-F238E27FC236}">
                  <a16:creationId xmlns:a16="http://schemas.microsoft.com/office/drawing/2014/main" id="{116E3A0A-CF4B-4B6A-947B-283DBE315B8E}"/>
                </a:ext>
              </a:extLst>
            </p:cNvPr>
            <p:cNvSpPr/>
            <p:nvPr/>
          </p:nvSpPr>
          <p:spPr bwMode="auto">
            <a:xfrm>
              <a:off x="2042008" y="7349948"/>
              <a:ext cx="123464" cy="205355"/>
            </a:xfrm>
            <a:custGeom>
              <a:avLst/>
              <a:gdLst/>
              <a:ahLst/>
              <a:cxnLst>
                <a:cxn ang="0">
                  <a:pos x="728" y="0"/>
                </a:cxn>
                <a:cxn ang="0">
                  <a:pos x="699" y="39"/>
                </a:cxn>
                <a:cxn ang="0">
                  <a:pos x="29" y="1240"/>
                </a:cxn>
                <a:cxn ang="0">
                  <a:pos x="0" y="1280"/>
                </a:cxn>
                <a:cxn ang="0">
                  <a:pos x="68" y="1309"/>
                </a:cxn>
                <a:cxn ang="0">
                  <a:pos x="98" y="1260"/>
                </a:cxn>
                <a:cxn ang="0">
                  <a:pos x="521" y="502"/>
                </a:cxn>
                <a:cxn ang="0">
                  <a:pos x="374" y="640"/>
                </a:cxn>
                <a:cxn ang="0">
                  <a:pos x="610" y="354"/>
                </a:cxn>
                <a:cxn ang="0">
                  <a:pos x="758" y="88"/>
                </a:cxn>
                <a:cxn ang="0">
                  <a:pos x="787" y="49"/>
                </a:cxn>
                <a:cxn ang="0">
                  <a:pos x="758" y="19"/>
                </a:cxn>
                <a:cxn ang="0">
                  <a:pos x="728" y="0"/>
                </a:cxn>
              </a:cxnLst>
              <a:rect l="0" t="0" r="r" b="b"/>
              <a:pathLst>
                <a:path w="787" h="1309">
                  <a:moveTo>
                    <a:pt x="728" y="0"/>
                  </a:moveTo>
                  <a:lnTo>
                    <a:pt x="699" y="39"/>
                  </a:lnTo>
                  <a:lnTo>
                    <a:pt x="29" y="1240"/>
                  </a:lnTo>
                  <a:lnTo>
                    <a:pt x="0" y="1280"/>
                  </a:lnTo>
                  <a:lnTo>
                    <a:pt x="68" y="1309"/>
                  </a:lnTo>
                  <a:lnTo>
                    <a:pt x="98" y="1260"/>
                  </a:lnTo>
                  <a:lnTo>
                    <a:pt x="521" y="502"/>
                  </a:lnTo>
                  <a:lnTo>
                    <a:pt x="374" y="640"/>
                  </a:lnTo>
                  <a:lnTo>
                    <a:pt x="610" y="354"/>
                  </a:lnTo>
                  <a:lnTo>
                    <a:pt x="758" y="88"/>
                  </a:lnTo>
                  <a:lnTo>
                    <a:pt x="787" y="49"/>
                  </a:lnTo>
                  <a:lnTo>
                    <a:pt x="758" y="19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48484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şľîḓè">
              <a:extLst>
                <a:ext uri="{FF2B5EF4-FFF2-40B4-BE49-F238E27FC236}">
                  <a16:creationId xmlns:a16="http://schemas.microsoft.com/office/drawing/2014/main" id="{07475FD7-2E97-440D-A2B9-140316FA7875}"/>
                </a:ext>
              </a:extLst>
            </p:cNvPr>
            <p:cNvSpPr/>
            <p:nvPr/>
          </p:nvSpPr>
          <p:spPr bwMode="auto">
            <a:xfrm>
              <a:off x="2042008" y="7349948"/>
              <a:ext cx="123464" cy="205355"/>
            </a:xfrm>
            <a:custGeom>
              <a:avLst/>
              <a:gdLst/>
              <a:ahLst/>
              <a:cxnLst>
                <a:cxn ang="0">
                  <a:pos x="728" y="0"/>
                </a:cxn>
                <a:cxn ang="0">
                  <a:pos x="699" y="39"/>
                </a:cxn>
                <a:cxn ang="0">
                  <a:pos x="29" y="1240"/>
                </a:cxn>
                <a:cxn ang="0">
                  <a:pos x="0" y="1280"/>
                </a:cxn>
                <a:cxn ang="0">
                  <a:pos x="68" y="1309"/>
                </a:cxn>
                <a:cxn ang="0">
                  <a:pos x="98" y="1260"/>
                </a:cxn>
                <a:cxn ang="0">
                  <a:pos x="521" y="502"/>
                </a:cxn>
                <a:cxn ang="0">
                  <a:pos x="374" y="640"/>
                </a:cxn>
                <a:cxn ang="0">
                  <a:pos x="610" y="354"/>
                </a:cxn>
                <a:cxn ang="0">
                  <a:pos x="758" y="88"/>
                </a:cxn>
                <a:cxn ang="0">
                  <a:pos x="787" y="49"/>
                </a:cxn>
                <a:cxn ang="0">
                  <a:pos x="758" y="19"/>
                </a:cxn>
                <a:cxn ang="0">
                  <a:pos x="728" y="0"/>
                </a:cxn>
              </a:cxnLst>
              <a:rect l="0" t="0" r="r" b="b"/>
              <a:pathLst>
                <a:path w="787" h="1309">
                  <a:moveTo>
                    <a:pt x="728" y="0"/>
                  </a:moveTo>
                  <a:lnTo>
                    <a:pt x="699" y="39"/>
                  </a:lnTo>
                  <a:lnTo>
                    <a:pt x="29" y="1240"/>
                  </a:lnTo>
                  <a:lnTo>
                    <a:pt x="0" y="1280"/>
                  </a:lnTo>
                  <a:lnTo>
                    <a:pt x="68" y="1309"/>
                  </a:lnTo>
                  <a:lnTo>
                    <a:pt x="98" y="1260"/>
                  </a:lnTo>
                  <a:lnTo>
                    <a:pt x="521" y="502"/>
                  </a:lnTo>
                  <a:lnTo>
                    <a:pt x="374" y="640"/>
                  </a:lnTo>
                  <a:lnTo>
                    <a:pt x="610" y="354"/>
                  </a:lnTo>
                  <a:lnTo>
                    <a:pt x="758" y="88"/>
                  </a:lnTo>
                  <a:lnTo>
                    <a:pt x="787" y="49"/>
                  </a:lnTo>
                  <a:lnTo>
                    <a:pt x="758" y="19"/>
                  </a:lnTo>
                  <a:lnTo>
                    <a:pt x="728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$ḷîḓé">
              <a:extLst>
                <a:ext uri="{FF2B5EF4-FFF2-40B4-BE49-F238E27FC236}">
                  <a16:creationId xmlns:a16="http://schemas.microsoft.com/office/drawing/2014/main" id="{4EEF6153-A71E-4F0F-8454-BE96F1C32EB6}"/>
                </a:ext>
              </a:extLst>
            </p:cNvPr>
            <p:cNvSpPr/>
            <p:nvPr/>
          </p:nvSpPr>
          <p:spPr bwMode="auto">
            <a:xfrm>
              <a:off x="2100680" y="7374578"/>
              <a:ext cx="72635" cy="75772"/>
            </a:xfrm>
            <a:custGeom>
              <a:avLst/>
              <a:gdLst/>
              <a:ahLst/>
              <a:cxnLst>
                <a:cxn ang="0">
                  <a:pos x="394" y="0"/>
                </a:cxn>
                <a:cxn ang="0">
                  <a:pos x="236" y="197"/>
                </a:cxn>
                <a:cxn ang="0">
                  <a:pos x="0" y="483"/>
                </a:cxn>
                <a:cxn ang="0">
                  <a:pos x="147" y="345"/>
                </a:cxn>
                <a:cxn ang="0">
                  <a:pos x="463" y="59"/>
                </a:cxn>
                <a:cxn ang="0">
                  <a:pos x="394" y="0"/>
                </a:cxn>
              </a:cxnLst>
              <a:rect l="0" t="0" r="r" b="b"/>
              <a:pathLst>
                <a:path w="463" h="483">
                  <a:moveTo>
                    <a:pt x="394" y="0"/>
                  </a:moveTo>
                  <a:lnTo>
                    <a:pt x="236" y="197"/>
                  </a:lnTo>
                  <a:lnTo>
                    <a:pt x="0" y="483"/>
                  </a:lnTo>
                  <a:lnTo>
                    <a:pt x="147" y="345"/>
                  </a:lnTo>
                  <a:lnTo>
                    <a:pt x="463" y="59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48484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ŝlïḑe">
              <a:extLst>
                <a:ext uri="{FF2B5EF4-FFF2-40B4-BE49-F238E27FC236}">
                  <a16:creationId xmlns:a16="http://schemas.microsoft.com/office/drawing/2014/main" id="{3C93FA2B-DC86-4E1C-94C6-05CFE6EDE5DB}"/>
                </a:ext>
              </a:extLst>
            </p:cNvPr>
            <p:cNvSpPr/>
            <p:nvPr/>
          </p:nvSpPr>
          <p:spPr bwMode="auto">
            <a:xfrm>
              <a:off x="2100680" y="7374578"/>
              <a:ext cx="72635" cy="75772"/>
            </a:xfrm>
            <a:custGeom>
              <a:avLst/>
              <a:gdLst/>
              <a:ahLst/>
              <a:cxnLst>
                <a:cxn ang="0">
                  <a:pos x="394" y="0"/>
                </a:cxn>
                <a:cxn ang="0">
                  <a:pos x="236" y="197"/>
                </a:cxn>
                <a:cxn ang="0">
                  <a:pos x="0" y="483"/>
                </a:cxn>
                <a:cxn ang="0">
                  <a:pos x="147" y="345"/>
                </a:cxn>
                <a:cxn ang="0">
                  <a:pos x="463" y="59"/>
                </a:cxn>
                <a:cxn ang="0">
                  <a:pos x="394" y="0"/>
                </a:cxn>
              </a:cxnLst>
              <a:rect l="0" t="0" r="r" b="b"/>
              <a:pathLst>
                <a:path w="463" h="483">
                  <a:moveTo>
                    <a:pt x="394" y="0"/>
                  </a:moveTo>
                  <a:lnTo>
                    <a:pt x="236" y="197"/>
                  </a:lnTo>
                  <a:lnTo>
                    <a:pt x="0" y="483"/>
                  </a:lnTo>
                  <a:lnTo>
                    <a:pt x="147" y="345"/>
                  </a:lnTo>
                  <a:lnTo>
                    <a:pt x="463" y="59"/>
                  </a:lnTo>
                  <a:lnTo>
                    <a:pt x="39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šlïdè">
              <a:extLst>
                <a:ext uri="{FF2B5EF4-FFF2-40B4-BE49-F238E27FC236}">
                  <a16:creationId xmlns:a16="http://schemas.microsoft.com/office/drawing/2014/main" id="{112B20E2-2DDA-4437-A86E-613672B11EB8}"/>
                </a:ext>
              </a:extLst>
            </p:cNvPr>
            <p:cNvSpPr/>
            <p:nvPr/>
          </p:nvSpPr>
          <p:spPr bwMode="auto">
            <a:xfrm>
              <a:off x="2542452" y="7572403"/>
              <a:ext cx="849656" cy="990063"/>
            </a:xfrm>
            <a:custGeom>
              <a:avLst/>
              <a:gdLst/>
              <a:ahLst/>
              <a:cxnLst>
                <a:cxn ang="0">
                  <a:pos x="515" y="558"/>
                </a:cxn>
                <a:cxn ang="0">
                  <a:pos x="156" y="637"/>
                </a:cxn>
                <a:cxn ang="0">
                  <a:pos x="109" y="606"/>
                </a:cxn>
                <a:cxn ang="0">
                  <a:pos x="5" y="130"/>
                </a:cxn>
                <a:cxn ang="0">
                  <a:pos x="35" y="83"/>
                </a:cxn>
                <a:cxn ang="0">
                  <a:pos x="394" y="5"/>
                </a:cxn>
                <a:cxn ang="0">
                  <a:pos x="441" y="35"/>
                </a:cxn>
                <a:cxn ang="0">
                  <a:pos x="545" y="511"/>
                </a:cxn>
                <a:cxn ang="0">
                  <a:pos x="515" y="558"/>
                </a:cxn>
              </a:cxnLst>
              <a:rect l="0" t="0" r="r" b="b"/>
              <a:pathLst>
                <a:path w="550" h="641">
                  <a:moveTo>
                    <a:pt x="515" y="558"/>
                  </a:moveTo>
                  <a:cubicBezTo>
                    <a:pt x="156" y="637"/>
                    <a:pt x="156" y="637"/>
                    <a:pt x="156" y="637"/>
                  </a:cubicBezTo>
                  <a:cubicBezTo>
                    <a:pt x="134" y="641"/>
                    <a:pt x="113" y="628"/>
                    <a:pt x="109" y="606"/>
                  </a:cubicBezTo>
                  <a:cubicBezTo>
                    <a:pt x="5" y="130"/>
                    <a:pt x="5" y="130"/>
                    <a:pt x="5" y="130"/>
                  </a:cubicBezTo>
                  <a:cubicBezTo>
                    <a:pt x="0" y="109"/>
                    <a:pt x="14" y="88"/>
                    <a:pt x="35" y="83"/>
                  </a:cubicBezTo>
                  <a:cubicBezTo>
                    <a:pt x="394" y="5"/>
                    <a:pt x="394" y="5"/>
                    <a:pt x="394" y="5"/>
                  </a:cubicBezTo>
                  <a:cubicBezTo>
                    <a:pt x="415" y="0"/>
                    <a:pt x="436" y="14"/>
                    <a:pt x="441" y="35"/>
                  </a:cubicBezTo>
                  <a:cubicBezTo>
                    <a:pt x="545" y="511"/>
                    <a:pt x="545" y="511"/>
                    <a:pt x="545" y="511"/>
                  </a:cubicBezTo>
                  <a:cubicBezTo>
                    <a:pt x="550" y="532"/>
                    <a:pt x="536" y="553"/>
                    <a:pt x="515" y="558"/>
                  </a:cubicBez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S1îḑé">
              <a:extLst>
                <a:ext uri="{FF2B5EF4-FFF2-40B4-BE49-F238E27FC236}">
                  <a16:creationId xmlns:a16="http://schemas.microsoft.com/office/drawing/2014/main" id="{C028DEC0-571D-4F67-80A2-DDE125BBB475}"/>
                </a:ext>
              </a:extLst>
            </p:cNvPr>
            <p:cNvSpPr/>
            <p:nvPr/>
          </p:nvSpPr>
          <p:spPr bwMode="auto">
            <a:xfrm>
              <a:off x="2596575" y="7637195"/>
              <a:ext cx="738272" cy="855775"/>
            </a:xfrm>
            <a:custGeom>
              <a:avLst/>
              <a:gdLst/>
              <a:ahLst/>
              <a:cxnLst>
                <a:cxn ang="0">
                  <a:pos x="3653" y="0"/>
                </a:cxn>
                <a:cxn ang="0">
                  <a:pos x="0" y="808"/>
                </a:cxn>
                <a:cxn ang="0">
                  <a:pos x="955" y="5101"/>
                </a:cxn>
                <a:cxn ang="0">
                  <a:pos x="1477" y="5455"/>
                </a:cxn>
                <a:cxn ang="0">
                  <a:pos x="4706" y="4737"/>
                </a:cxn>
                <a:cxn ang="0">
                  <a:pos x="3653" y="0"/>
                </a:cxn>
              </a:cxnLst>
              <a:rect l="0" t="0" r="r" b="b"/>
              <a:pathLst>
                <a:path w="4706" h="5455">
                  <a:moveTo>
                    <a:pt x="3653" y="0"/>
                  </a:moveTo>
                  <a:lnTo>
                    <a:pt x="0" y="808"/>
                  </a:lnTo>
                  <a:lnTo>
                    <a:pt x="955" y="5101"/>
                  </a:lnTo>
                  <a:lnTo>
                    <a:pt x="1477" y="5455"/>
                  </a:lnTo>
                  <a:lnTo>
                    <a:pt x="4706" y="4737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işḻîdê">
              <a:extLst>
                <a:ext uri="{FF2B5EF4-FFF2-40B4-BE49-F238E27FC236}">
                  <a16:creationId xmlns:a16="http://schemas.microsoft.com/office/drawing/2014/main" id="{C3E39FEF-3F5D-41C1-B53C-6F1A408B364C}"/>
                </a:ext>
              </a:extLst>
            </p:cNvPr>
            <p:cNvSpPr/>
            <p:nvPr/>
          </p:nvSpPr>
          <p:spPr bwMode="auto">
            <a:xfrm>
              <a:off x="2672191" y="7770071"/>
              <a:ext cx="480362" cy="122053"/>
            </a:xfrm>
            <a:custGeom>
              <a:avLst/>
              <a:gdLst/>
              <a:ahLst/>
              <a:cxnLst>
                <a:cxn ang="0">
                  <a:pos x="3062" y="98"/>
                </a:cxn>
                <a:cxn ang="0">
                  <a:pos x="20" y="778"/>
                </a:cxn>
                <a:cxn ang="0">
                  <a:pos x="0" y="679"/>
                </a:cxn>
                <a:cxn ang="0">
                  <a:pos x="3043" y="0"/>
                </a:cxn>
                <a:cxn ang="0">
                  <a:pos x="3062" y="98"/>
                </a:cxn>
              </a:cxnLst>
              <a:rect l="0" t="0" r="r" b="b"/>
              <a:pathLst>
                <a:path w="3062" h="778">
                  <a:moveTo>
                    <a:pt x="3062" y="98"/>
                  </a:moveTo>
                  <a:lnTo>
                    <a:pt x="20" y="778"/>
                  </a:lnTo>
                  <a:lnTo>
                    <a:pt x="0" y="679"/>
                  </a:lnTo>
                  <a:lnTo>
                    <a:pt x="3043" y="0"/>
                  </a:lnTo>
                  <a:lnTo>
                    <a:pt x="3062" y="9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Slíḑê">
              <a:extLst>
                <a:ext uri="{FF2B5EF4-FFF2-40B4-BE49-F238E27FC236}">
                  <a16:creationId xmlns:a16="http://schemas.microsoft.com/office/drawing/2014/main" id="{ABEDFCD9-7B3B-45AB-B7D8-C8DA58B00287}"/>
                </a:ext>
              </a:extLst>
            </p:cNvPr>
            <p:cNvSpPr/>
            <p:nvPr/>
          </p:nvSpPr>
          <p:spPr bwMode="auto">
            <a:xfrm>
              <a:off x="2664503" y="7740735"/>
              <a:ext cx="481933" cy="122053"/>
            </a:xfrm>
            <a:custGeom>
              <a:avLst/>
              <a:gdLst/>
              <a:ahLst/>
              <a:cxnLst>
                <a:cxn ang="0">
                  <a:pos x="3072" y="98"/>
                </a:cxn>
                <a:cxn ang="0">
                  <a:pos x="29" y="778"/>
                </a:cxn>
                <a:cxn ang="0">
                  <a:pos x="0" y="669"/>
                </a:cxn>
                <a:cxn ang="0">
                  <a:pos x="3052" y="0"/>
                </a:cxn>
                <a:cxn ang="0">
                  <a:pos x="3072" y="98"/>
                </a:cxn>
              </a:cxnLst>
              <a:rect l="0" t="0" r="r" b="b"/>
              <a:pathLst>
                <a:path w="3072" h="778">
                  <a:moveTo>
                    <a:pt x="3072" y="98"/>
                  </a:moveTo>
                  <a:lnTo>
                    <a:pt x="29" y="778"/>
                  </a:lnTo>
                  <a:lnTo>
                    <a:pt x="0" y="669"/>
                  </a:lnTo>
                  <a:lnTo>
                    <a:pt x="3052" y="0"/>
                  </a:lnTo>
                  <a:lnTo>
                    <a:pt x="3072" y="9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îšļïḓê">
              <a:extLst>
                <a:ext uri="{FF2B5EF4-FFF2-40B4-BE49-F238E27FC236}">
                  <a16:creationId xmlns:a16="http://schemas.microsoft.com/office/drawing/2014/main" id="{21179B94-3E02-4E75-9D14-E13136339B8C}"/>
                </a:ext>
              </a:extLst>
            </p:cNvPr>
            <p:cNvSpPr/>
            <p:nvPr/>
          </p:nvSpPr>
          <p:spPr bwMode="auto">
            <a:xfrm>
              <a:off x="2658229" y="7708261"/>
              <a:ext cx="480522" cy="122053"/>
            </a:xfrm>
            <a:custGeom>
              <a:avLst/>
              <a:gdLst/>
              <a:ahLst/>
              <a:cxnLst>
                <a:cxn ang="0">
                  <a:pos x="3063" y="108"/>
                </a:cxn>
                <a:cxn ang="0">
                  <a:pos x="20" y="778"/>
                </a:cxn>
                <a:cxn ang="0">
                  <a:pos x="0" y="680"/>
                </a:cxn>
                <a:cxn ang="0">
                  <a:pos x="3043" y="0"/>
                </a:cxn>
                <a:cxn ang="0">
                  <a:pos x="3063" y="108"/>
                </a:cxn>
              </a:cxnLst>
              <a:rect l="0" t="0" r="r" b="b"/>
              <a:pathLst>
                <a:path w="3063" h="778">
                  <a:moveTo>
                    <a:pt x="3063" y="108"/>
                  </a:moveTo>
                  <a:lnTo>
                    <a:pt x="20" y="778"/>
                  </a:lnTo>
                  <a:lnTo>
                    <a:pt x="0" y="680"/>
                  </a:lnTo>
                  <a:lnTo>
                    <a:pt x="3043" y="0"/>
                  </a:lnTo>
                  <a:lnTo>
                    <a:pt x="3063" y="10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ísļïḑé">
              <a:extLst>
                <a:ext uri="{FF2B5EF4-FFF2-40B4-BE49-F238E27FC236}">
                  <a16:creationId xmlns:a16="http://schemas.microsoft.com/office/drawing/2014/main" id="{64F8F891-C598-4EF5-9047-927B3A8760C5}"/>
                </a:ext>
              </a:extLst>
            </p:cNvPr>
            <p:cNvSpPr/>
            <p:nvPr/>
          </p:nvSpPr>
          <p:spPr bwMode="auto">
            <a:xfrm>
              <a:off x="2704665" y="7921460"/>
              <a:ext cx="481933" cy="123621"/>
            </a:xfrm>
            <a:custGeom>
              <a:avLst/>
              <a:gdLst/>
              <a:ahLst/>
              <a:cxnLst>
                <a:cxn ang="0">
                  <a:pos x="3072" y="108"/>
                </a:cxn>
                <a:cxn ang="0">
                  <a:pos x="29" y="788"/>
                </a:cxn>
                <a:cxn ang="0">
                  <a:pos x="0" y="679"/>
                </a:cxn>
                <a:cxn ang="0">
                  <a:pos x="3052" y="0"/>
                </a:cxn>
                <a:cxn ang="0">
                  <a:pos x="3072" y="108"/>
                </a:cxn>
              </a:cxnLst>
              <a:rect l="0" t="0" r="r" b="b"/>
              <a:pathLst>
                <a:path w="3072" h="788">
                  <a:moveTo>
                    <a:pt x="3072" y="108"/>
                  </a:moveTo>
                  <a:lnTo>
                    <a:pt x="29" y="788"/>
                  </a:lnTo>
                  <a:lnTo>
                    <a:pt x="0" y="679"/>
                  </a:lnTo>
                  <a:lnTo>
                    <a:pt x="3052" y="0"/>
                  </a:lnTo>
                  <a:lnTo>
                    <a:pt x="3072" y="10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šḷiďé">
              <a:extLst>
                <a:ext uri="{FF2B5EF4-FFF2-40B4-BE49-F238E27FC236}">
                  <a16:creationId xmlns:a16="http://schemas.microsoft.com/office/drawing/2014/main" id="{198CC33B-0B5B-4EC2-AFBE-C38D90F22A67}"/>
                </a:ext>
              </a:extLst>
            </p:cNvPr>
            <p:cNvSpPr/>
            <p:nvPr/>
          </p:nvSpPr>
          <p:spPr bwMode="auto">
            <a:xfrm>
              <a:off x="2698390" y="7892122"/>
              <a:ext cx="482089" cy="122053"/>
            </a:xfrm>
            <a:custGeom>
              <a:avLst/>
              <a:gdLst/>
              <a:ahLst/>
              <a:cxnLst>
                <a:cxn ang="0">
                  <a:pos x="3073" y="108"/>
                </a:cxn>
                <a:cxn ang="0">
                  <a:pos x="30" y="778"/>
                </a:cxn>
                <a:cxn ang="0">
                  <a:pos x="0" y="679"/>
                </a:cxn>
                <a:cxn ang="0">
                  <a:pos x="3043" y="0"/>
                </a:cxn>
                <a:cxn ang="0">
                  <a:pos x="3073" y="108"/>
                </a:cxn>
              </a:cxnLst>
              <a:rect l="0" t="0" r="r" b="b"/>
              <a:pathLst>
                <a:path w="3073" h="778">
                  <a:moveTo>
                    <a:pt x="3073" y="108"/>
                  </a:moveTo>
                  <a:lnTo>
                    <a:pt x="30" y="778"/>
                  </a:lnTo>
                  <a:lnTo>
                    <a:pt x="0" y="679"/>
                  </a:lnTo>
                  <a:lnTo>
                    <a:pt x="3043" y="0"/>
                  </a:lnTo>
                  <a:lnTo>
                    <a:pt x="3073" y="10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ṧļíḑé">
              <a:extLst>
                <a:ext uri="{FF2B5EF4-FFF2-40B4-BE49-F238E27FC236}">
                  <a16:creationId xmlns:a16="http://schemas.microsoft.com/office/drawing/2014/main" id="{6D455C95-9E3E-40DE-8A90-953B17248A69}"/>
                </a:ext>
              </a:extLst>
            </p:cNvPr>
            <p:cNvSpPr/>
            <p:nvPr/>
          </p:nvSpPr>
          <p:spPr bwMode="auto">
            <a:xfrm>
              <a:off x="2772593" y="8222666"/>
              <a:ext cx="480522" cy="123621"/>
            </a:xfrm>
            <a:custGeom>
              <a:avLst/>
              <a:gdLst/>
              <a:ahLst/>
              <a:cxnLst>
                <a:cxn ang="0">
                  <a:pos x="3063" y="108"/>
                </a:cxn>
                <a:cxn ang="0">
                  <a:pos x="20" y="788"/>
                </a:cxn>
                <a:cxn ang="0">
                  <a:pos x="0" y="680"/>
                </a:cxn>
                <a:cxn ang="0">
                  <a:pos x="3043" y="0"/>
                </a:cxn>
                <a:cxn ang="0">
                  <a:pos x="3063" y="108"/>
                </a:cxn>
              </a:cxnLst>
              <a:rect l="0" t="0" r="r" b="b"/>
              <a:pathLst>
                <a:path w="3063" h="788">
                  <a:moveTo>
                    <a:pt x="3063" y="108"/>
                  </a:moveTo>
                  <a:lnTo>
                    <a:pt x="20" y="788"/>
                  </a:lnTo>
                  <a:lnTo>
                    <a:pt x="0" y="680"/>
                  </a:lnTo>
                  <a:lnTo>
                    <a:pt x="3043" y="0"/>
                  </a:lnTo>
                  <a:lnTo>
                    <a:pt x="3063" y="10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îṥļídè">
              <a:extLst>
                <a:ext uri="{FF2B5EF4-FFF2-40B4-BE49-F238E27FC236}">
                  <a16:creationId xmlns:a16="http://schemas.microsoft.com/office/drawing/2014/main" id="{1E977D1E-98BE-48D9-A090-C510204039C1}"/>
                </a:ext>
              </a:extLst>
            </p:cNvPr>
            <p:cNvSpPr/>
            <p:nvPr/>
          </p:nvSpPr>
          <p:spPr bwMode="auto">
            <a:xfrm>
              <a:off x="2764906" y="8193330"/>
              <a:ext cx="481933" cy="122053"/>
            </a:xfrm>
            <a:custGeom>
              <a:avLst/>
              <a:gdLst/>
              <a:ahLst/>
              <a:cxnLst>
                <a:cxn ang="0">
                  <a:pos x="3072" y="108"/>
                </a:cxn>
                <a:cxn ang="0">
                  <a:pos x="29" y="778"/>
                </a:cxn>
                <a:cxn ang="0">
                  <a:pos x="0" y="679"/>
                </a:cxn>
                <a:cxn ang="0">
                  <a:pos x="3052" y="0"/>
                </a:cxn>
                <a:cxn ang="0">
                  <a:pos x="3072" y="108"/>
                </a:cxn>
              </a:cxnLst>
              <a:rect l="0" t="0" r="r" b="b"/>
              <a:pathLst>
                <a:path w="3072" h="778">
                  <a:moveTo>
                    <a:pt x="3072" y="108"/>
                  </a:moveTo>
                  <a:lnTo>
                    <a:pt x="29" y="778"/>
                  </a:lnTo>
                  <a:lnTo>
                    <a:pt x="0" y="679"/>
                  </a:lnTo>
                  <a:lnTo>
                    <a:pt x="3052" y="0"/>
                  </a:lnTo>
                  <a:lnTo>
                    <a:pt x="3072" y="10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slíḋè">
              <a:extLst>
                <a:ext uri="{FF2B5EF4-FFF2-40B4-BE49-F238E27FC236}">
                  <a16:creationId xmlns:a16="http://schemas.microsoft.com/office/drawing/2014/main" id="{648CFE9C-6D3E-4BC6-997B-C915DBFA9E50}"/>
                </a:ext>
              </a:extLst>
            </p:cNvPr>
            <p:cNvSpPr/>
            <p:nvPr/>
          </p:nvSpPr>
          <p:spPr bwMode="auto">
            <a:xfrm>
              <a:off x="2678310" y="7810232"/>
              <a:ext cx="495894" cy="168332"/>
            </a:xfrm>
            <a:custGeom>
              <a:avLst/>
              <a:gdLst/>
              <a:ahLst/>
              <a:cxnLst>
                <a:cxn ang="0">
                  <a:pos x="3142" y="374"/>
                </a:cxn>
                <a:cxn ang="0">
                  <a:pos x="3142" y="355"/>
                </a:cxn>
                <a:cxn ang="0">
                  <a:pos x="109" y="1024"/>
                </a:cxn>
                <a:cxn ang="0">
                  <a:pos x="40" y="719"/>
                </a:cxn>
                <a:cxn ang="0">
                  <a:pos x="3053" y="49"/>
                </a:cxn>
                <a:cxn ang="0">
                  <a:pos x="3122" y="374"/>
                </a:cxn>
                <a:cxn ang="0">
                  <a:pos x="3142" y="374"/>
                </a:cxn>
                <a:cxn ang="0">
                  <a:pos x="3142" y="355"/>
                </a:cxn>
                <a:cxn ang="0">
                  <a:pos x="3142" y="374"/>
                </a:cxn>
                <a:cxn ang="0">
                  <a:pos x="3161" y="364"/>
                </a:cxn>
                <a:cxn ang="0">
                  <a:pos x="3083" y="0"/>
                </a:cxn>
                <a:cxn ang="0">
                  <a:pos x="0" y="689"/>
                </a:cxn>
                <a:cxn ang="0">
                  <a:pos x="79" y="1073"/>
                </a:cxn>
                <a:cxn ang="0">
                  <a:pos x="3161" y="384"/>
                </a:cxn>
                <a:cxn ang="0">
                  <a:pos x="3161" y="364"/>
                </a:cxn>
                <a:cxn ang="0">
                  <a:pos x="3142" y="374"/>
                </a:cxn>
              </a:cxnLst>
              <a:rect l="0" t="0" r="r" b="b"/>
              <a:pathLst>
                <a:path w="3161" h="1073">
                  <a:moveTo>
                    <a:pt x="3142" y="374"/>
                  </a:moveTo>
                  <a:lnTo>
                    <a:pt x="3142" y="355"/>
                  </a:lnTo>
                  <a:lnTo>
                    <a:pt x="109" y="1024"/>
                  </a:lnTo>
                  <a:lnTo>
                    <a:pt x="40" y="719"/>
                  </a:lnTo>
                  <a:lnTo>
                    <a:pt x="3053" y="49"/>
                  </a:lnTo>
                  <a:lnTo>
                    <a:pt x="3122" y="374"/>
                  </a:lnTo>
                  <a:lnTo>
                    <a:pt x="3142" y="374"/>
                  </a:lnTo>
                  <a:lnTo>
                    <a:pt x="3142" y="355"/>
                  </a:lnTo>
                  <a:lnTo>
                    <a:pt x="3142" y="374"/>
                  </a:lnTo>
                  <a:lnTo>
                    <a:pt x="3161" y="364"/>
                  </a:lnTo>
                  <a:lnTo>
                    <a:pt x="3083" y="0"/>
                  </a:lnTo>
                  <a:lnTo>
                    <a:pt x="0" y="689"/>
                  </a:lnTo>
                  <a:lnTo>
                    <a:pt x="79" y="1073"/>
                  </a:lnTo>
                  <a:lnTo>
                    <a:pt x="3161" y="384"/>
                  </a:lnTo>
                  <a:lnTo>
                    <a:pt x="3161" y="364"/>
                  </a:lnTo>
                  <a:lnTo>
                    <a:pt x="3142" y="374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ŝliḍé">
              <a:extLst>
                <a:ext uri="{FF2B5EF4-FFF2-40B4-BE49-F238E27FC236}">
                  <a16:creationId xmlns:a16="http://schemas.microsoft.com/office/drawing/2014/main" id="{A3125B3D-397D-48F2-B473-DCA1A3EA6A11}"/>
                </a:ext>
              </a:extLst>
            </p:cNvPr>
            <p:cNvSpPr/>
            <p:nvPr/>
          </p:nvSpPr>
          <p:spPr bwMode="auto">
            <a:xfrm>
              <a:off x="2684584" y="7839568"/>
              <a:ext cx="483503" cy="112795"/>
            </a:xfrm>
            <a:custGeom>
              <a:avLst/>
              <a:gdLst/>
              <a:ahLst/>
              <a:cxnLst>
                <a:cxn ang="0">
                  <a:pos x="10" y="719"/>
                </a:cxn>
                <a:cxn ang="0">
                  <a:pos x="3082" y="39"/>
                </a:cxn>
                <a:cxn ang="0">
                  <a:pos x="3072" y="0"/>
                </a:cxn>
                <a:cxn ang="0">
                  <a:pos x="0" y="680"/>
                </a:cxn>
                <a:cxn ang="0">
                  <a:pos x="10" y="719"/>
                </a:cxn>
              </a:cxnLst>
              <a:rect l="0" t="0" r="r" b="b"/>
              <a:pathLst>
                <a:path w="3082" h="719">
                  <a:moveTo>
                    <a:pt x="10" y="719"/>
                  </a:moveTo>
                  <a:lnTo>
                    <a:pt x="3082" y="39"/>
                  </a:lnTo>
                  <a:lnTo>
                    <a:pt x="3072" y="0"/>
                  </a:lnTo>
                  <a:lnTo>
                    <a:pt x="0" y="680"/>
                  </a:lnTo>
                  <a:lnTo>
                    <a:pt x="10" y="719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sľíďe">
              <a:extLst>
                <a:ext uri="{FF2B5EF4-FFF2-40B4-BE49-F238E27FC236}">
                  <a16:creationId xmlns:a16="http://schemas.microsoft.com/office/drawing/2014/main" id="{4F5F4C23-F917-442F-8495-BC7A36E6DE16}"/>
                </a:ext>
              </a:extLst>
            </p:cNvPr>
            <p:cNvSpPr/>
            <p:nvPr/>
          </p:nvSpPr>
          <p:spPr bwMode="auto">
            <a:xfrm>
              <a:off x="2684584" y="7839568"/>
              <a:ext cx="483503" cy="112795"/>
            </a:xfrm>
            <a:custGeom>
              <a:avLst/>
              <a:gdLst/>
              <a:ahLst/>
              <a:cxnLst>
                <a:cxn ang="0">
                  <a:pos x="10" y="719"/>
                </a:cxn>
                <a:cxn ang="0">
                  <a:pos x="3082" y="39"/>
                </a:cxn>
                <a:cxn ang="0">
                  <a:pos x="3072" y="0"/>
                </a:cxn>
                <a:cxn ang="0">
                  <a:pos x="0" y="680"/>
                </a:cxn>
              </a:cxnLst>
              <a:rect l="0" t="0" r="r" b="b"/>
              <a:pathLst>
                <a:path w="3082" h="719">
                  <a:moveTo>
                    <a:pt x="10" y="719"/>
                  </a:moveTo>
                  <a:lnTo>
                    <a:pt x="3082" y="39"/>
                  </a:lnTo>
                  <a:lnTo>
                    <a:pt x="3072" y="0"/>
                  </a:lnTo>
                  <a:lnTo>
                    <a:pt x="0" y="68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ïṣlîdê">
              <a:extLst>
                <a:ext uri="{FF2B5EF4-FFF2-40B4-BE49-F238E27FC236}">
                  <a16:creationId xmlns:a16="http://schemas.microsoft.com/office/drawing/2014/main" id="{C83A554C-A198-4937-A65A-35534628E4C1}"/>
                </a:ext>
              </a:extLst>
            </p:cNvPr>
            <p:cNvSpPr/>
            <p:nvPr/>
          </p:nvSpPr>
          <p:spPr bwMode="auto">
            <a:xfrm>
              <a:off x="3092312" y="7831881"/>
              <a:ext cx="17099" cy="509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9" y="325"/>
                </a:cxn>
                <a:cxn ang="0">
                  <a:pos x="109" y="315"/>
                </a:cxn>
                <a:cxn ang="0">
                  <a:pos x="40" y="0"/>
                </a:cxn>
                <a:cxn ang="0">
                  <a:pos x="0" y="0"/>
                </a:cxn>
              </a:cxnLst>
              <a:rect l="0" t="0" r="r" b="b"/>
              <a:pathLst>
                <a:path w="109" h="325">
                  <a:moveTo>
                    <a:pt x="0" y="0"/>
                  </a:moveTo>
                  <a:lnTo>
                    <a:pt x="69" y="325"/>
                  </a:lnTo>
                  <a:lnTo>
                    <a:pt x="109" y="315"/>
                  </a:lnTo>
                  <a:lnTo>
                    <a:pt x="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iślïḍè">
              <a:extLst>
                <a:ext uri="{FF2B5EF4-FFF2-40B4-BE49-F238E27FC236}">
                  <a16:creationId xmlns:a16="http://schemas.microsoft.com/office/drawing/2014/main" id="{A9165397-1EB4-4CF6-83A5-B0A3CE0BA808}"/>
                </a:ext>
              </a:extLst>
            </p:cNvPr>
            <p:cNvSpPr/>
            <p:nvPr/>
          </p:nvSpPr>
          <p:spPr bwMode="auto">
            <a:xfrm>
              <a:off x="3092312" y="7831881"/>
              <a:ext cx="17099" cy="509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9" y="325"/>
                </a:cxn>
                <a:cxn ang="0">
                  <a:pos x="109" y="315"/>
                </a:cxn>
                <a:cxn ang="0">
                  <a:pos x="40" y="0"/>
                </a:cxn>
              </a:cxnLst>
              <a:rect l="0" t="0" r="r" b="b"/>
              <a:pathLst>
                <a:path w="109" h="325">
                  <a:moveTo>
                    <a:pt x="0" y="0"/>
                  </a:moveTo>
                  <a:lnTo>
                    <a:pt x="69" y="325"/>
                  </a:lnTo>
                  <a:lnTo>
                    <a:pt x="109" y="315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šḻidé">
              <a:extLst>
                <a:ext uri="{FF2B5EF4-FFF2-40B4-BE49-F238E27FC236}">
                  <a16:creationId xmlns:a16="http://schemas.microsoft.com/office/drawing/2014/main" id="{FB37B20D-91F7-4699-A354-39F07F33691F}"/>
                </a:ext>
              </a:extLst>
            </p:cNvPr>
            <p:cNvSpPr/>
            <p:nvPr/>
          </p:nvSpPr>
          <p:spPr bwMode="auto">
            <a:xfrm>
              <a:off x="3022815" y="7845685"/>
              <a:ext cx="18512" cy="5255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9" y="335"/>
                </a:cxn>
                <a:cxn ang="0">
                  <a:pos x="118" y="325"/>
                </a:cxn>
                <a:cxn ang="0">
                  <a:pos x="40" y="0"/>
                </a:cxn>
                <a:cxn ang="0">
                  <a:pos x="0" y="10"/>
                </a:cxn>
              </a:cxnLst>
              <a:rect l="0" t="0" r="r" b="b"/>
              <a:pathLst>
                <a:path w="118" h="335">
                  <a:moveTo>
                    <a:pt x="0" y="10"/>
                  </a:moveTo>
                  <a:lnTo>
                    <a:pt x="79" y="335"/>
                  </a:lnTo>
                  <a:lnTo>
                    <a:pt x="118" y="325"/>
                  </a:lnTo>
                  <a:lnTo>
                    <a:pt x="4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ṡḷîḑe">
              <a:extLst>
                <a:ext uri="{FF2B5EF4-FFF2-40B4-BE49-F238E27FC236}">
                  <a16:creationId xmlns:a16="http://schemas.microsoft.com/office/drawing/2014/main" id="{3E8A5E17-DEBB-45F6-B662-4F56956F0F01}"/>
                </a:ext>
              </a:extLst>
            </p:cNvPr>
            <p:cNvSpPr/>
            <p:nvPr/>
          </p:nvSpPr>
          <p:spPr bwMode="auto">
            <a:xfrm>
              <a:off x="3022815" y="7845685"/>
              <a:ext cx="18512" cy="5255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9" y="335"/>
                </a:cxn>
                <a:cxn ang="0">
                  <a:pos x="118" y="325"/>
                </a:cxn>
                <a:cxn ang="0">
                  <a:pos x="40" y="0"/>
                </a:cxn>
              </a:cxnLst>
              <a:rect l="0" t="0" r="r" b="b"/>
              <a:pathLst>
                <a:path w="118" h="335">
                  <a:moveTo>
                    <a:pt x="0" y="10"/>
                  </a:moveTo>
                  <a:lnTo>
                    <a:pt x="79" y="335"/>
                  </a:lnTo>
                  <a:lnTo>
                    <a:pt x="118" y="325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sľiḍè">
              <a:extLst>
                <a:ext uri="{FF2B5EF4-FFF2-40B4-BE49-F238E27FC236}">
                  <a16:creationId xmlns:a16="http://schemas.microsoft.com/office/drawing/2014/main" id="{B8C951AE-A5AA-49E7-A6DE-B2BB921A1EAA}"/>
                </a:ext>
              </a:extLst>
            </p:cNvPr>
            <p:cNvSpPr/>
            <p:nvPr/>
          </p:nvSpPr>
          <p:spPr bwMode="auto">
            <a:xfrm>
              <a:off x="2950337" y="7862786"/>
              <a:ext cx="16943" cy="5255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8" y="335"/>
                </a:cxn>
                <a:cxn ang="0">
                  <a:pos x="108" y="325"/>
                </a:cxn>
                <a:cxn ang="0">
                  <a:pos x="39" y="0"/>
                </a:cxn>
                <a:cxn ang="0">
                  <a:pos x="0" y="10"/>
                </a:cxn>
              </a:cxnLst>
              <a:rect l="0" t="0" r="r" b="b"/>
              <a:pathLst>
                <a:path w="108" h="335">
                  <a:moveTo>
                    <a:pt x="0" y="10"/>
                  </a:moveTo>
                  <a:lnTo>
                    <a:pt x="68" y="335"/>
                  </a:lnTo>
                  <a:lnTo>
                    <a:pt x="108" y="325"/>
                  </a:lnTo>
                  <a:lnTo>
                    <a:pt x="39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$ļíḍé">
              <a:extLst>
                <a:ext uri="{FF2B5EF4-FFF2-40B4-BE49-F238E27FC236}">
                  <a16:creationId xmlns:a16="http://schemas.microsoft.com/office/drawing/2014/main" id="{AEBFD227-FF3E-459F-A56E-6F0AB6BC62DF}"/>
                </a:ext>
              </a:extLst>
            </p:cNvPr>
            <p:cNvSpPr/>
            <p:nvPr/>
          </p:nvSpPr>
          <p:spPr bwMode="auto">
            <a:xfrm>
              <a:off x="2950337" y="7862786"/>
              <a:ext cx="16943" cy="5255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8" y="335"/>
                </a:cxn>
                <a:cxn ang="0">
                  <a:pos x="108" y="325"/>
                </a:cxn>
                <a:cxn ang="0">
                  <a:pos x="39" y="0"/>
                </a:cxn>
              </a:cxnLst>
              <a:rect l="0" t="0" r="r" b="b"/>
              <a:pathLst>
                <a:path w="108" h="335">
                  <a:moveTo>
                    <a:pt x="0" y="10"/>
                  </a:moveTo>
                  <a:lnTo>
                    <a:pt x="68" y="335"/>
                  </a:lnTo>
                  <a:lnTo>
                    <a:pt x="108" y="325"/>
                  </a:lnTo>
                  <a:lnTo>
                    <a:pt x="3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śḻíḋê">
              <a:extLst>
                <a:ext uri="{FF2B5EF4-FFF2-40B4-BE49-F238E27FC236}">
                  <a16:creationId xmlns:a16="http://schemas.microsoft.com/office/drawing/2014/main" id="{A336D5EB-83D8-4FBC-B446-438B243D0DAA}"/>
                </a:ext>
              </a:extLst>
            </p:cNvPr>
            <p:cNvSpPr/>
            <p:nvPr/>
          </p:nvSpPr>
          <p:spPr bwMode="auto">
            <a:xfrm>
              <a:off x="2885389" y="7876590"/>
              <a:ext cx="16943" cy="5255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9" y="335"/>
                </a:cxn>
                <a:cxn ang="0">
                  <a:pos x="108" y="325"/>
                </a:cxn>
                <a:cxn ang="0">
                  <a:pos x="39" y="0"/>
                </a:cxn>
                <a:cxn ang="0">
                  <a:pos x="0" y="10"/>
                </a:cxn>
              </a:cxnLst>
              <a:rect l="0" t="0" r="r" b="b"/>
              <a:pathLst>
                <a:path w="108" h="335">
                  <a:moveTo>
                    <a:pt x="0" y="10"/>
                  </a:moveTo>
                  <a:lnTo>
                    <a:pt x="79" y="335"/>
                  </a:lnTo>
                  <a:lnTo>
                    <a:pt x="108" y="325"/>
                  </a:lnTo>
                  <a:lnTo>
                    <a:pt x="39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šľïďé">
              <a:extLst>
                <a:ext uri="{FF2B5EF4-FFF2-40B4-BE49-F238E27FC236}">
                  <a16:creationId xmlns:a16="http://schemas.microsoft.com/office/drawing/2014/main" id="{84C3BF57-71CD-48AC-AB56-9CA61A40FC36}"/>
                </a:ext>
              </a:extLst>
            </p:cNvPr>
            <p:cNvSpPr/>
            <p:nvPr/>
          </p:nvSpPr>
          <p:spPr bwMode="auto">
            <a:xfrm>
              <a:off x="2885389" y="7876590"/>
              <a:ext cx="16943" cy="5255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9" y="335"/>
                </a:cxn>
                <a:cxn ang="0">
                  <a:pos x="108" y="325"/>
                </a:cxn>
                <a:cxn ang="0">
                  <a:pos x="39" y="0"/>
                </a:cxn>
              </a:cxnLst>
              <a:rect l="0" t="0" r="r" b="b"/>
              <a:pathLst>
                <a:path w="108" h="335">
                  <a:moveTo>
                    <a:pt x="0" y="10"/>
                  </a:moveTo>
                  <a:lnTo>
                    <a:pt x="79" y="335"/>
                  </a:lnTo>
                  <a:lnTo>
                    <a:pt x="108" y="325"/>
                  </a:lnTo>
                  <a:lnTo>
                    <a:pt x="3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îṣ1ïdé">
              <a:extLst>
                <a:ext uri="{FF2B5EF4-FFF2-40B4-BE49-F238E27FC236}">
                  <a16:creationId xmlns:a16="http://schemas.microsoft.com/office/drawing/2014/main" id="{3925BFCD-05EE-478D-8AC4-32E0F9FF521D}"/>
                </a:ext>
              </a:extLst>
            </p:cNvPr>
            <p:cNvSpPr/>
            <p:nvPr/>
          </p:nvSpPr>
          <p:spPr bwMode="auto">
            <a:xfrm>
              <a:off x="2812756" y="7893692"/>
              <a:ext cx="16943" cy="5098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9" y="325"/>
                </a:cxn>
                <a:cxn ang="0">
                  <a:pos x="108" y="325"/>
                </a:cxn>
                <a:cxn ang="0">
                  <a:pos x="40" y="0"/>
                </a:cxn>
                <a:cxn ang="0">
                  <a:pos x="0" y="10"/>
                </a:cxn>
              </a:cxnLst>
              <a:rect l="0" t="0" r="r" b="b"/>
              <a:pathLst>
                <a:path w="108" h="325">
                  <a:moveTo>
                    <a:pt x="0" y="10"/>
                  </a:moveTo>
                  <a:lnTo>
                    <a:pt x="69" y="325"/>
                  </a:lnTo>
                  <a:lnTo>
                    <a:pt x="108" y="325"/>
                  </a:lnTo>
                  <a:lnTo>
                    <a:pt x="4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îṩ1ide">
              <a:extLst>
                <a:ext uri="{FF2B5EF4-FFF2-40B4-BE49-F238E27FC236}">
                  <a16:creationId xmlns:a16="http://schemas.microsoft.com/office/drawing/2014/main" id="{D5555880-4EC4-4FE5-A001-DAEA95F4FD09}"/>
                </a:ext>
              </a:extLst>
            </p:cNvPr>
            <p:cNvSpPr/>
            <p:nvPr/>
          </p:nvSpPr>
          <p:spPr bwMode="auto">
            <a:xfrm>
              <a:off x="2812756" y="7893692"/>
              <a:ext cx="16943" cy="5098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9" y="325"/>
                </a:cxn>
                <a:cxn ang="0">
                  <a:pos x="108" y="325"/>
                </a:cxn>
                <a:cxn ang="0">
                  <a:pos x="40" y="0"/>
                </a:cxn>
              </a:cxnLst>
              <a:rect l="0" t="0" r="r" b="b"/>
              <a:pathLst>
                <a:path w="108" h="325">
                  <a:moveTo>
                    <a:pt x="0" y="10"/>
                  </a:moveTo>
                  <a:lnTo>
                    <a:pt x="69" y="325"/>
                  </a:lnTo>
                  <a:lnTo>
                    <a:pt x="108" y="325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sḻïḑe">
              <a:extLst>
                <a:ext uri="{FF2B5EF4-FFF2-40B4-BE49-F238E27FC236}">
                  <a16:creationId xmlns:a16="http://schemas.microsoft.com/office/drawing/2014/main" id="{5FF147EB-0BE9-4689-8427-C73AD10EE1E5}"/>
                </a:ext>
              </a:extLst>
            </p:cNvPr>
            <p:cNvSpPr/>
            <p:nvPr/>
          </p:nvSpPr>
          <p:spPr bwMode="auto">
            <a:xfrm>
              <a:off x="2743257" y="7909065"/>
              <a:ext cx="16943" cy="5098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9" y="325"/>
                </a:cxn>
                <a:cxn ang="0">
                  <a:pos x="108" y="315"/>
                </a:cxn>
                <a:cxn ang="0">
                  <a:pos x="39" y="0"/>
                </a:cxn>
                <a:cxn ang="0">
                  <a:pos x="0" y="10"/>
                </a:cxn>
              </a:cxnLst>
              <a:rect l="0" t="0" r="r" b="b"/>
              <a:pathLst>
                <a:path w="108" h="325">
                  <a:moveTo>
                    <a:pt x="0" y="10"/>
                  </a:moveTo>
                  <a:lnTo>
                    <a:pt x="69" y="325"/>
                  </a:lnTo>
                  <a:lnTo>
                    <a:pt x="108" y="315"/>
                  </a:lnTo>
                  <a:lnTo>
                    <a:pt x="39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šľíďê">
              <a:extLst>
                <a:ext uri="{FF2B5EF4-FFF2-40B4-BE49-F238E27FC236}">
                  <a16:creationId xmlns:a16="http://schemas.microsoft.com/office/drawing/2014/main" id="{9E1F0770-0610-4617-996A-34FC24BEA9A0}"/>
                </a:ext>
              </a:extLst>
            </p:cNvPr>
            <p:cNvSpPr/>
            <p:nvPr/>
          </p:nvSpPr>
          <p:spPr bwMode="auto">
            <a:xfrm>
              <a:off x="2743257" y="7909065"/>
              <a:ext cx="16943" cy="5098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69" y="325"/>
                </a:cxn>
                <a:cxn ang="0">
                  <a:pos x="108" y="315"/>
                </a:cxn>
                <a:cxn ang="0">
                  <a:pos x="39" y="0"/>
                </a:cxn>
              </a:cxnLst>
              <a:rect l="0" t="0" r="r" b="b"/>
              <a:pathLst>
                <a:path w="108" h="325">
                  <a:moveTo>
                    <a:pt x="0" y="10"/>
                  </a:moveTo>
                  <a:lnTo>
                    <a:pt x="69" y="325"/>
                  </a:lnTo>
                  <a:lnTo>
                    <a:pt x="108" y="315"/>
                  </a:lnTo>
                  <a:lnTo>
                    <a:pt x="3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š1ïḑé">
              <a:extLst>
                <a:ext uri="{FF2B5EF4-FFF2-40B4-BE49-F238E27FC236}">
                  <a16:creationId xmlns:a16="http://schemas.microsoft.com/office/drawing/2014/main" id="{E0312493-AAE1-468E-A771-257C42C7B2C0}"/>
                </a:ext>
              </a:extLst>
            </p:cNvPr>
            <p:cNvSpPr/>
            <p:nvPr/>
          </p:nvSpPr>
          <p:spPr bwMode="auto">
            <a:xfrm>
              <a:off x="2750944" y="8137796"/>
              <a:ext cx="483503" cy="112640"/>
            </a:xfrm>
            <a:custGeom>
              <a:avLst/>
              <a:gdLst/>
              <a:ahLst/>
              <a:cxnLst>
                <a:cxn ang="0">
                  <a:pos x="10" y="718"/>
                </a:cxn>
                <a:cxn ang="0">
                  <a:pos x="3082" y="39"/>
                </a:cxn>
                <a:cxn ang="0">
                  <a:pos x="3073" y="0"/>
                </a:cxn>
                <a:cxn ang="0">
                  <a:pos x="0" y="679"/>
                </a:cxn>
                <a:cxn ang="0">
                  <a:pos x="10" y="718"/>
                </a:cxn>
              </a:cxnLst>
              <a:rect l="0" t="0" r="r" b="b"/>
              <a:pathLst>
                <a:path w="3082" h="718">
                  <a:moveTo>
                    <a:pt x="10" y="718"/>
                  </a:moveTo>
                  <a:lnTo>
                    <a:pt x="3082" y="39"/>
                  </a:lnTo>
                  <a:lnTo>
                    <a:pt x="3073" y="0"/>
                  </a:lnTo>
                  <a:lnTo>
                    <a:pt x="0" y="679"/>
                  </a:lnTo>
                  <a:lnTo>
                    <a:pt x="10" y="71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ïṣlïḍê">
              <a:extLst>
                <a:ext uri="{FF2B5EF4-FFF2-40B4-BE49-F238E27FC236}">
                  <a16:creationId xmlns:a16="http://schemas.microsoft.com/office/drawing/2014/main" id="{57406DFB-9977-4F98-BC13-F77812AA9817}"/>
                </a:ext>
              </a:extLst>
            </p:cNvPr>
            <p:cNvSpPr/>
            <p:nvPr/>
          </p:nvSpPr>
          <p:spPr bwMode="auto">
            <a:xfrm>
              <a:off x="2750944" y="8137796"/>
              <a:ext cx="483503" cy="112640"/>
            </a:xfrm>
            <a:custGeom>
              <a:avLst/>
              <a:gdLst/>
              <a:ahLst/>
              <a:cxnLst>
                <a:cxn ang="0">
                  <a:pos x="10" y="718"/>
                </a:cxn>
                <a:cxn ang="0">
                  <a:pos x="3082" y="39"/>
                </a:cxn>
                <a:cxn ang="0">
                  <a:pos x="3073" y="0"/>
                </a:cxn>
                <a:cxn ang="0">
                  <a:pos x="0" y="679"/>
                </a:cxn>
              </a:cxnLst>
              <a:rect l="0" t="0" r="r" b="b"/>
              <a:pathLst>
                <a:path w="3082" h="718">
                  <a:moveTo>
                    <a:pt x="10" y="718"/>
                  </a:moveTo>
                  <a:lnTo>
                    <a:pt x="3082" y="39"/>
                  </a:lnTo>
                  <a:lnTo>
                    <a:pt x="3073" y="0"/>
                  </a:lnTo>
                  <a:lnTo>
                    <a:pt x="0" y="679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ṩ1iďe">
              <a:extLst>
                <a:ext uri="{FF2B5EF4-FFF2-40B4-BE49-F238E27FC236}">
                  <a16:creationId xmlns:a16="http://schemas.microsoft.com/office/drawing/2014/main" id="{7A553A30-8DF8-4B02-9820-642FC244BB39}"/>
                </a:ext>
              </a:extLst>
            </p:cNvPr>
            <p:cNvSpPr/>
            <p:nvPr/>
          </p:nvSpPr>
          <p:spPr bwMode="auto">
            <a:xfrm>
              <a:off x="2744826" y="8105321"/>
              <a:ext cx="481933" cy="112795"/>
            </a:xfrm>
            <a:custGeom>
              <a:avLst/>
              <a:gdLst/>
              <a:ahLst/>
              <a:cxnLst>
                <a:cxn ang="0">
                  <a:pos x="0" y="719"/>
                </a:cxn>
                <a:cxn ang="0">
                  <a:pos x="3072" y="39"/>
                </a:cxn>
                <a:cxn ang="0">
                  <a:pos x="3072" y="0"/>
                </a:cxn>
                <a:cxn ang="0">
                  <a:pos x="0" y="679"/>
                </a:cxn>
                <a:cxn ang="0">
                  <a:pos x="0" y="719"/>
                </a:cxn>
              </a:cxnLst>
              <a:rect l="0" t="0" r="r" b="b"/>
              <a:pathLst>
                <a:path w="3072" h="719">
                  <a:moveTo>
                    <a:pt x="0" y="719"/>
                  </a:moveTo>
                  <a:lnTo>
                    <a:pt x="3072" y="39"/>
                  </a:lnTo>
                  <a:lnTo>
                    <a:pt x="3072" y="0"/>
                  </a:lnTo>
                  <a:lnTo>
                    <a:pt x="0" y="679"/>
                  </a:lnTo>
                  <a:lnTo>
                    <a:pt x="0" y="719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ślïďe">
              <a:extLst>
                <a:ext uri="{FF2B5EF4-FFF2-40B4-BE49-F238E27FC236}">
                  <a16:creationId xmlns:a16="http://schemas.microsoft.com/office/drawing/2014/main" id="{CAA8D26D-F87B-4B1E-BC9D-96A94BC9A87D}"/>
                </a:ext>
              </a:extLst>
            </p:cNvPr>
            <p:cNvSpPr/>
            <p:nvPr/>
          </p:nvSpPr>
          <p:spPr bwMode="auto">
            <a:xfrm>
              <a:off x="2744826" y="8105321"/>
              <a:ext cx="481933" cy="112795"/>
            </a:xfrm>
            <a:custGeom>
              <a:avLst/>
              <a:gdLst/>
              <a:ahLst/>
              <a:cxnLst>
                <a:cxn ang="0">
                  <a:pos x="0" y="719"/>
                </a:cxn>
                <a:cxn ang="0">
                  <a:pos x="3072" y="39"/>
                </a:cxn>
                <a:cxn ang="0">
                  <a:pos x="3072" y="0"/>
                </a:cxn>
                <a:cxn ang="0">
                  <a:pos x="0" y="679"/>
                </a:cxn>
              </a:cxnLst>
              <a:rect l="0" t="0" r="r" b="b"/>
              <a:pathLst>
                <a:path w="3072" h="719">
                  <a:moveTo>
                    <a:pt x="0" y="719"/>
                  </a:moveTo>
                  <a:lnTo>
                    <a:pt x="3072" y="39"/>
                  </a:lnTo>
                  <a:lnTo>
                    <a:pt x="3072" y="0"/>
                  </a:lnTo>
                  <a:lnTo>
                    <a:pt x="0" y="679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iśľíde">
              <a:extLst>
                <a:ext uri="{FF2B5EF4-FFF2-40B4-BE49-F238E27FC236}">
                  <a16:creationId xmlns:a16="http://schemas.microsoft.com/office/drawing/2014/main" id="{B540F457-BA74-4DAE-B8D5-43545D388E18}"/>
                </a:ext>
              </a:extLst>
            </p:cNvPr>
            <p:cNvSpPr/>
            <p:nvPr/>
          </p:nvSpPr>
          <p:spPr bwMode="auto">
            <a:xfrm>
              <a:off x="2738551" y="8077553"/>
              <a:ext cx="482089" cy="114208"/>
            </a:xfrm>
            <a:custGeom>
              <a:avLst/>
              <a:gdLst/>
              <a:ahLst/>
              <a:cxnLst>
                <a:cxn ang="0">
                  <a:pos x="0" y="728"/>
                </a:cxn>
                <a:cxn ang="0">
                  <a:pos x="3073" y="39"/>
                </a:cxn>
                <a:cxn ang="0">
                  <a:pos x="3073" y="0"/>
                </a:cxn>
                <a:cxn ang="0">
                  <a:pos x="0" y="689"/>
                </a:cxn>
                <a:cxn ang="0">
                  <a:pos x="0" y="728"/>
                </a:cxn>
              </a:cxnLst>
              <a:rect l="0" t="0" r="r" b="b"/>
              <a:pathLst>
                <a:path w="3073" h="728">
                  <a:moveTo>
                    <a:pt x="0" y="728"/>
                  </a:moveTo>
                  <a:lnTo>
                    <a:pt x="3073" y="39"/>
                  </a:lnTo>
                  <a:lnTo>
                    <a:pt x="3073" y="0"/>
                  </a:lnTo>
                  <a:lnTo>
                    <a:pt x="0" y="689"/>
                  </a:lnTo>
                  <a:lnTo>
                    <a:pt x="0" y="72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i$ḷiḋe">
              <a:extLst>
                <a:ext uri="{FF2B5EF4-FFF2-40B4-BE49-F238E27FC236}">
                  <a16:creationId xmlns:a16="http://schemas.microsoft.com/office/drawing/2014/main" id="{CF8C153D-2E9C-41CA-AE58-D9918DD0CE04}"/>
                </a:ext>
              </a:extLst>
            </p:cNvPr>
            <p:cNvSpPr/>
            <p:nvPr/>
          </p:nvSpPr>
          <p:spPr bwMode="auto">
            <a:xfrm>
              <a:off x="2738551" y="8077553"/>
              <a:ext cx="482089" cy="114208"/>
            </a:xfrm>
            <a:custGeom>
              <a:avLst/>
              <a:gdLst/>
              <a:ahLst/>
              <a:cxnLst>
                <a:cxn ang="0">
                  <a:pos x="0" y="728"/>
                </a:cxn>
                <a:cxn ang="0">
                  <a:pos x="3073" y="39"/>
                </a:cxn>
                <a:cxn ang="0">
                  <a:pos x="3073" y="0"/>
                </a:cxn>
                <a:cxn ang="0">
                  <a:pos x="0" y="689"/>
                </a:cxn>
              </a:cxnLst>
              <a:rect l="0" t="0" r="r" b="b"/>
              <a:pathLst>
                <a:path w="3073" h="728">
                  <a:moveTo>
                    <a:pt x="0" y="728"/>
                  </a:moveTo>
                  <a:lnTo>
                    <a:pt x="3073" y="39"/>
                  </a:lnTo>
                  <a:lnTo>
                    <a:pt x="3073" y="0"/>
                  </a:lnTo>
                  <a:lnTo>
                    <a:pt x="0" y="689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ŝḻíḋè">
              <a:extLst>
                <a:ext uri="{FF2B5EF4-FFF2-40B4-BE49-F238E27FC236}">
                  <a16:creationId xmlns:a16="http://schemas.microsoft.com/office/drawing/2014/main" id="{3E47F509-C2E4-4D93-8A9F-FE65A9BEAA7D}"/>
                </a:ext>
              </a:extLst>
            </p:cNvPr>
            <p:cNvSpPr/>
            <p:nvPr/>
          </p:nvSpPr>
          <p:spPr bwMode="auto">
            <a:xfrm>
              <a:off x="2730864" y="8046648"/>
              <a:ext cx="483503" cy="112640"/>
            </a:xfrm>
            <a:custGeom>
              <a:avLst/>
              <a:gdLst/>
              <a:ahLst/>
              <a:cxnLst>
                <a:cxn ang="0">
                  <a:pos x="10" y="718"/>
                </a:cxn>
                <a:cxn ang="0">
                  <a:pos x="3082" y="29"/>
                </a:cxn>
                <a:cxn ang="0">
                  <a:pos x="3072" y="0"/>
                </a:cxn>
                <a:cxn ang="0">
                  <a:pos x="0" y="679"/>
                </a:cxn>
                <a:cxn ang="0">
                  <a:pos x="10" y="718"/>
                </a:cxn>
              </a:cxnLst>
              <a:rect l="0" t="0" r="r" b="b"/>
              <a:pathLst>
                <a:path w="3082" h="718">
                  <a:moveTo>
                    <a:pt x="10" y="718"/>
                  </a:moveTo>
                  <a:lnTo>
                    <a:pt x="3082" y="29"/>
                  </a:lnTo>
                  <a:lnTo>
                    <a:pt x="3072" y="0"/>
                  </a:lnTo>
                  <a:lnTo>
                    <a:pt x="0" y="679"/>
                  </a:lnTo>
                  <a:lnTo>
                    <a:pt x="10" y="71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ŝļiḋe">
              <a:extLst>
                <a:ext uri="{FF2B5EF4-FFF2-40B4-BE49-F238E27FC236}">
                  <a16:creationId xmlns:a16="http://schemas.microsoft.com/office/drawing/2014/main" id="{F8B27FB8-F978-4233-88EF-9D524EC27A3B}"/>
                </a:ext>
              </a:extLst>
            </p:cNvPr>
            <p:cNvSpPr/>
            <p:nvPr/>
          </p:nvSpPr>
          <p:spPr bwMode="auto">
            <a:xfrm>
              <a:off x="2730864" y="8046648"/>
              <a:ext cx="483503" cy="112640"/>
            </a:xfrm>
            <a:custGeom>
              <a:avLst/>
              <a:gdLst/>
              <a:ahLst/>
              <a:cxnLst>
                <a:cxn ang="0">
                  <a:pos x="10" y="718"/>
                </a:cxn>
                <a:cxn ang="0">
                  <a:pos x="3082" y="29"/>
                </a:cxn>
                <a:cxn ang="0">
                  <a:pos x="3072" y="0"/>
                </a:cxn>
                <a:cxn ang="0">
                  <a:pos x="0" y="679"/>
                </a:cxn>
              </a:cxnLst>
              <a:rect l="0" t="0" r="r" b="b"/>
              <a:pathLst>
                <a:path w="3082" h="718">
                  <a:moveTo>
                    <a:pt x="10" y="718"/>
                  </a:moveTo>
                  <a:lnTo>
                    <a:pt x="3082" y="29"/>
                  </a:lnTo>
                  <a:lnTo>
                    <a:pt x="3072" y="0"/>
                  </a:lnTo>
                  <a:lnTo>
                    <a:pt x="0" y="679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ŝḻíďé">
              <a:extLst>
                <a:ext uri="{FF2B5EF4-FFF2-40B4-BE49-F238E27FC236}">
                  <a16:creationId xmlns:a16="http://schemas.microsoft.com/office/drawing/2014/main" id="{581C307C-C78B-4286-ABB9-0EEF234966FF}"/>
                </a:ext>
              </a:extLst>
            </p:cNvPr>
            <p:cNvSpPr/>
            <p:nvPr/>
          </p:nvSpPr>
          <p:spPr bwMode="auto">
            <a:xfrm>
              <a:off x="2724745" y="8018723"/>
              <a:ext cx="483503" cy="112795"/>
            </a:xfrm>
            <a:custGeom>
              <a:avLst/>
              <a:gdLst/>
              <a:ahLst/>
              <a:cxnLst>
                <a:cxn ang="0">
                  <a:pos x="10" y="719"/>
                </a:cxn>
                <a:cxn ang="0">
                  <a:pos x="3082" y="40"/>
                </a:cxn>
                <a:cxn ang="0">
                  <a:pos x="3072" y="0"/>
                </a:cxn>
                <a:cxn ang="0">
                  <a:pos x="0" y="680"/>
                </a:cxn>
                <a:cxn ang="0">
                  <a:pos x="10" y="719"/>
                </a:cxn>
              </a:cxnLst>
              <a:rect l="0" t="0" r="r" b="b"/>
              <a:pathLst>
                <a:path w="3082" h="719">
                  <a:moveTo>
                    <a:pt x="10" y="719"/>
                  </a:moveTo>
                  <a:lnTo>
                    <a:pt x="3082" y="40"/>
                  </a:lnTo>
                  <a:lnTo>
                    <a:pt x="3072" y="0"/>
                  </a:lnTo>
                  <a:lnTo>
                    <a:pt x="0" y="680"/>
                  </a:lnTo>
                  <a:lnTo>
                    <a:pt x="10" y="719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ṣḻiḓè">
              <a:extLst>
                <a:ext uri="{FF2B5EF4-FFF2-40B4-BE49-F238E27FC236}">
                  <a16:creationId xmlns:a16="http://schemas.microsoft.com/office/drawing/2014/main" id="{829BEF67-7A67-4BFC-8002-13D7E8B8D221}"/>
                </a:ext>
              </a:extLst>
            </p:cNvPr>
            <p:cNvSpPr/>
            <p:nvPr/>
          </p:nvSpPr>
          <p:spPr bwMode="auto">
            <a:xfrm>
              <a:off x="2724745" y="8018723"/>
              <a:ext cx="483503" cy="112795"/>
            </a:xfrm>
            <a:custGeom>
              <a:avLst/>
              <a:gdLst/>
              <a:ahLst/>
              <a:cxnLst>
                <a:cxn ang="0">
                  <a:pos x="10" y="719"/>
                </a:cxn>
                <a:cxn ang="0">
                  <a:pos x="3082" y="40"/>
                </a:cxn>
                <a:cxn ang="0">
                  <a:pos x="3072" y="0"/>
                </a:cxn>
                <a:cxn ang="0">
                  <a:pos x="0" y="680"/>
                </a:cxn>
              </a:cxnLst>
              <a:rect l="0" t="0" r="r" b="b"/>
              <a:pathLst>
                <a:path w="3082" h="719">
                  <a:moveTo>
                    <a:pt x="10" y="719"/>
                  </a:moveTo>
                  <a:lnTo>
                    <a:pt x="3082" y="40"/>
                  </a:lnTo>
                  <a:lnTo>
                    <a:pt x="3072" y="0"/>
                  </a:lnTo>
                  <a:lnTo>
                    <a:pt x="0" y="68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íṩľiḑè">
              <a:extLst>
                <a:ext uri="{FF2B5EF4-FFF2-40B4-BE49-F238E27FC236}">
                  <a16:creationId xmlns:a16="http://schemas.microsoft.com/office/drawing/2014/main" id="{0C47D0FE-F618-4268-BF36-428901877F76}"/>
                </a:ext>
              </a:extLst>
            </p:cNvPr>
            <p:cNvSpPr/>
            <p:nvPr/>
          </p:nvSpPr>
          <p:spPr bwMode="auto">
            <a:xfrm>
              <a:off x="2717058" y="7986407"/>
              <a:ext cx="483503" cy="112640"/>
            </a:xfrm>
            <a:custGeom>
              <a:avLst/>
              <a:gdLst/>
              <a:ahLst/>
              <a:cxnLst>
                <a:cxn ang="0">
                  <a:pos x="9" y="718"/>
                </a:cxn>
                <a:cxn ang="0">
                  <a:pos x="3082" y="39"/>
                </a:cxn>
                <a:cxn ang="0">
                  <a:pos x="3072" y="0"/>
                </a:cxn>
                <a:cxn ang="0">
                  <a:pos x="0" y="679"/>
                </a:cxn>
                <a:cxn ang="0">
                  <a:pos x="9" y="718"/>
                </a:cxn>
              </a:cxnLst>
              <a:rect l="0" t="0" r="r" b="b"/>
              <a:pathLst>
                <a:path w="3082" h="718">
                  <a:moveTo>
                    <a:pt x="9" y="718"/>
                  </a:moveTo>
                  <a:lnTo>
                    <a:pt x="3082" y="39"/>
                  </a:lnTo>
                  <a:lnTo>
                    <a:pt x="3072" y="0"/>
                  </a:lnTo>
                  <a:lnTo>
                    <a:pt x="0" y="679"/>
                  </a:lnTo>
                  <a:lnTo>
                    <a:pt x="9" y="71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$1ïḑe">
              <a:extLst>
                <a:ext uri="{FF2B5EF4-FFF2-40B4-BE49-F238E27FC236}">
                  <a16:creationId xmlns:a16="http://schemas.microsoft.com/office/drawing/2014/main" id="{4F993463-CA3B-46D0-8144-3B29A54FA825}"/>
                </a:ext>
              </a:extLst>
            </p:cNvPr>
            <p:cNvSpPr/>
            <p:nvPr/>
          </p:nvSpPr>
          <p:spPr bwMode="auto">
            <a:xfrm>
              <a:off x="2717058" y="7986407"/>
              <a:ext cx="483503" cy="112640"/>
            </a:xfrm>
            <a:custGeom>
              <a:avLst/>
              <a:gdLst/>
              <a:ahLst/>
              <a:cxnLst>
                <a:cxn ang="0">
                  <a:pos x="9" y="718"/>
                </a:cxn>
                <a:cxn ang="0">
                  <a:pos x="3082" y="39"/>
                </a:cxn>
                <a:cxn ang="0">
                  <a:pos x="3072" y="0"/>
                </a:cxn>
                <a:cxn ang="0">
                  <a:pos x="0" y="679"/>
                </a:cxn>
              </a:cxnLst>
              <a:rect l="0" t="0" r="r" b="b"/>
              <a:pathLst>
                <a:path w="3082" h="718">
                  <a:moveTo>
                    <a:pt x="9" y="718"/>
                  </a:moveTo>
                  <a:lnTo>
                    <a:pt x="3082" y="39"/>
                  </a:lnTo>
                  <a:lnTo>
                    <a:pt x="3072" y="0"/>
                  </a:lnTo>
                  <a:lnTo>
                    <a:pt x="0" y="679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S1ïde">
              <a:extLst>
                <a:ext uri="{FF2B5EF4-FFF2-40B4-BE49-F238E27FC236}">
                  <a16:creationId xmlns:a16="http://schemas.microsoft.com/office/drawing/2014/main" id="{C7190EF6-02E9-4D3C-97F6-7CCEDD803F48}"/>
                </a:ext>
              </a:extLst>
            </p:cNvPr>
            <p:cNvSpPr/>
            <p:nvPr/>
          </p:nvSpPr>
          <p:spPr bwMode="auto">
            <a:xfrm>
              <a:off x="2712352" y="7961621"/>
              <a:ext cx="528370" cy="315170"/>
            </a:xfrm>
            <a:custGeom>
              <a:avLst/>
              <a:gdLst/>
              <a:ahLst/>
              <a:cxnLst>
                <a:cxn ang="0">
                  <a:pos x="3348" y="1319"/>
                </a:cxn>
                <a:cxn ang="0">
                  <a:pos x="3348" y="1310"/>
                </a:cxn>
                <a:cxn ang="0">
                  <a:pos x="315" y="1979"/>
                </a:cxn>
                <a:cxn ang="0">
                  <a:pos x="30" y="699"/>
                </a:cxn>
                <a:cxn ang="0">
                  <a:pos x="3053" y="30"/>
                </a:cxn>
                <a:cxn ang="0">
                  <a:pos x="3338" y="1319"/>
                </a:cxn>
                <a:cxn ang="0">
                  <a:pos x="3348" y="1319"/>
                </a:cxn>
                <a:cxn ang="0">
                  <a:pos x="3348" y="1310"/>
                </a:cxn>
                <a:cxn ang="0">
                  <a:pos x="3348" y="1319"/>
                </a:cxn>
                <a:cxn ang="0">
                  <a:pos x="3358" y="1319"/>
                </a:cxn>
                <a:cxn ang="0">
                  <a:pos x="3072" y="0"/>
                </a:cxn>
                <a:cxn ang="0">
                  <a:pos x="0" y="679"/>
                </a:cxn>
                <a:cxn ang="0">
                  <a:pos x="295" y="2009"/>
                </a:cxn>
                <a:cxn ang="0">
                  <a:pos x="3368" y="1329"/>
                </a:cxn>
                <a:cxn ang="0">
                  <a:pos x="3358" y="1319"/>
                </a:cxn>
                <a:cxn ang="0">
                  <a:pos x="3348" y="1319"/>
                </a:cxn>
              </a:cxnLst>
              <a:rect l="0" t="0" r="r" b="b"/>
              <a:pathLst>
                <a:path w="3368" h="2009">
                  <a:moveTo>
                    <a:pt x="3348" y="1319"/>
                  </a:moveTo>
                  <a:lnTo>
                    <a:pt x="3348" y="1310"/>
                  </a:lnTo>
                  <a:lnTo>
                    <a:pt x="315" y="1979"/>
                  </a:lnTo>
                  <a:lnTo>
                    <a:pt x="30" y="699"/>
                  </a:lnTo>
                  <a:lnTo>
                    <a:pt x="3053" y="30"/>
                  </a:lnTo>
                  <a:lnTo>
                    <a:pt x="3338" y="1319"/>
                  </a:lnTo>
                  <a:lnTo>
                    <a:pt x="3348" y="1319"/>
                  </a:lnTo>
                  <a:lnTo>
                    <a:pt x="3348" y="1310"/>
                  </a:lnTo>
                  <a:lnTo>
                    <a:pt x="3348" y="1319"/>
                  </a:lnTo>
                  <a:lnTo>
                    <a:pt x="3358" y="1319"/>
                  </a:lnTo>
                  <a:lnTo>
                    <a:pt x="3072" y="0"/>
                  </a:lnTo>
                  <a:lnTo>
                    <a:pt x="0" y="679"/>
                  </a:lnTo>
                  <a:lnTo>
                    <a:pt x="295" y="2009"/>
                  </a:lnTo>
                  <a:lnTo>
                    <a:pt x="3368" y="1329"/>
                  </a:lnTo>
                  <a:lnTo>
                    <a:pt x="3358" y="1319"/>
                  </a:lnTo>
                  <a:lnTo>
                    <a:pt x="3348" y="1319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şḻíḋè">
              <a:extLst>
                <a:ext uri="{FF2B5EF4-FFF2-40B4-BE49-F238E27FC236}">
                  <a16:creationId xmlns:a16="http://schemas.microsoft.com/office/drawing/2014/main" id="{4DCD622C-75EC-4E41-9234-215961054851}"/>
                </a:ext>
              </a:extLst>
            </p:cNvPr>
            <p:cNvSpPr/>
            <p:nvPr/>
          </p:nvSpPr>
          <p:spPr bwMode="auto">
            <a:xfrm>
              <a:off x="3124786" y="7978561"/>
              <a:ext cx="50986" cy="20237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6" y="1290"/>
                </a:cxn>
                <a:cxn ang="0">
                  <a:pos x="325" y="1280"/>
                </a:cxn>
                <a:cxn ang="0">
                  <a:pos x="40" y="0"/>
                </a:cxn>
                <a:cxn ang="0">
                  <a:pos x="0" y="10"/>
                </a:cxn>
              </a:cxnLst>
              <a:rect l="0" t="0" r="r" b="b"/>
              <a:pathLst>
                <a:path w="325" h="1290">
                  <a:moveTo>
                    <a:pt x="0" y="10"/>
                  </a:moveTo>
                  <a:lnTo>
                    <a:pt x="286" y="1290"/>
                  </a:lnTo>
                  <a:lnTo>
                    <a:pt x="325" y="1280"/>
                  </a:lnTo>
                  <a:lnTo>
                    <a:pt x="4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iṧliḓé">
              <a:extLst>
                <a:ext uri="{FF2B5EF4-FFF2-40B4-BE49-F238E27FC236}">
                  <a16:creationId xmlns:a16="http://schemas.microsoft.com/office/drawing/2014/main" id="{04CC125A-6AA4-4DE5-AC02-E62AE6137C18}"/>
                </a:ext>
              </a:extLst>
            </p:cNvPr>
            <p:cNvSpPr/>
            <p:nvPr/>
          </p:nvSpPr>
          <p:spPr bwMode="auto">
            <a:xfrm>
              <a:off x="3124786" y="7978561"/>
              <a:ext cx="50986" cy="20237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6" y="1290"/>
                </a:cxn>
                <a:cxn ang="0">
                  <a:pos x="325" y="1280"/>
                </a:cxn>
                <a:cxn ang="0">
                  <a:pos x="40" y="0"/>
                </a:cxn>
              </a:cxnLst>
              <a:rect l="0" t="0" r="r" b="b"/>
              <a:pathLst>
                <a:path w="325" h="1290">
                  <a:moveTo>
                    <a:pt x="0" y="10"/>
                  </a:moveTo>
                  <a:lnTo>
                    <a:pt x="286" y="1290"/>
                  </a:lnTo>
                  <a:lnTo>
                    <a:pt x="325" y="128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ś1îdê">
              <a:extLst>
                <a:ext uri="{FF2B5EF4-FFF2-40B4-BE49-F238E27FC236}">
                  <a16:creationId xmlns:a16="http://schemas.microsoft.com/office/drawing/2014/main" id="{5333F2F9-8956-489C-A5E3-5FC28C582089}"/>
                </a:ext>
              </a:extLst>
            </p:cNvPr>
            <p:cNvSpPr/>
            <p:nvPr/>
          </p:nvSpPr>
          <p:spPr bwMode="auto">
            <a:xfrm>
              <a:off x="3056859" y="7994094"/>
              <a:ext cx="49417" cy="2023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6" y="1290"/>
                </a:cxn>
                <a:cxn ang="0">
                  <a:pos x="315" y="1280"/>
                </a:cxn>
                <a:cxn ang="0">
                  <a:pos x="29" y="0"/>
                </a:cxn>
                <a:cxn ang="0">
                  <a:pos x="0" y="0"/>
                </a:cxn>
              </a:cxnLst>
              <a:rect l="0" t="0" r="r" b="b"/>
              <a:pathLst>
                <a:path w="315" h="1290">
                  <a:moveTo>
                    <a:pt x="0" y="0"/>
                  </a:moveTo>
                  <a:lnTo>
                    <a:pt x="286" y="1290"/>
                  </a:lnTo>
                  <a:lnTo>
                    <a:pt x="315" y="1280"/>
                  </a:lnTo>
                  <a:lnTo>
                    <a:pt x="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ïṥ1íde">
              <a:extLst>
                <a:ext uri="{FF2B5EF4-FFF2-40B4-BE49-F238E27FC236}">
                  <a16:creationId xmlns:a16="http://schemas.microsoft.com/office/drawing/2014/main" id="{338F907B-39E8-419E-AFED-1CFDD2BBA43C}"/>
                </a:ext>
              </a:extLst>
            </p:cNvPr>
            <p:cNvSpPr/>
            <p:nvPr/>
          </p:nvSpPr>
          <p:spPr bwMode="auto">
            <a:xfrm>
              <a:off x="3056859" y="7994094"/>
              <a:ext cx="49417" cy="2023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6" y="1290"/>
                </a:cxn>
                <a:cxn ang="0">
                  <a:pos x="315" y="1280"/>
                </a:cxn>
                <a:cxn ang="0">
                  <a:pos x="29" y="0"/>
                </a:cxn>
              </a:cxnLst>
              <a:rect l="0" t="0" r="r" b="b"/>
              <a:pathLst>
                <a:path w="315" h="1290">
                  <a:moveTo>
                    <a:pt x="0" y="0"/>
                  </a:moveTo>
                  <a:lnTo>
                    <a:pt x="286" y="1290"/>
                  </a:lnTo>
                  <a:lnTo>
                    <a:pt x="315" y="1280"/>
                  </a:lnTo>
                  <a:lnTo>
                    <a:pt x="2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s1îḋê">
              <a:extLst>
                <a:ext uri="{FF2B5EF4-FFF2-40B4-BE49-F238E27FC236}">
                  <a16:creationId xmlns:a16="http://schemas.microsoft.com/office/drawing/2014/main" id="{4C01C1E3-4C05-409C-9AC8-82DFB2D999CF}"/>
                </a:ext>
              </a:extLst>
            </p:cNvPr>
            <p:cNvSpPr/>
            <p:nvPr/>
          </p:nvSpPr>
          <p:spPr bwMode="auto">
            <a:xfrm>
              <a:off x="2982653" y="8009467"/>
              <a:ext cx="50986" cy="20394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6" y="1300"/>
                </a:cxn>
                <a:cxn ang="0">
                  <a:pos x="325" y="1290"/>
                </a:cxn>
                <a:cxn ang="0">
                  <a:pos x="40" y="0"/>
                </a:cxn>
                <a:cxn ang="0">
                  <a:pos x="0" y="10"/>
                </a:cxn>
              </a:cxnLst>
              <a:rect l="0" t="0" r="r" b="b"/>
              <a:pathLst>
                <a:path w="325" h="1300">
                  <a:moveTo>
                    <a:pt x="0" y="10"/>
                  </a:moveTo>
                  <a:lnTo>
                    <a:pt x="286" y="1300"/>
                  </a:lnTo>
                  <a:lnTo>
                    <a:pt x="325" y="1290"/>
                  </a:lnTo>
                  <a:lnTo>
                    <a:pt x="4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îŝľîḓê">
              <a:extLst>
                <a:ext uri="{FF2B5EF4-FFF2-40B4-BE49-F238E27FC236}">
                  <a16:creationId xmlns:a16="http://schemas.microsoft.com/office/drawing/2014/main" id="{F3F34F05-6DD3-45AD-92B0-DD1B980E98CA}"/>
                </a:ext>
              </a:extLst>
            </p:cNvPr>
            <p:cNvSpPr/>
            <p:nvPr/>
          </p:nvSpPr>
          <p:spPr bwMode="auto">
            <a:xfrm>
              <a:off x="2982653" y="8009467"/>
              <a:ext cx="50986" cy="20394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6" y="1300"/>
                </a:cxn>
                <a:cxn ang="0">
                  <a:pos x="325" y="1290"/>
                </a:cxn>
                <a:cxn ang="0">
                  <a:pos x="40" y="0"/>
                </a:cxn>
              </a:cxnLst>
              <a:rect l="0" t="0" r="r" b="b"/>
              <a:pathLst>
                <a:path w="325" h="1300">
                  <a:moveTo>
                    <a:pt x="0" y="10"/>
                  </a:moveTo>
                  <a:lnTo>
                    <a:pt x="286" y="1300"/>
                  </a:lnTo>
                  <a:lnTo>
                    <a:pt x="325" y="129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íSlidê">
              <a:extLst>
                <a:ext uri="{FF2B5EF4-FFF2-40B4-BE49-F238E27FC236}">
                  <a16:creationId xmlns:a16="http://schemas.microsoft.com/office/drawing/2014/main" id="{5A60F5D8-ECAF-458B-BCE4-28151A45D1A6}"/>
                </a:ext>
              </a:extLst>
            </p:cNvPr>
            <p:cNvSpPr/>
            <p:nvPr/>
          </p:nvSpPr>
          <p:spPr bwMode="auto">
            <a:xfrm>
              <a:off x="2913157" y="8024999"/>
              <a:ext cx="50986" cy="20394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6" y="1300"/>
                </a:cxn>
                <a:cxn ang="0">
                  <a:pos x="325" y="1290"/>
                </a:cxn>
                <a:cxn ang="0">
                  <a:pos x="40" y="0"/>
                </a:cxn>
                <a:cxn ang="0">
                  <a:pos x="0" y="10"/>
                </a:cxn>
              </a:cxnLst>
              <a:rect l="0" t="0" r="r" b="b"/>
              <a:pathLst>
                <a:path w="325" h="1300">
                  <a:moveTo>
                    <a:pt x="0" y="10"/>
                  </a:moveTo>
                  <a:lnTo>
                    <a:pt x="286" y="1300"/>
                  </a:lnTo>
                  <a:lnTo>
                    <a:pt x="325" y="1290"/>
                  </a:lnTo>
                  <a:lnTo>
                    <a:pt x="4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šľíḑè">
              <a:extLst>
                <a:ext uri="{FF2B5EF4-FFF2-40B4-BE49-F238E27FC236}">
                  <a16:creationId xmlns:a16="http://schemas.microsoft.com/office/drawing/2014/main" id="{BADC6873-0D74-4149-A4F6-C99938C26349}"/>
                </a:ext>
              </a:extLst>
            </p:cNvPr>
            <p:cNvSpPr/>
            <p:nvPr/>
          </p:nvSpPr>
          <p:spPr bwMode="auto">
            <a:xfrm>
              <a:off x="2913157" y="8024999"/>
              <a:ext cx="50986" cy="20394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6" y="1300"/>
                </a:cxn>
                <a:cxn ang="0">
                  <a:pos x="325" y="1290"/>
                </a:cxn>
                <a:cxn ang="0">
                  <a:pos x="40" y="0"/>
                </a:cxn>
              </a:cxnLst>
              <a:rect l="0" t="0" r="r" b="b"/>
              <a:pathLst>
                <a:path w="325" h="1300">
                  <a:moveTo>
                    <a:pt x="0" y="10"/>
                  </a:moveTo>
                  <a:lnTo>
                    <a:pt x="286" y="1300"/>
                  </a:lnTo>
                  <a:lnTo>
                    <a:pt x="325" y="129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iṩḻiďé">
              <a:extLst>
                <a:ext uri="{FF2B5EF4-FFF2-40B4-BE49-F238E27FC236}">
                  <a16:creationId xmlns:a16="http://schemas.microsoft.com/office/drawing/2014/main" id="{8234A0C9-AEA2-4542-8892-A3F3418F4C8E}"/>
                </a:ext>
              </a:extLst>
            </p:cNvPr>
            <p:cNvSpPr/>
            <p:nvPr/>
          </p:nvSpPr>
          <p:spPr bwMode="auto">
            <a:xfrm>
              <a:off x="2845228" y="8040372"/>
              <a:ext cx="50986" cy="20394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5" y="1300"/>
                </a:cxn>
                <a:cxn ang="0">
                  <a:pos x="325" y="1290"/>
                </a:cxn>
                <a:cxn ang="0">
                  <a:pos x="39" y="0"/>
                </a:cxn>
                <a:cxn ang="0">
                  <a:pos x="0" y="10"/>
                </a:cxn>
              </a:cxnLst>
              <a:rect l="0" t="0" r="r" b="b"/>
              <a:pathLst>
                <a:path w="325" h="1300">
                  <a:moveTo>
                    <a:pt x="0" y="10"/>
                  </a:moveTo>
                  <a:lnTo>
                    <a:pt x="285" y="1300"/>
                  </a:lnTo>
                  <a:lnTo>
                    <a:pt x="325" y="1290"/>
                  </a:lnTo>
                  <a:lnTo>
                    <a:pt x="39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iSḷïḍe">
              <a:extLst>
                <a:ext uri="{FF2B5EF4-FFF2-40B4-BE49-F238E27FC236}">
                  <a16:creationId xmlns:a16="http://schemas.microsoft.com/office/drawing/2014/main" id="{FF2EFF09-D560-4977-AD5D-419E4BE560F8}"/>
                </a:ext>
              </a:extLst>
            </p:cNvPr>
            <p:cNvSpPr/>
            <p:nvPr/>
          </p:nvSpPr>
          <p:spPr bwMode="auto">
            <a:xfrm>
              <a:off x="2845228" y="8040372"/>
              <a:ext cx="50986" cy="20394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5" y="1300"/>
                </a:cxn>
                <a:cxn ang="0">
                  <a:pos x="325" y="1290"/>
                </a:cxn>
                <a:cxn ang="0">
                  <a:pos x="39" y="0"/>
                </a:cxn>
              </a:cxnLst>
              <a:rect l="0" t="0" r="r" b="b"/>
              <a:pathLst>
                <a:path w="325" h="1300">
                  <a:moveTo>
                    <a:pt x="0" y="10"/>
                  </a:moveTo>
                  <a:lnTo>
                    <a:pt x="285" y="1300"/>
                  </a:lnTo>
                  <a:lnTo>
                    <a:pt x="325" y="1290"/>
                  </a:lnTo>
                  <a:lnTo>
                    <a:pt x="3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íṡľíḑê">
              <a:extLst>
                <a:ext uri="{FF2B5EF4-FFF2-40B4-BE49-F238E27FC236}">
                  <a16:creationId xmlns:a16="http://schemas.microsoft.com/office/drawing/2014/main" id="{F38D5E61-FF80-496E-AFCE-24EF4EAE8A4D}"/>
                </a:ext>
              </a:extLst>
            </p:cNvPr>
            <p:cNvSpPr/>
            <p:nvPr/>
          </p:nvSpPr>
          <p:spPr bwMode="auto">
            <a:xfrm>
              <a:off x="2771025" y="8055904"/>
              <a:ext cx="50986" cy="20378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6" y="1299"/>
                </a:cxn>
                <a:cxn ang="0">
                  <a:pos x="325" y="1290"/>
                </a:cxn>
                <a:cxn ang="0">
                  <a:pos x="40" y="0"/>
                </a:cxn>
                <a:cxn ang="0">
                  <a:pos x="0" y="10"/>
                </a:cxn>
              </a:cxnLst>
              <a:rect l="0" t="0" r="r" b="b"/>
              <a:pathLst>
                <a:path w="325" h="1299">
                  <a:moveTo>
                    <a:pt x="0" y="10"/>
                  </a:moveTo>
                  <a:lnTo>
                    <a:pt x="286" y="1299"/>
                  </a:lnTo>
                  <a:lnTo>
                    <a:pt x="325" y="1290"/>
                  </a:lnTo>
                  <a:lnTo>
                    <a:pt x="4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ŝļiḋe">
              <a:extLst>
                <a:ext uri="{FF2B5EF4-FFF2-40B4-BE49-F238E27FC236}">
                  <a16:creationId xmlns:a16="http://schemas.microsoft.com/office/drawing/2014/main" id="{518C37E9-2A9B-4313-9BB1-AD0A345143B0}"/>
                </a:ext>
              </a:extLst>
            </p:cNvPr>
            <p:cNvSpPr/>
            <p:nvPr/>
          </p:nvSpPr>
          <p:spPr bwMode="auto">
            <a:xfrm>
              <a:off x="2771025" y="8055904"/>
              <a:ext cx="50986" cy="20378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86" y="1299"/>
                </a:cxn>
                <a:cxn ang="0">
                  <a:pos x="325" y="1290"/>
                </a:cxn>
                <a:cxn ang="0">
                  <a:pos x="40" y="0"/>
                </a:cxn>
              </a:cxnLst>
              <a:rect l="0" t="0" r="r" b="b"/>
              <a:pathLst>
                <a:path w="325" h="1299">
                  <a:moveTo>
                    <a:pt x="0" y="10"/>
                  </a:moveTo>
                  <a:lnTo>
                    <a:pt x="286" y="1299"/>
                  </a:lnTo>
                  <a:lnTo>
                    <a:pt x="325" y="129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îşľiḋè">
              <a:extLst>
                <a:ext uri="{FF2B5EF4-FFF2-40B4-BE49-F238E27FC236}">
                  <a16:creationId xmlns:a16="http://schemas.microsoft.com/office/drawing/2014/main" id="{2743CD10-C1F9-49D2-9A0F-0570F571EA69}"/>
                </a:ext>
              </a:extLst>
            </p:cNvPr>
            <p:cNvSpPr/>
            <p:nvPr/>
          </p:nvSpPr>
          <p:spPr bwMode="auto">
            <a:xfrm>
              <a:off x="3134042" y="8287614"/>
              <a:ext cx="132877" cy="29336"/>
            </a:xfrm>
            <a:custGeom>
              <a:avLst/>
              <a:gdLst/>
              <a:ahLst/>
              <a:cxnLst>
                <a:cxn ang="0">
                  <a:pos x="0" y="187"/>
                </a:cxn>
                <a:cxn ang="0">
                  <a:pos x="847" y="0"/>
                </a:cxn>
                <a:cxn ang="0">
                  <a:pos x="0" y="187"/>
                </a:cxn>
              </a:cxnLst>
              <a:rect l="0" t="0" r="r" b="b"/>
              <a:pathLst>
                <a:path w="847" h="187">
                  <a:moveTo>
                    <a:pt x="0" y="187"/>
                  </a:moveTo>
                  <a:lnTo>
                    <a:pt x="847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îṡļîḑê">
              <a:extLst>
                <a:ext uri="{FF2B5EF4-FFF2-40B4-BE49-F238E27FC236}">
                  <a16:creationId xmlns:a16="http://schemas.microsoft.com/office/drawing/2014/main" id="{B4B05F56-D928-4DA0-A106-E04E8CE2F2C9}"/>
                </a:ext>
              </a:extLst>
            </p:cNvPr>
            <p:cNvSpPr/>
            <p:nvPr/>
          </p:nvSpPr>
          <p:spPr bwMode="auto">
            <a:xfrm flipV="1">
              <a:off x="3134042" y="8287614"/>
              <a:ext cx="132877" cy="29336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ïṡḻïḑé">
              <a:extLst>
                <a:ext uri="{FF2B5EF4-FFF2-40B4-BE49-F238E27FC236}">
                  <a16:creationId xmlns:a16="http://schemas.microsoft.com/office/drawing/2014/main" id="{AC053E46-87D3-4993-BA85-159ABF30CFC7}"/>
                </a:ext>
              </a:extLst>
            </p:cNvPr>
            <p:cNvSpPr/>
            <p:nvPr/>
          </p:nvSpPr>
          <p:spPr bwMode="auto">
            <a:xfrm>
              <a:off x="3132473" y="8284476"/>
              <a:ext cx="134445" cy="35455"/>
            </a:xfrm>
            <a:custGeom>
              <a:avLst/>
              <a:gdLst/>
              <a:ahLst/>
              <a:cxnLst>
                <a:cxn ang="0">
                  <a:pos x="10" y="226"/>
                </a:cxn>
                <a:cxn ang="0">
                  <a:pos x="857" y="39"/>
                </a:cxn>
                <a:cxn ang="0">
                  <a:pos x="847" y="0"/>
                </a:cxn>
                <a:cxn ang="0">
                  <a:pos x="0" y="187"/>
                </a:cxn>
                <a:cxn ang="0">
                  <a:pos x="10" y="226"/>
                </a:cxn>
              </a:cxnLst>
              <a:rect l="0" t="0" r="r" b="b"/>
              <a:pathLst>
                <a:path w="857" h="226">
                  <a:moveTo>
                    <a:pt x="10" y="226"/>
                  </a:moveTo>
                  <a:lnTo>
                    <a:pt x="857" y="39"/>
                  </a:lnTo>
                  <a:lnTo>
                    <a:pt x="847" y="0"/>
                  </a:lnTo>
                  <a:lnTo>
                    <a:pt x="0" y="187"/>
                  </a:lnTo>
                  <a:lnTo>
                    <a:pt x="10" y="226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ṥļiḑé">
              <a:extLst>
                <a:ext uri="{FF2B5EF4-FFF2-40B4-BE49-F238E27FC236}">
                  <a16:creationId xmlns:a16="http://schemas.microsoft.com/office/drawing/2014/main" id="{343619AF-8D59-4901-9FB7-B9DDE1830DDD}"/>
                </a:ext>
              </a:extLst>
            </p:cNvPr>
            <p:cNvSpPr/>
            <p:nvPr/>
          </p:nvSpPr>
          <p:spPr bwMode="auto">
            <a:xfrm>
              <a:off x="3132473" y="8284476"/>
              <a:ext cx="134445" cy="35455"/>
            </a:xfrm>
            <a:custGeom>
              <a:avLst/>
              <a:gdLst/>
              <a:ahLst/>
              <a:cxnLst>
                <a:cxn ang="0">
                  <a:pos x="10" y="226"/>
                </a:cxn>
                <a:cxn ang="0">
                  <a:pos x="857" y="39"/>
                </a:cxn>
                <a:cxn ang="0">
                  <a:pos x="847" y="0"/>
                </a:cxn>
                <a:cxn ang="0">
                  <a:pos x="0" y="187"/>
                </a:cxn>
              </a:cxnLst>
              <a:rect l="0" t="0" r="r" b="b"/>
              <a:pathLst>
                <a:path w="857" h="226">
                  <a:moveTo>
                    <a:pt x="10" y="226"/>
                  </a:moveTo>
                  <a:lnTo>
                    <a:pt x="857" y="39"/>
                  </a:lnTo>
                  <a:lnTo>
                    <a:pt x="847" y="0"/>
                  </a:lnTo>
                  <a:lnTo>
                    <a:pt x="0" y="187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íŝlîḋê">
              <a:extLst>
                <a:ext uri="{FF2B5EF4-FFF2-40B4-BE49-F238E27FC236}">
                  <a16:creationId xmlns:a16="http://schemas.microsoft.com/office/drawing/2014/main" id="{06D08764-A3CE-4EE6-B4BF-EC47538A1897}"/>
                </a:ext>
              </a:extLst>
            </p:cNvPr>
            <p:cNvSpPr/>
            <p:nvPr/>
          </p:nvSpPr>
          <p:spPr bwMode="auto">
            <a:xfrm>
              <a:off x="3140318" y="8319931"/>
              <a:ext cx="132877" cy="29493"/>
            </a:xfrm>
            <a:custGeom>
              <a:avLst/>
              <a:gdLst/>
              <a:ahLst/>
              <a:cxnLst>
                <a:cxn ang="0">
                  <a:pos x="0" y="188"/>
                </a:cxn>
                <a:cxn ang="0">
                  <a:pos x="847" y="0"/>
                </a:cxn>
                <a:cxn ang="0">
                  <a:pos x="0" y="188"/>
                </a:cxn>
              </a:cxnLst>
              <a:rect l="0" t="0" r="r" b="b"/>
              <a:pathLst>
                <a:path w="847" h="188">
                  <a:moveTo>
                    <a:pt x="0" y="188"/>
                  </a:moveTo>
                  <a:lnTo>
                    <a:pt x="847" y="0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îşlïḓê">
              <a:extLst>
                <a:ext uri="{FF2B5EF4-FFF2-40B4-BE49-F238E27FC236}">
                  <a16:creationId xmlns:a16="http://schemas.microsoft.com/office/drawing/2014/main" id="{0F1B408E-A31D-4854-A037-FA525099FAA2}"/>
                </a:ext>
              </a:extLst>
            </p:cNvPr>
            <p:cNvSpPr/>
            <p:nvPr/>
          </p:nvSpPr>
          <p:spPr bwMode="auto">
            <a:xfrm flipV="1">
              <a:off x="3140318" y="8319931"/>
              <a:ext cx="132877" cy="29493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išḷîḋe">
              <a:extLst>
                <a:ext uri="{FF2B5EF4-FFF2-40B4-BE49-F238E27FC236}">
                  <a16:creationId xmlns:a16="http://schemas.microsoft.com/office/drawing/2014/main" id="{14C5D8F9-B49D-46DA-BD1C-23407ACE8040}"/>
                </a:ext>
              </a:extLst>
            </p:cNvPr>
            <p:cNvSpPr/>
            <p:nvPr/>
          </p:nvSpPr>
          <p:spPr bwMode="auto">
            <a:xfrm>
              <a:off x="3140318" y="8316950"/>
              <a:ext cx="134288" cy="35455"/>
            </a:xfrm>
            <a:custGeom>
              <a:avLst/>
              <a:gdLst/>
              <a:ahLst/>
              <a:cxnLst>
                <a:cxn ang="0">
                  <a:pos x="10" y="226"/>
                </a:cxn>
                <a:cxn ang="0">
                  <a:pos x="856" y="39"/>
                </a:cxn>
                <a:cxn ang="0">
                  <a:pos x="847" y="0"/>
                </a:cxn>
                <a:cxn ang="0">
                  <a:pos x="0" y="187"/>
                </a:cxn>
                <a:cxn ang="0">
                  <a:pos x="10" y="226"/>
                </a:cxn>
              </a:cxnLst>
              <a:rect l="0" t="0" r="r" b="b"/>
              <a:pathLst>
                <a:path w="856" h="226">
                  <a:moveTo>
                    <a:pt x="10" y="226"/>
                  </a:moveTo>
                  <a:lnTo>
                    <a:pt x="856" y="39"/>
                  </a:lnTo>
                  <a:lnTo>
                    <a:pt x="847" y="0"/>
                  </a:lnTo>
                  <a:lnTo>
                    <a:pt x="0" y="187"/>
                  </a:lnTo>
                  <a:lnTo>
                    <a:pt x="10" y="226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ŝḻîḍe">
              <a:extLst>
                <a:ext uri="{FF2B5EF4-FFF2-40B4-BE49-F238E27FC236}">
                  <a16:creationId xmlns:a16="http://schemas.microsoft.com/office/drawing/2014/main" id="{31978E89-1151-4120-A054-33401DE0689F}"/>
                </a:ext>
              </a:extLst>
            </p:cNvPr>
            <p:cNvSpPr/>
            <p:nvPr/>
          </p:nvSpPr>
          <p:spPr bwMode="auto">
            <a:xfrm>
              <a:off x="3140318" y="8316950"/>
              <a:ext cx="134288" cy="35455"/>
            </a:xfrm>
            <a:custGeom>
              <a:avLst/>
              <a:gdLst/>
              <a:ahLst/>
              <a:cxnLst>
                <a:cxn ang="0">
                  <a:pos x="10" y="226"/>
                </a:cxn>
                <a:cxn ang="0">
                  <a:pos x="856" y="39"/>
                </a:cxn>
                <a:cxn ang="0">
                  <a:pos x="847" y="0"/>
                </a:cxn>
                <a:cxn ang="0">
                  <a:pos x="0" y="187"/>
                </a:cxn>
              </a:cxnLst>
              <a:rect l="0" t="0" r="r" b="b"/>
              <a:pathLst>
                <a:path w="856" h="226">
                  <a:moveTo>
                    <a:pt x="10" y="226"/>
                  </a:moveTo>
                  <a:lnTo>
                    <a:pt x="856" y="39"/>
                  </a:lnTo>
                  <a:lnTo>
                    <a:pt x="847" y="0"/>
                  </a:lnTo>
                  <a:lnTo>
                    <a:pt x="0" y="187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ś1ïḋê">
              <a:extLst>
                <a:ext uri="{FF2B5EF4-FFF2-40B4-BE49-F238E27FC236}">
                  <a16:creationId xmlns:a16="http://schemas.microsoft.com/office/drawing/2014/main" id="{567E8A50-0AF4-4FA0-90E9-AACB08CBC07E}"/>
                </a:ext>
              </a:extLst>
            </p:cNvPr>
            <p:cNvSpPr/>
            <p:nvPr/>
          </p:nvSpPr>
          <p:spPr bwMode="auto">
            <a:xfrm>
              <a:off x="2746394" y="8423472"/>
              <a:ext cx="83303" cy="69499"/>
            </a:xfrm>
            <a:custGeom>
              <a:avLst/>
              <a:gdLst/>
              <a:ahLst/>
              <a:cxnLst>
                <a:cxn ang="0">
                  <a:pos x="433" y="0"/>
                </a:cxn>
                <a:cxn ang="0">
                  <a:pos x="531" y="443"/>
                </a:cxn>
                <a:cxn ang="0">
                  <a:pos x="0" y="89"/>
                </a:cxn>
                <a:cxn ang="0">
                  <a:pos x="433" y="0"/>
                </a:cxn>
              </a:cxnLst>
              <a:rect l="0" t="0" r="r" b="b"/>
              <a:pathLst>
                <a:path w="531" h="443">
                  <a:moveTo>
                    <a:pt x="433" y="0"/>
                  </a:moveTo>
                  <a:lnTo>
                    <a:pt x="531" y="443"/>
                  </a:lnTo>
                  <a:lnTo>
                    <a:pt x="0" y="89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íṥlîďé">
              <a:extLst>
                <a:ext uri="{FF2B5EF4-FFF2-40B4-BE49-F238E27FC236}">
                  <a16:creationId xmlns:a16="http://schemas.microsoft.com/office/drawing/2014/main" id="{3A06363C-DC80-4978-BAFA-D9766AD004E5}"/>
                </a:ext>
              </a:extLst>
            </p:cNvPr>
            <p:cNvSpPr/>
            <p:nvPr/>
          </p:nvSpPr>
          <p:spPr bwMode="auto">
            <a:xfrm>
              <a:off x="2666073" y="7623388"/>
              <a:ext cx="435654" cy="121896"/>
            </a:xfrm>
            <a:custGeom>
              <a:avLst/>
              <a:gdLst/>
              <a:ahLst/>
              <a:cxnLst>
                <a:cxn ang="0">
                  <a:pos x="2777" y="187"/>
                </a:cxn>
                <a:cxn ang="0">
                  <a:pos x="39" y="777"/>
                </a:cxn>
                <a:cxn ang="0">
                  <a:pos x="0" y="590"/>
                </a:cxn>
                <a:cxn ang="0">
                  <a:pos x="2727" y="0"/>
                </a:cxn>
                <a:cxn ang="0">
                  <a:pos x="2777" y="187"/>
                </a:cxn>
              </a:cxnLst>
              <a:rect l="0" t="0" r="r" b="b"/>
              <a:pathLst>
                <a:path w="2777" h="777">
                  <a:moveTo>
                    <a:pt x="2777" y="187"/>
                  </a:moveTo>
                  <a:lnTo>
                    <a:pt x="39" y="777"/>
                  </a:lnTo>
                  <a:lnTo>
                    <a:pt x="0" y="590"/>
                  </a:lnTo>
                  <a:lnTo>
                    <a:pt x="2727" y="0"/>
                  </a:lnTo>
                  <a:lnTo>
                    <a:pt x="2777" y="187"/>
                  </a:ln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is1îďé">
              <a:extLst>
                <a:ext uri="{FF2B5EF4-FFF2-40B4-BE49-F238E27FC236}">
                  <a16:creationId xmlns:a16="http://schemas.microsoft.com/office/drawing/2014/main" id="{66F74F6D-1FD8-40FA-A7C2-9E2F17499628}"/>
                </a:ext>
              </a:extLst>
            </p:cNvPr>
            <p:cNvSpPr/>
            <p:nvPr/>
          </p:nvSpPr>
          <p:spPr bwMode="auto">
            <a:xfrm>
              <a:off x="2698390" y="7646451"/>
              <a:ext cx="376980" cy="138996"/>
            </a:xfrm>
            <a:custGeom>
              <a:avLst/>
              <a:gdLst/>
              <a:ahLst/>
              <a:cxnLst>
                <a:cxn ang="0">
                  <a:pos x="129" y="70"/>
                </a:cxn>
                <a:cxn ang="0">
                  <a:pos x="106" y="69"/>
                </a:cxn>
                <a:cxn ang="0">
                  <a:pos x="9" y="90"/>
                </a:cxn>
                <a:cxn ang="0">
                  <a:pos x="0" y="47"/>
                </a:cxn>
                <a:cxn ang="0">
                  <a:pos x="15" y="44"/>
                </a:cxn>
                <a:cxn ang="0">
                  <a:pos x="21" y="71"/>
                </a:cxn>
                <a:cxn ang="0">
                  <a:pos x="106" y="52"/>
                </a:cxn>
                <a:cxn ang="0">
                  <a:pos x="108" y="53"/>
                </a:cxn>
                <a:cxn ang="0">
                  <a:pos x="143" y="45"/>
                </a:cxn>
                <a:cxn ang="0">
                  <a:pos x="145" y="44"/>
                </a:cxn>
                <a:cxn ang="0">
                  <a:pos x="225" y="26"/>
                </a:cxn>
                <a:cxn ang="0">
                  <a:pos x="219" y="3"/>
                </a:cxn>
                <a:cxn ang="0">
                  <a:pos x="235" y="0"/>
                </a:cxn>
                <a:cxn ang="0">
                  <a:pos x="244" y="39"/>
                </a:cxn>
                <a:cxn ang="0">
                  <a:pos x="152" y="59"/>
                </a:cxn>
                <a:cxn ang="0">
                  <a:pos x="129" y="70"/>
                </a:cxn>
              </a:cxnLst>
              <a:rect l="0" t="0" r="r" b="b"/>
              <a:pathLst>
                <a:path w="244" h="90">
                  <a:moveTo>
                    <a:pt x="129" y="70"/>
                  </a:moveTo>
                  <a:cubicBezTo>
                    <a:pt x="122" y="72"/>
                    <a:pt x="114" y="71"/>
                    <a:pt x="106" y="69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21" y="57"/>
                    <a:pt x="131" y="55"/>
                    <a:pt x="143" y="45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225" y="26"/>
                    <a:pt x="225" y="26"/>
                    <a:pt x="225" y="26"/>
                  </a:cubicBezTo>
                  <a:cubicBezTo>
                    <a:pt x="219" y="3"/>
                    <a:pt x="219" y="3"/>
                    <a:pt x="219" y="3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44" y="39"/>
                    <a:pt x="244" y="39"/>
                    <a:pt x="244" y="39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44" y="65"/>
                    <a:pt x="137" y="68"/>
                    <a:pt x="129" y="70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îsḷïḓé">
              <a:extLst>
                <a:ext uri="{FF2B5EF4-FFF2-40B4-BE49-F238E27FC236}">
                  <a16:creationId xmlns:a16="http://schemas.microsoft.com/office/drawing/2014/main" id="{A4D781A6-45D4-4FC1-8FC1-4DD222EA5880}"/>
                </a:ext>
              </a:extLst>
            </p:cNvPr>
            <p:cNvSpPr/>
            <p:nvPr/>
          </p:nvSpPr>
          <p:spPr bwMode="auto">
            <a:xfrm>
              <a:off x="1567761" y="7261783"/>
              <a:ext cx="301208" cy="580923"/>
            </a:xfrm>
            <a:custGeom>
              <a:avLst/>
              <a:gdLst/>
              <a:ahLst/>
              <a:cxnLst>
                <a:cxn ang="0">
                  <a:pos x="69" y="376"/>
                </a:cxn>
                <a:cxn ang="0">
                  <a:pos x="150" y="91"/>
                </a:cxn>
                <a:cxn ang="0">
                  <a:pos x="86" y="11"/>
                </a:cxn>
                <a:cxn ang="0">
                  <a:pos x="0" y="27"/>
                </a:cxn>
                <a:cxn ang="0">
                  <a:pos x="9" y="42"/>
                </a:cxn>
                <a:cxn ang="0">
                  <a:pos x="81" y="27"/>
                </a:cxn>
                <a:cxn ang="0">
                  <a:pos x="135" y="97"/>
                </a:cxn>
                <a:cxn ang="0">
                  <a:pos x="63" y="359"/>
                </a:cxn>
                <a:cxn ang="0">
                  <a:pos x="69" y="376"/>
                </a:cxn>
              </a:cxnLst>
              <a:rect l="0" t="0" r="r" b="b"/>
              <a:pathLst>
                <a:path w="195" h="376">
                  <a:moveTo>
                    <a:pt x="69" y="376"/>
                  </a:moveTo>
                  <a:cubicBezTo>
                    <a:pt x="159" y="343"/>
                    <a:pt x="195" y="215"/>
                    <a:pt x="150" y="91"/>
                  </a:cubicBezTo>
                  <a:cubicBezTo>
                    <a:pt x="134" y="50"/>
                    <a:pt x="112" y="22"/>
                    <a:pt x="86" y="11"/>
                  </a:cubicBezTo>
                  <a:cubicBezTo>
                    <a:pt x="60" y="0"/>
                    <a:pt x="31" y="6"/>
                    <a:pt x="0" y="27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36" y="24"/>
                    <a:pt x="61" y="19"/>
                    <a:pt x="81" y="27"/>
                  </a:cubicBezTo>
                  <a:cubicBezTo>
                    <a:pt x="109" y="39"/>
                    <a:pt x="126" y="71"/>
                    <a:pt x="135" y="97"/>
                  </a:cubicBezTo>
                  <a:cubicBezTo>
                    <a:pt x="177" y="211"/>
                    <a:pt x="145" y="329"/>
                    <a:pt x="63" y="359"/>
                  </a:cubicBezTo>
                  <a:lnTo>
                    <a:pt x="69" y="376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ïṩľîḍê">
              <a:extLst>
                <a:ext uri="{FF2B5EF4-FFF2-40B4-BE49-F238E27FC236}">
                  <a16:creationId xmlns:a16="http://schemas.microsoft.com/office/drawing/2014/main" id="{5E3B50BE-7B0A-4C09-AE93-32617188A1CE}"/>
                </a:ext>
              </a:extLst>
            </p:cNvPr>
            <p:cNvSpPr/>
            <p:nvPr/>
          </p:nvSpPr>
          <p:spPr bwMode="auto">
            <a:xfrm>
              <a:off x="1559919" y="7288138"/>
              <a:ext cx="34042" cy="38592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15" y="23"/>
                </a:cxn>
                <a:cxn ang="0">
                  <a:pos x="20" y="9"/>
                </a:cxn>
                <a:cxn ang="0">
                  <a:pos x="7" y="2"/>
                </a:cxn>
                <a:cxn ang="0">
                  <a:pos x="2" y="16"/>
                </a:cxn>
              </a:cxnLst>
              <a:rect l="0" t="0" r="r" b="b"/>
              <a:pathLst>
                <a:path w="22" h="25">
                  <a:moveTo>
                    <a:pt x="2" y="16"/>
                  </a:moveTo>
                  <a:cubicBezTo>
                    <a:pt x="4" y="22"/>
                    <a:pt x="10" y="25"/>
                    <a:pt x="15" y="23"/>
                  </a:cubicBezTo>
                  <a:cubicBezTo>
                    <a:pt x="20" y="21"/>
                    <a:pt x="22" y="15"/>
                    <a:pt x="20" y="9"/>
                  </a:cubicBezTo>
                  <a:cubicBezTo>
                    <a:pt x="18" y="3"/>
                    <a:pt x="12" y="0"/>
                    <a:pt x="7" y="2"/>
                  </a:cubicBezTo>
                  <a:cubicBezTo>
                    <a:pt x="2" y="4"/>
                    <a:pt x="0" y="10"/>
                    <a:pt x="2" y="16"/>
                  </a:cubicBezTo>
                  <a:close/>
                </a:path>
              </a:pathLst>
            </a:custGeom>
            <a:solidFill>
              <a:srgbClr val="009FA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ïŝliḍe">
              <a:extLst>
                <a:ext uri="{FF2B5EF4-FFF2-40B4-BE49-F238E27FC236}">
                  <a16:creationId xmlns:a16="http://schemas.microsoft.com/office/drawing/2014/main" id="{F868539E-297A-4874-AD70-12A023E6D2D6}"/>
                </a:ext>
              </a:extLst>
            </p:cNvPr>
            <p:cNvSpPr/>
            <p:nvPr/>
          </p:nvSpPr>
          <p:spPr bwMode="auto">
            <a:xfrm>
              <a:off x="1553800" y="7281863"/>
              <a:ext cx="46279" cy="50985"/>
            </a:xfrm>
            <a:custGeom>
              <a:avLst/>
              <a:gdLst/>
              <a:ahLst/>
              <a:cxnLst>
                <a:cxn ang="0">
                  <a:pos x="2" y="21"/>
                </a:cxn>
                <a:cxn ang="0">
                  <a:pos x="10" y="2"/>
                </a:cxn>
                <a:cxn ang="0">
                  <a:pos x="27" y="12"/>
                </a:cxn>
                <a:cxn ang="0">
                  <a:pos x="20" y="31"/>
                </a:cxn>
                <a:cxn ang="0">
                  <a:pos x="2" y="21"/>
                </a:cxn>
                <a:cxn ang="0">
                  <a:pos x="9" y="19"/>
                </a:cxn>
                <a:cxn ang="0">
                  <a:pos x="17" y="23"/>
                </a:cxn>
                <a:cxn ang="0">
                  <a:pos x="21" y="14"/>
                </a:cxn>
                <a:cxn ang="0">
                  <a:pos x="12" y="10"/>
                </a:cxn>
                <a:cxn ang="0">
                  <a:pos x="9" y="19"/>
                </a:cxn>
              </a:cxnLst>
              <a:rect l="0" t="0" r="r" b="b"/>
              <a:pathLst>
                <a:path w="30" h="33">
                  <a:moveTo>
                    <a:pt x="2" y="21"/>
                  </a:moveTo>
                  <a:cubicBezTo>
                    <a:pt x="0" y="13"/>
                    <a:pt x="3" y="5"/>
                    <a:pt x="10" y="2"/>
                  </a:cubicBezTo>
                  <a:cubicBezTo>
                    <a:pt x="16" y="0"/>
                    <a:pt x="24" y="4"/>
                    <a:pt x="27" y="12"/>
                  </a:cubicBezTo>
                  <a:cubicBezTo>
                    <a:pt x="30" y="20"/>
                    <a:pt x="27" y="28"/>
                    <a:pt x="20" y="31"/>
                  </a:cubicBezTo>
                  <a:cubicBezTo>
                    <a:pt x="13" y="33"/>
                    <a:pt x="5" y="29"/>
                    <a:pt x="2" y="21"/>
                  </a:cubicBezTo>
                  <a:close/>
                  <a:moveTo>
                    <a:pt x="9" y="19"/>
                  </a:moveTo>
                  <a:cubicBezTo>
                    <a:pt x="10" y="22"/>
                    <a:pt x="14" y="24"/>
                    <a:pt x="17" y="23"/>
                  </a:cubicBezTo>
                  <a:cubicBezTo>
                    <a:pt x="21" y="22"/>
                    <a:pt x="22" y="18"/>
                    <a:pt x="21" y="14"/>
                  </a:cubicBezTo>
                  <a:cubicBezTo>
                    <a:pt x="19" y="11"/>
                    <a:pt x="16" y="9"/>
                    <a:pt x="12" y="10"/>
                  </a:cubicBezTo>
                  <a:cubicBezTo>
                    <a:pt x="9" y="11"/>
                    <a:pt x="8" y="15"/>
                    <a:pt x="9" y="19"/>
                  </a:cubicBez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îŝḷíḍe">
              <a:extLst>
                <a:ext uri="{FF2B5EF4-FFF2-40B4-BE49-F238E27FC236}">
                  <a16:creationId xmlns:a16="http://schemas.microsoft.com/office/drawing/2014/main" id="{3F02BFF9-F1B7-46AC-8F9B-D2D64A3709CB}"/>
                </a:ext>
              </a:extLst>
            </p:cNvPr>
            <p:cNvSpPr/>
            <p:nvPr/>
          </p:nvSpPr>
          <p:spPr bwMode="auto">
            <a:xfrm>
              <a:off x="1269536" y="7362186"/>
              <a:ext cx="404748" cy="531506"/>
            </a:xfrm>
            <a:custGeom>
              <a:avLst/>
              <a:gdLst/>
              <a:ahLst/>
              <a:cxnLst>
                <a:cxn ang="0">
                  <a:pos x="262" y="311"/>
                </a:cxn>
                <a:cxn ang="0">
                  <a:pos x="256" y="294"/>
                </a:cxn>
                <a:cxn ang="0">
                  <a:pos x="31" y="141"/>
                </a:cxn>
                <a:cxn ang="0">
                  <a:pos x="27" y="53"/>
                </a:cxn>
                <a:cxn ang="0">
                  <a:pos x="92" y="17"/>
                </a:cxn>
                <a:cxn ang="0">
                  <a:pos x="89" y="0"/>
                </a:cxn>
                <a:cxn ang="0">
                  <a:pos x="13" y="44"/>
                </a:cxn>
                <a:cxn ang="0">
                  <a:pos x="16" y="146"/>
                </a:cxn>
                <a:cxn ang="0">
                  <a:pos x="262" y="311"/>
                </a:cxn>
              </a:cxnLst>
              <a:rect l="0" t="0" r="r" b="b"/>
              <a:pathLst>
                <a:path w="262" h="344">
                  <a:moveTo>
                    <a:pt x="262" y="311"/>
                  </a:moveTo>
                  <a:cubicBezTo>
                    <a:pt x="256" y="294"/>
                    <a:pt x="256" y="294"/>
                    <a:pt x="256" y="294"/>
                  </a:cubicBezTo>
                  <a:cubicBezTo>
                    <a:pt x="174" y="325"/>
                    <a:pt x="73" y="256"/>
                    <a:pt x="31" y="141"/>
                  </a:cubicBezTo>
                  <a:cubicBezTo>
                    <a:pt x="21" y="115"/>
                    <a:pt x="13" y="79"/>
                    <a:pt x="27" y="53"/>
                  </a:cubicBezTo>
                  <a:cubicBezTo>
                    <a:pt x="37" y="33"/>
                    <a:pt x="59" y="21"/>
                    <a:pt x="92" y="17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51" y="4"/>
                    <a:pt x="25" y="19"/>
                    <a:pt x="13" y="44"/>
                  </a:cubicBezTo>
                  <a:cubicBezTo>
                    <a:pt x="0" y="69"/>
                    <a:pt x="1" y="104"/>
                    <a:pt x="16" y="146"/>
                  </a:cubicBezTo>
                  <a:cubicBezTo>
                    <a:pt x="62" y="270"/>
                    <a:pt x="172" y="344"/>
                    <a:pt x="262" y="311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îṩ1iḑe">
              <a:extLst>
                <a:ext uri="{FF2B5EF4-FFF2-40B4-BE49-F238E27FC236}">
                  <a16:creationId xmlns:a16="http://schemas.microsoft.com/office/drawing/2014/main" id="{275C9AD8-56F3-4633-86A2-C7F0FA480059}"/>
                </a:ext>
              </a:extLst>
            </p:cNvPr>
            <p:cNvSpPr/>
            <p:nvPr/>
          </p:nvSpPr>
          <p:spPr bwMode="auto">
            <a:xfrm>
              <a:off x="1369938" y="7356066"/>
              <a:ext cx="38592" cy="38592"/>
            </a:xfrm>
            <a:custGeom>
              <a:avLst/>
              <a:gdLst/>
              <a:ahLst/>
              <a:cxnLst>
                <a:cxn ang="0">
                  <a:pos x="23" y="9"/>
                </a:cxn>
                <a:cxn ang="0">
                  <a:pos x="17" y="23"/>
                </a:cxn>
                <a:cxn ang="0">
                  <a:pos x="3" y="17"/>
                </a:cxn>
                <a:cxn ang="0">
                  <a:pos x="9" y="2"/>
                </a:cxn>
                <a:cxn ang="0">
                  <a:pos x="23" y="9"/>
                </a:cxn>
              </a:cxnLst>
              <a:rect l="0" t="0" r="r" b="b"/>
              <a:pathLst>
                <a:path w="25" h="25">
                  <a:moveTo>
                    <a:pt x="23" y="9"/>
                  </a:moveTo>
                  <a:cubicBezTo>
                    <a:pt x="25" y="15"/>
                    <a:pt x="22" y="21"/>
                    <a:pt x="17" y="23"/>
                  </a:cubicBezTo>
                  <a:cubicBezTo>
                    <a:pt x="11" y="25"/>
                    <a:pt x="5" y="22"/>
                    <a:pt x="3" y="17"/>
                  </a:cubicBezTo>
                  <a:cubicBezTo>
                    <a:pt x="0" y="11"/>
                    <a:pt x="3" y="5"/>
                    <a:pt x="9" y="2"/>
                  </a:cubicBezTo>
                  <a:cubicBezTo>
                    <a:pt x="15" y="0"/>
                    <a:pt x="21" y="3"/>
                    <a:pt x="23" y="9"/>
                  </a:cubicBezTo>
                  <a:close/>
                </a:path>
              </a:pathLst>
            </a:custGeom>
            <a:solidFill>
              <a:srgbClr val="009FA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işḷídè">
              <a:extLst>
                <a:ext uri="{FF2B5EF4-FFF2-40B4-BE49-F238E27FC236}">
                  <a16:creationId xmlns:a16="http://schemas.microsoft.com/office/drawing/2014/main" id="{28CA4375-AD04-42C7-9860-0918F6A6405E}"/>
                </a:ext>
              </a:extLst>
            </p:cNvPr>
            <p:cNvSpPr/>
            <p:nvPr/>
          </p:nvSpPr>
          <p:spPr bwMode="auto">
            <a:xfrm>
              <a:off x="1363819" y="7349948"/>
              <a:ext cx="52554" cy="52398"/>
            </a:xfrm>
            <a:custGeom>
              <a:avLst/>
              <a:gdLst/>
              <a:ahLst/>
              <a:cxnLst>
                <a:cxn ang="0">
                  <a:pos x="3" y="22"/>
                </a:cxn>
                <a:cxn ang="0">
                  <a:pos x="12" y="3"/>
                </a:cxn>
                <a:cxn ang="0">
                  <a:pos x="31" y="12"/>
                </a:cxn>
                <a:cxn ang="0">
                  <a:pos x="22" y="31"/>
                </a:cxn>
                <a:cxn ang="0">
                  <a:pos x="3" y="22"/>
                </a:cxn>
                <a:cxn ang="0">
                  <a:pos x="10" y="19"/>
                </a:cxn>
                <a:cxn ang="0">
                  <a:pos x="19" y="24"/>
                </a:cxn>
                <a:cxn ang="0">
                  <a:pos x="24" y="14"/>
                </a:cxn>
                <a:cxn ang="0">
                  <a:pos x="14" y="10"/>
                </a:cxn>
                <a:cxn ang="0">
                  <a:pos x="10" y="19"/>
                </a:cxn>
              </a:cxnLst>
              <a:rect l="0" t="0" r="r" b="b"/>
              <a:pathLst>
                <a:path w="34" h="34">
                  <a:moveTo>
                    <a:pt x="3" y="22"/>
                  </a:moveTo>
                  <a:cubicBezTo>
                    <a:pt x="0" y="14"/>
                    <a:pt x="4" y="6"/>
                    <a:pt x="12" y="3"/>
                  </a:cubicBezTo>
                  <a:cubicBezTo>
                    <a:pt x="20" y="0"/>
                    <a:pt x="28" y="4"/>
                    <a:pt x="31" y="12"/>
                  </a:cubicBezTo>
                  <a:cubicBezTo>
                    <a:pt x="34" y="19"/>
                    <a:pt x="30" y="28"/>
                    <a:pt x="22" y="31"/>
                  </a:cubicBezTo>
                  <a:cubicBezTo>
                    <a:pt x="14" y="34"/>
                    <a:pt x="6" y="30"/>
                    <a:pt x="3" y="22"/>
                  </a:cubicBezTo>
                  <a:close/>
                  <a:moveTo>
                    <a:pt x="10" y="19"/>
                  </a:moveTo>
                  <a:cubicBezTo>
                    <a:pt x="12" y="23"/>
                    <a:pt x="16" y="25"/>
                    <a:pt x="19" y="24"/>
                  </a:cubicBezTo>
                  <a:cubicBezTo>
                    <a:pt x="23" y="22"/>
                    <a:pt x="25" y="18"/>
                    <a:pt x="24" y="14"/>
                  </a:cubicBezTo>
                  <a:cubicBezTo>
                    <a:pt x="22" y="11"/>
                    <a:pt x="18" y="9"/>
                    <a:pt x="14" y="10"/>
                  </a:cubicBezTo>
                  <a:cubicBezTo>
                    <a:pt x="11" y="11"/>
                    <a:pt x="9" y="16"/>
                    <a:pt x="10" y="19"/>
                  </a:cubicBez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î$ļîdé">
              <a:extLst>
                <a:ext uri="{FF2B5EF4-FFF2-40B4-BE49-F238E27FC236}">
                  <a16:creationId xmlns:a16="http://schemas.microsoft.com/office/drawing/2014/main" id="{40DE8F0A-D6D8-4ED3-87C8-BB2DE1841CF8}"/>
                </a:ext>
              </a:extLst>
            </p:cNvPr>
            <p:cNvSpPr/>
            <p:nvPr/>
          </p:nvSpPr>
          <p:spPr bwMode="auto">
            <a:xfrm>
              <a:off x="1314403" y="7814938"/>
              <a:ext cx="586885" cy="741410"/>
            </a:xfrm>
            <a:custGeom>
              <a:avLst/>
              <a:gdLst/>
              <a:ahLst/>
              <a:cxnLst>
                <a:cxn ang="0">
                  <a:pos x="262" y="437"/>
                </a:cxn>
                <a:cxn ang="0">
                  <a:pos x="236" y="0"/>
                </a:cxn>
                <a:cxn ang="0">
                  <a:pos x="219" y="7"/>
                </a:cxn>
                <a:cxn ang="0">
                  <a:pos x="256" y="420"/>
                </a:cxn>
                <a:cxn ang="0">
                  <a:pos x="17" y="81"/>
                </a:cxn>
                <a:cxn ang="0">
                  <a:pos x="0" y="87"/>
                </a:cxn>
                <a:cxn ang="0">
                  <a:pos x="262" y="437"/>
                </a:cxn>
              </a:cxnLst>
              <a:rect l="0" t="0" r="r" b="b"/>
              <a:pathLst>
                <a:path w="380" h="480">
                  <a:moveTo>
                    <a:pt x="262" y="437"/>
                  </a:moveTo>
                  <a:cubicBezTo>
                    <a:pt x="380" y="394"/>
                    <a:pt x="316" y="220"/>
                    <a:pt x="236" y="0"/>
                  </a:cubicBezTo>
                  <a:cubicBezTo>
                    <a:pt x="219" y="7"/>
                    <a:pt x="219" y="7"/>
                    <a:pt x="219" y="7"/>
                  </a:cubicBezTo>
                  <a:cubicBezTo>
                    <a:pt x="296" y="217"/>
                    <a:pt x="357" y="383"/>
                    <a:pt x="256" y="420"/>
                  </a:cubicBezTo>
                  <a:cubicBezTo>
                    <a:pt x="155" y="457"/>
                    <a:pt x="94" y="291"/>
                    <a:pt x="17" y="8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81" y="307"/>
                    <a:pt x="144" y="480"/>
                    <a:pt x="262" y="437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íš1íḓe">
              <a:extLst>
                <a:ext uri="{FF2B5EF4-FFF2-40B4-BE49-F238E27FC236}">
                  <a16:creationId xmlns:a16="http://schemas.microsoft.com/office/drawing/2014/main" id="{D43084BE-9055-4AA5-A874-3FF3978C757A}"/>
                </a:ext>
              </a:extLst>
            </p:cNvPr>
            <p:cNvSpPr/>
            <p:nvPr/>
          </p:nvSpPr>
          <p:spPr bwMode="auto">
            <a:xfrm>
              <a:off x="1213999" y="7808663"/>
              <a:ext cx="200805" cy="200806"/>
            </a:xfrm>
            <a:custGeom>
              <a:avLst/>
              <a:gdLst/>
              <a:ahLst/>
              <a:cxnLst>
                <a:cxn ang="0">
                  <a:pos x="11" y="85"/>
                </a:cxn>
                <a:cxn ang="0">
                  <a:pos x="45" y="11"/>
                </a:cxn>
                <a:cxn ang="0">
                  <a:pos x="119" y="45"/>
                </a:cxn>
                <a:cxn ang="0">
                  <a:pos x="85" y="119"/>
                </a:cxn>
                <a:cxn ang="0">
                  <a:pos x="11" y="85"/>
                </a:cxn>
                <a:cxn ang="0">
                  <a:pos x="44" y="72"/>
                </a:cxn>
                <a:cxn ang="0">
                  <a:pos x="73" y="85"/>
                </a:cxn>
                <a:cxn ang="0">
                  <a:pos x="86" y="57"/>
                </a:cxn>
                <a:cxn ang="0">
                  <a:pos x="57" y="44"/>
                </a:cxn>
                <a:cxn ang="0">
                  <a:pos x="44" y="72"/>
                </a:cxn>
              </a:cxnLst>
              <a:rect l="0" t="0" r="r" b="b"/>
              <a:pathLst>
                <a:path w="130" h="130">
                  <a:moveTo>
                    <a:pt x="11" y="85"/>
                  </a:moveTo>
                  <a:cubicBezTo>
                    <a:pt x="0" y="55"/>
                    <a:pt x="15" y="22"/>
                    <a:pt x="45" y="11"/>
                  </a:cubicBezTo>
                  <a:cubicBezTo>
                    <a:pt x="75" y="0"/>
                    <a:pt x="108" y="15"/>
                    <a:pt x="119" y="45"/>
                  </a:cubicBezTo>
                  <a:cubicBezTo>
                    <a:pt x="130" y="75"/>
                    <a:pt x="115" y="108"/>
                    <a:pt x="85" y="119"/>
                  </a:cubicBezTo>
                  <a:cubicBezTo>
                    <a:pt x="55" y="130"/>
                    <a:pt x="22" y="114"/>
                    <a:pt x="11" y="85"/>
                  </a:cubicBezTo>
                  <a:close/>
                  <a:moveTo>
                    <a:pt x="44" y="72"/>
                  </a:moveTo>
                  <a:cubicBezTo>
                    <a:pt x="48" y="84"/>
                    <a:pt x="61" y="90"/>
                    <a:pt x="73" y="85"/>
                  </a:cubicBezTo>
                  <a:cubicBezTo>
                    <a:pt x="84" y="81"/>
                    <a:pt x="90" y="69"/>
                    <a:pt x="86" y="57"/>
                  </a:cubicBezTo>
                  <a:cubicBezTo>
                    <a:pt x="82" y="46"/>
                    <a:pt x="69" y="40"/>
                    <a:pt x="57" y="44"/>
                  </a:cubicBezTo>
                  <a:cubicBezTo>
                    <a:pt x="46" y="48"/>
                    <a:pt x="40" y="61"/>
                    <a:pt x="44" y="72"/>
                  </a:cubicBez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íşḷiďe">
              <a:extLst>
                <a:ext uri="{FF2B5EF4-FFF2-40B4-BE49-F238E27FC236}">
                  <a16:creationId xmlns:a16="http://schemas.microsoft.com/office/drawing/2014/main" id="{5BDD046F-8B10-482C-98C8-30B1B3B4522E}"/>
                </a:ext>
              </a:extLst>
            </p:cNvPr>
            <p:cNvSpPr/>
            <p:nvPr/>
          </p:nvSpPr>
          <p:spPr bwMode="auto">
            <a:xfrm>
              <a:off x="1275653" y="7870473"/>
              <a:ext cx="77341" cy="77186"/>
            </a:xfrm>
            <a:custGeom>
              <a:avLst/>
              <a:gdLst/>
              <a:ahLst/>
              <a:cxnLst>
                <a:cxn ang="0">
                  <a:pos x="4" y="32"/>
                </a:cxn>
                <a:cxn ang="0">
                  <a:pos x="33" y="45"/>
                </a:cxn>
                <a:cxn ang="0">
                  <a:pos x="46" y="17"/>
                </a:cxn>
                <a:cxn ang="0">
                  <a:pos x="17" y="4"/>
                </a:cxn>
                <a:cxn ang="0">
                  <a:pos x="4" y="32"/>
                </a:cxn>
              </a:cxnLst>
              <a:rect l="0" t="0" r="r" b="b"/>
              <a:pathLst>
                <a:path w="50" h="50">
                  <a:moveTo>
                    <a:pt x="4" y="32"/>
                  </a:moveTo>
                  <a:cubicBezTo>
                    <a:pt x="8" y="44"/>
                    <a:pt x="21" y="50"/>
                    <a:pt x="33" y="45"/>
                  </a:cubicBezTo>
                  <a:cubicBezTo>
                    <a:pt x="44" y="41"/>
                    <a:pt x="50" y="29"/>
                    <a:pt x="46" y="17"/>
                  </a:cubicBezTo>
                  <a:cubicBezTo>
                    <a:pt x="42" y="6"/>
                    <a:pt x="29" y="0"/>
                    <a:pt x="17" y="4"/>
                  </a:cubicBezTo>
                  <a:cubicBezTo>
                    <a:pt x="6" y="8"/>
                    <a:pt x="0" y="21"/>
                    <a:pt x="4" y="32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ï$ḷîḋe">
              <a:extLst>
                <a:ext uri="{FF2B5EF4-FFF2-40B4-BE49-F238E27FC236}">
                  <a16:creationId xmlns:a16="http://schemas.microsoft.com/office/drawing/2014/main" id="{8D4C4DD1-F511-4E4C-B491-CC70B08E5121}"/>
                </a:ext>
              </a:extLst>
            </p:cNvPr>
            <p:cNvSpPr/>
            <p:nvPr/>
          </p:nvSpPr>
          <p:spPr bwMode="auto">
            <a:xfrm>
              <a:off x="1595531" y="7766934"/>
              <a:ext cx="140565" cy="106678"/>
            </a:xfrm>
            <a:custGeom>
              <a:avLst/>
              <a:gdLst/>
              <a:ahLst/>
              <a:cxnLst>
                <a:cxn ang="0">
                  <a:pos x="5" y="49"/>
                </a:cxn>
                <a:cxn ang="0">
                  <a:pos x="37" y="64"/>
                </a:cxn>
                <a:cxn ang="0">
                  <a:pos x="71" y="51"/>
                </a:cxn>
                <a:cxn ang="0">
                  <a:pos x="86" y="20"/>
                </a:cxn>
                <a:cxn ang="0">
                  <a:pos x="54" y="5"/>
                </a:cxn>
                <a:cxn ang="0">
                  <a:pos x="20" y="18"/>
                </a:cxn>
                <a:cxn ang="0">
                  <a:pos x="5" y="49"/>
                </a:cxn>
              </a:cxnLst>
              <a:rect l="0" t="0" r="r" b="b"/>
              <a:pathLst>
                <a:path w="91" h="69">
                  <a:moveTo>
                    <a:pt x="5" y="49"/>
                  </a:moveTo>
                  <a:cubicBezTo>
                    <a:pt x="10" y="62"/>
                    <a:pt x="24" y="69"/>
                    <a:pt x="37" y="64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84" y="47"/>
                    <a:pt x="91" y="32"/>
                    <a:pt x="86" y="20"/>
                  </a:cubicBezTo>
                  <a:cubicBezTo>
                    <a:pt x="81" y="7"/>
                    <a:pt x="67" y="0"/>
                    <a:pt x="54" y="5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7" y="22"/>
                    <a:pt x="0" y="37"/>
                    <a:pt x="5" y="49"/>
                  </a:cubicBez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îṧḻíḑè">
              <a:extLst>
                <a:ext uri="{FF2B5EF4-FFF2-40B4-BE49-F238E27FC236}">
                  <a16:creationId xmlns:a16="http://schemas.microsoft.com/office/drawing/2014/main" id="{E487EBFA-0794-4FAE-ABDD-F72E1982DFB7}"/>
                </a:ext>
              </a:extLst>
            </p:cNvPr>
            <p:cNvSpPr/>
            <p:nvPr/>
          </p:nvSpPr>
          <p:spPr bwMode="auto">
            <a:xfrm>
              <a:off x="1649494" y="7835018"/>
              <a:ext cx="60241" cy="47848"/>
            </a:xfrm>
            <a:custGeom>
              <a:avLst/>
              <a:gdLst/>
              <a:ahLst/>
              <a:cxnLst>
                <a:cxn ang="0">
                  <a:pos x="2" y="22"/>
                </a:cxn>
                <a:cxn ang="0">
                  <a:pos x="14" y="30"/>
                </a:cxn>
                <a:cxn ang="0">
                  <a:pos x="33" y="23"/>
                </a:cxn>
                <a:cxn ang="0">
                  <a:pos x="37" y="9"/>
                </a:cxn>
                <a:cxn ang="0">
                  <a:pos x="26" y="1"/>
                </a:cxn>
                <a:cxn ang="0">
                  <a:pos x="6" y="9"/>
                </a:cxn>
                <a:cxn ang="0">
                  <a:pos x="2" y="22"/>
                </a:cxn>
              </a:cxnLst>
              <a:rect l="0" t="0" r="r" b="b"/>
              <a:pathLst>
                <a:path w="39" h="31">
                  <a:moveTo>
                    <a:pt x="2" y="22"/>
                  </a:moveTo>
                  <a:cubicBezTo>
                    <a:pt x="5" y="28"/>
                    <a:pt x="10" y="31"/>
                    <a:pt x="14" y="30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8" y="21"/>
                    <a:pt x="39" y="15"/>
                    <a:pt x="37" y="9"/>
                  </a:cubicBezTo>
                  <a:cubicBezTo>
                    <a:pt x="35" y="3"/>
                    <a:pt x="30" y="0"/>
                    <a:pt x="26" y="1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2" y="10"/>
                    <a:pt x="0" y="16"/>
                    <a:pt x="2" y="22"/>
                  </a:cubicBez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iṣļiḑe">
              <a:extLst>
                <a:ext uri="{FF2B5EF4-FFF2-40B4-BE49-F238E27FC236}">
                  <a16:creationId xmlns:a16="http://schemas.microsoft.com/office/drawing/2014/main" id="{FA073B06-BA9C-4BD9-9471-BBF81AE43300}"/>
                </a:ext>
              </a:extLst>
            </p:cNvPr>
            <p:cNvSpPr/>
            <p:nvPr/>
          </p:nvSpPr>
          <p:spPr bwMode="auto">
            <a:xfrm>
              <a:off x="1213999" y="7808663"/>
              <a:ext cx="200805" cy="200806"/>
            </a:xfrm>
            <a:custGeom>
              <a:avLst/>
              <a:gdLst/>
              <a:ahLst/>
              <a:cxnLst>
                <a:cxn ang="0">
                  <a:pos x="11" y="85"/>
                </a:cxn>
                <a:cxn ang="0">
                  <a:pos x="45" y="11"/>
                </a:cxn>
                <a:cxn ang="0">
                  <a:pos x="119" y="45"/>
                </a:cxn>
                <a:cxn ang="0">
                  <a:pos x="85" y="119"/>
                </a:cxn>
                <a:cxn ang="0">
                  <a:pos x="11" y="85"/>
                </a:cxn>
                <a:cxn ang="0">
                  <a:pos x="44" y="72"/>
                </a:cxn>
                <a:cxn ang="0">
                  <a:pos x="73" y="85"/>
                </a:cxn>
                <a:cxn ang="0">
                  <a:pos x="86" y="57"/>
                </a:cxn>
                <a:cxn ang="0">
                  <a:pos x="57" y="44"/>
                </a:cxn>
                <a:cxn ang="0">
                  <a:pos x="44" y="72"/>
                </a:cxn>
              </a:cxnLst>
              <a:rect l="0" t="0" r="r" b="b"/>
              <a:pathLst>
                <a:path w="130" h="130">
                  <a:moveTo>
                    <a:pt x="11" y="85"/>
                  </a:moveTo>
                  <a:cubicBezTo>
                    <a:pt x="0" y="55"/>
                    <a:pt x="15" y="22"/>
                    <a:pt x="45" y="11"/>
                  </a:cubicBezTo>
                  <a:cubicBezTo>
                    <a:pt x="75" y="0"/>
                    <a:pt x="108" y="15"/>
                    <a:pt x="119" y="45"/>
                  </a:cubicBezTo>
                  <a:cubicBezTo>
                    <a:pt x="130" y="75"/>
                    <a:pt x="115" y="108"/>
                    <a:pt x="85" y="119"/>
                  </a:cubicBezTo>
                  <a:cubicBezTo>
                    <a:pt x="55" y="130"/>
                    <a:pt x="22" y="114"/>
                    <a:pt x="11" y="85"/>
                  </a:cubicBezTo>
                  <a:close/>
                  <a:moveTo>
                    <a:pt x="44" y="72"/>
                  </a:moveTo>
                  <a:cubicBezTo>
                    <a:pt x="48" y="84"/>
                    <a:pt x="61" y="90"/>
                    <a:pt x="73" y="85"/>
                  </a:cubicBezTo>
                  <a:cubicBezTo>
                    <a:pt x="84" y="81"/>
                    <a:pt x="90" y="69"/>
                    <a:pt x="86" y="57"/>
                  </a:cubicBezTo>
                  <a:cubicBezTo>
                    <a:pt x="82" y="46"/>
                    <a:pt x="69" y="40"/>
                    <a:pt x="57" y="44"/>
                  </a:cubicBezTo>
                  <a:cubicBezTo>
                    <a:pt x="46" y="48"/>
                    <a:pt x="40" y="61"/>
                    <a:pt x="44" y="72"/>
                  </a:cubicBez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ísḷiďè">
              <a:extLst>
                <a:ext uri="{FF2B5EF4-FFF2-40B4-BE49-F238E27FC236}">
                  <a16:creationId xmlns:a16="http://schemas.microsoft.com/office/drawing/2014/main" id="{4EEE50B2-A6A9-4489-B3E8-973C6C364196}"/>
                </a:ext>
              </a:extLst>
            </p:cNvPr>
            <p:cNvSpPr/>
            <p:nvPr/>
          </p:nvSpPr>
          <p:spPr bwMode="auto">
            <a:xfrm>
              <a:off x="1213999" y="7808663"/>
              <a:ext cx="200805" cy="200806"/>
            </a:xfrm>
            <a:custGeom>
              <a:avLst/>
              <a:gdLst/>
              <a:ahLst/>
              <a:cxnLst>
                <a:cxn ang="0">
                  <a:pos x="11" y="85"/>
                </a:cxn>
                <a:cxn ang="0">
                  <a:pos x="85" y="119"/>
                </a:cxn>
                <a:cxn ang="0">
                  <a:pos x="119" y="45"/>
                </a:cxn>
                <a:cxn ang="0">
                  <a:pos x="45" y="11"/>
                </a:cxn>
                <a:cxn ang="0">
                  <a:pos x="11" y="85"/>
                </a:cxn>
                <a:cxn ang="0">
                  <a:pos x="44" y="72"/>
                </a:cxn>
                <a:cxn ang="0">
                  <a:pos x="57" y="44"/>
                </a:cxn>
                <a:cxn ang="0">
                  <a:pos x="86" y="57"/>
                </a:cxn>
                <a:cxn ang="0">
                  <a:pos x="73" y="85"/>
                </a:cxn>
                <a:cxn ang="0">
                  <a:pos x="44" y="72"/>
                </a:cxn>
              </a:cxnLst>
              <a:rect l="0" t="0" r="r" b="b"/>
              <a:pathLst>
                <a:path w="130" h="130">
                  <a:moveTo>
                    <a:pt x="11" y="85"/>
                  </a:moveTo>
                  <a:cubicBezTo>
                    <a:pt x="22" y="114"/>
                    <a:pt x="55" y="130"/>
                    <a:pt x="85" y="119"/>
                  </a:cubicBezTo>
                  <a:cubicBezTo>
                    <a:pt x="115" y="108"/>
                    <a:pt x="130" y="75"/>
                    <a:pt x="119" y="45"/>
                  </a:cubicBezTo>
                  <a:cubicBezTo>
                    <a:pt x="108" y="15"/>
                    <a:pt x="75" y="0"/>
                    <a:pt x="45" y="11"/>
                  </a:cubicBezTo>
                  <a:cubicBezTo>
                    <a:pt x="15" y="22"/>
                    <a:pt x="0" y="55"/>
                    <a:pt x="11" y="85"/>
                  </a:cubicBezTo>
                  <a:close/>
                  <a:moveTo>
                    <a:pt x="44" y="72"/>
                  </a:moveTo>
                  <a:cubicBezTo>
                    <a:pt x="40" y="61"/>
                    <a:pt x="46" y="48"/>
                    <a:pt x="57" y="44"/>
                  </a:cubicBezTo>
                  <a:cubicBezTo>
                    <a:pt x="69" y="40"/>
                    <a:pt x="82" y="46"/>
                    <a:pt x="86" y="57"/>
                  </a:cubicBezTo>
                  <a:cubicBezTo>
                    <a:pt x="90" y="69"/>
                    <a:pt x="84" y="81"/>
                    <a:pt x="73" y="85"/>
                  </a:cubicBezTo>
                  <a:cubicBezTo>
                    <a:pt x="61" y="90"/>
                    <a:pt x="48" y="84"/>
                    <a:pt x="44" y="72"/>
                  </a:cubicBez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ïśḷïḓé">
              <a:extLst>
                <a:ext uri="{FF2B5EF4-FFF2-40B4-BE49-F238E27FC236}">
                  <a16:creationId xmlns:a16="http://schemas.microsoft.com/office/drawing/2014/main" id="{47B7DDB2-D474-42A1-8762-8D32DED76888}"/>
                </a:ext>
              </a:extLst>
            </p:cNvPr>
            <p:cNvSpPr/>
            <p:nvPr/>
          </p:nvSpPr>
          <p:spPr bwMode="auto">
            <a:xfrm>
              <a:off x="4169132" y="6943631"/>
              <a:ext cx="325837" cy="325994"/>
            </a:xfrm>
            <a:custGeom>
              <a:avLst/>
              <a:gdLst/>
              <a:ahLst/>
              <a:cxnLst>
                <a:cxn ang="0">
                  <a:pos x="174" y="25"/>
                </a:cxn>
                <a:cxn ang="0">
                  <a:pos x="105" y="0"/>
                </a:cxn>
                <a:cxn ang="0">
                  <a:pos x="0" y="105"/>
                </a:cxn>
                <a:cxn ang="0">
                  <a:pos x="105" y="211"/>
                </a:cxn>
                <a:cxn ang="0">
                  <a:pos x="173" y="186"/>
                </a:cxn>
                <a:cxn ang="0">
                  <a:pos x="211" y="105"/>
                </a:cxn>
                <a:cxn ang="0">
                  <a:pos x="174" y="25"/>
                </a:cxn>
              </a:cxnLst>
              <a:rect l="0" t="0" r="r" b="b"/>
              <a:pathLst>
                <a:path w="211" h="211">
                  <a:moveTo>
                    <a:pt x="174" y="25"/>
                  </a:moveTo>
                  <a:cubicBezTo>
                    <a:pt x="155" y="9"/>
                    <a:pt x="131" y="0"/>
                    <a:pt x="105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63"/>
                    <a:pt x="47" y="211"/>
                    <a:pt x="105" y="211"/>
                  </a:cubicBezTo>
                  <a:cubicBezTo>
                    <a:pt x="131" y="211"/>
                    <a:pt x="155" y="201"/>
                    <a:pt x="173" y="186"/>
                  </a:cubicBezTo>
                  <a:cubicBezTo>
                    <a:pt x="196" y="166"/>
                    <a:pt x="211" y="138"/>
                    <a:pt x="211" y="105"/>
                  </a:cubicBezTo>
                  <a:cubicBezTo>
                    <a:pt x="211" y="73"/>
                    <a:pt x="196" y="44"/>
                    <a:pt x="174" y="25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íS1îḍê">
              <a:extLst>
                <a:ext uri="{FF2B5EF4-FFF2-40B4-BE49-F238E27FC236}">
                  <a16:creationId xmlns:a16="http://schemas.microsoft.com/office/drawing/2014/main" id="{E54206F6-3C65-4756-BFB7-D7BC374125BA}"/>
                </a:ext>
              </a:extLst>
            </p:cNvPr>
            <p:cNvSpPr/>
            <p:nvPr/>
          </p:nvSpPr>
          <p:spPr bwMode="auto">
            <a:xfrm>
              <a:off x="4436295" y="6982223"/>
              <a:ext cx="58673" cy="248654"/>
            </a:xfrm>
            <a:custGeom>
              <a:avLst/>
              <a:gdLst/>
              <a:ahLst/>
              <a:cxnLst>
                <a:cxn ang="0">
                  <a:pos x="0" y="161"/>
                </a:cxn>
                <a:cxn ang="0">
                  <a:pos x="38" y="80"/>
                </a:cxn>
                <a:cxn ang="0">
                  <a:pos x="1" y="0"/>
                </a:cxn>
              </a:cxnLst>
              <a:rect l="0" t="0" r="r" b="b"/>
              <a:pathLst>
                <a:path w="38" h="161">
                  <a:moveTo>
                    <a:pt x="0" y="161"/>
                  </a:moveTo>
                  <a:cubicBezTo>
                    <a:pt x="23" y="141"/>
                    <a:pt x="38" y="113"/>
                    <a:pt x="38" y="80"/>
                  </a:cubicBezTo>
                  <a:cubicBezTo>
                    <a:pt x="38" y="48"/>
                    <a:pt x="23" y="19"/>
                    <a:pt x="1" y="0"/>
                  </a:cubicBezTo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îş1íďe">
              <a:extLst>
                <a:ext uri="{FF2B5EF4-FFF2-40B4-BE49-F238E27FC236}">
                  <a16:creationId xmlns:a16="http://schemas.microsoft.com/office/drawing/2014/main" id="{7A3E49FB-967C-4FCD-9B70-435952914F3C}"/>
                </a:ext>
              </a:extLst>
            </p:cNvPr>
            <p:cNvSpPr/>
            <p:nvPr/>
          </p:nvSpPr>
          <p:spPr bwMode="auto">
            <a:xfrm>
              <a:off x="4433315" y="6977673"/>
              <a:ext cx="64791" cy="256341"/>
            </a:xfrm>
            <a:custGeom>
              <a:avLst/>
              <a:gdLst/>
              <a:ahLst/>
              <a:cxnLst>
                <a:cxn ang="0">
                  <a:pos x="4" y="165"/>
                </a:cxn>
                <a:cxn ang="0">
                  <a:pos x="42" y="83"/>
                </a:cxn>
                <a:cxn ang="0">
                  <a:pos x="4" y="1"/>
                </a:cxn>
                <a:cxn ang="0">
                  <a:pos x="1" y="1"/>
                </a:cxn>
                <a:cxn ang="0">
                  <a:pos x="1" y="4"/>
                </a:cxn>
                <a:cxn ang="0">
                  <a:pos x="38" y="83"/>
                </a:cxn>
                <a:cxn ang="0">
                  <a:pos x="1" y="162"/>
                </a:cxn>
                <a:cxn ang="0">
                  <a:pos x="1" y="165"/>
                </a:cxn>
                <a:cxn ang="0">
                  <a:pos x="4" y="165"/>
                </a:cxn>
              </a:cxnLst>
              <a:rect l="0" t="0" r="r" b="b"/>
              <a:pathLst>
                <a:path w="42" h="166">
                  <a:moveTo>
                    <a:pt x="4" y="165"/>
                  </a:moveTo>
                  <a:cubicBezTo>
                    <a:pt x="27" y="146"/>
                    <a:pt x="42" y="116"/>
                    <a:pt x="42" y="83"/>
                  </a:cubicBezTo>
                  <a:cubicBezTo>
                    <a:pt x="42" y="50"/>
                    <a:pt x="27" y="2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24" y="23"/>
                    <a:pt x="38" y="51"/>
                    <a:pt x="38" y="83"/>
                  </a:cubicBezTo>
                  <a:cubicBezTo>
                    <a:pt x="38" y="115"/>
                    <a:pt x="24" y="143"/>
                    <a:pt x="1" y="162"/>
                  </a:cubicBezTo>
                  <a:cubicBezTo>
                    <a:pt x="0" y="163"/>
                    <a:pt x="0" y="164"/>
                    <a:pt x="1" y="165"/>
                  </a:cubicBezTo>
                  <a:cubicBezTo>
                    <a:pt x="2" y="166"/>
                    <a:pt x="3" y="166"/>
                    <a:pt x="4" y="165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ïsľïḋe">
              <a:extLst>
                <a:ext uri="{FF2B5EF4-FFF2-40B4-BE49-F238E27FC236}">
                  <a16:creationId xmlns:a16="http://schemas.microsoft.com/office/drawing/2014/main" id="{4E76C3BE-6998-4BE3-BD50-7E9D65678079}"/>
                </a:ext>
              </a:extLst>
            </p:cNvPr>
            <p:cNvSpPr/>
            <p:nvPr/>
          </p:nvSpPr>
          <p:spPr bwMode="auto">
            <a:xfrm>
              <a:off x="4221685" y="6996185"/>
              <a:ext cx="220886" cy="219317"/>
            </a:xfrm>
            <a:prstGeom prst="ellipse">
              <a:avLst/>
            </a:pr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î$ľîḑê">
              <a:extLst>
                <a:ext uri="{FF2B5EF4-FFF2-40B4-BE49-F238E27FC236}">
                  <a16:creationId xmlns:a16="http://schemas.microsoft.com/office/drawing/2014/main" id="{0E75434E-CFAE-4E83-ABFA-1CCD4A4CB44B}"/>
                </a:ext>
              </a:extLst>
            </p:cNvPr>
            <p:cNvSpPr/>
            <p:nvPr/>
          </p:nvSpPr>
          <p:spPr bwMode="auto">
            <a:xfrm>
              <a:off x="4836493" y="7515143"/>
              <a:ext cx="24630" cy="57262"/>
            </a:xfrm>
            <a:custGeom>
              <a:avLst/>
              <a:gdLst/>
              <a:ahLst/>
              <a:cxnLst>
                <a:cxn ang="0">
                  <a:pos x="16" y="36"/>
                </a:cxn>
                <a:cxn ang="0">
                  <a:pos x="14" y="8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3" y="37"/>
                </a:cxn>
                <a:cxn ang="0">
                  <a:pos x="16" y="36"/>
                </a:cxn>
              </a:cxnLst>
              <a:rect l="0" t="0" r="r" b="b"/>
              <a:pathLst>
                <a:path w="16" h="37">
                  <a:moveTo>
                    <a:pt x="16" y="36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3"/>
                    <a:pt x="9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37"/>
                    <a:pt x="3" y="37"/>
                    <a:pt x="3" y="37"/>
                  </a:cubicBezTo>
                  <a:lnTo>
                    <a:pt x="16" y="36"/>
                  </a:ln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îṧliḑê">
              <a:extLst>
                <a:ext uri="{FF2B5EF4-FFF2-40B4-BE49-F238E27FC236}">
                  <a16:creationId xmlns:a16="http://schemas.microsoft.com/office/drawing/2014/main" id="{3AAA8BD6-32D7-4458-8BEE-132EA357C5B9}"/>
                </a:ext>
              </a:extLst>
            </p:cNvPr>
            <p:cNvSpPr/>
            <p:nvPr/>
          </p:nvSpPr>
          <p:spPr bwMode="auto">
            <a:xfrm>
              <a:off x="4820964" y="7515143"/>
              <a:ext cx="20080" cy="5867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8" y="1"/>
                </a:cxn>
                <a:cxn ang="0">
                  <a:pos x="0" y="9"/>
                </a:cxn>
                <a:cxn ang="0">
                  <a:pos x="2" y="38"/>
                </a:cxn>
                <a:cxn ang="0">
                  <a:pos x="13" y="37"/>
                </a:cxn>
                <a:cxn ang="0">
                  <a:pos x="10" y="0"/>
                </a:cxn>
              </a:cxnLst>
              <a:rect l="0" t="0" r="r" b="b"/>
              <a:pathLst>
                <a:path w="13" h="38">
                  <a:moveTo>
                    <a:pt x="10" y="0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3" y="1"/>
                    <a:pt x="0" y="5"/>
                    <a:pt x="0" y="9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3" y="37"/>
                    <a:pt x="13" y="37"/>
                    <a:pt x="13" y="37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009FA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íŝ1íďé">
              <a:extLst>
                <a:ext uri="{FF2B5EF4-FFF2-40B4-BE49-F238E27FC236}">
                  <a16:creationId xmlns:a16="http://schemas.microsoft.com/office/drawing/2014/main" id="{D9861ACC-025E-4F74-8647-721A7446160E}"/>
                </a:ext>
              </a:extLst>
            </p:cNvPr>
            <p:cNvSpPr/>
            <p:nvPr/>
          </p:nvSpPr>
          <p:spPr bwMode="auto">
            <a:xfrm>
              <a:off x="4810138" y="7572401"/>
              <a:ext cx="74203" cy="583904"/>
            </a:xfrm>
            <a:custGeom>
              <a:avLst/>
              <a:gdLst/>
              <a:ahLst/>
              <a:cxnLst>
                <a:cxn ang="0">
                  <a:pos x="43" y="306"/>
                </a:cxn>
                <a:cxn ang="0">
                  <a:pos x="30" y="307"/>
                </a:cxn>
                <a:cxn ang="0">
                  <a:pos x="22" y="192"/>
                </a:cxn>
                <a:cxn ang="0">
                  <a:pos x="34" y="191"/>
                </a:cxn>
                <a:cxn ang="0">
                  <a:pos x="20" y="0"/>
                </a:cxn>
                <a:cxn ang="0">
                  <a:pos x="9" y="1"/>
                </a:cxn>
                <a:cxn ang="0">
                  <a:pos x="14" y="74"/>
                </a:cxn>
                <a:cxn ang="0">
                  <a:pos x="8" y="118"/>
                </a:cxn>
                <a:cxn ang="0">
                  <a:pos x="4" y="204"/>
                </a:cxn>
                <a:cxn ang="0">
                  <a:pos x="15" y="348"/>
                </a:cxn>
                <a:cxn ang="0">
                  <a:pos x="48" y="377"/>
                </a:cxn>
                <a:cxn ang="0">
                  <a:pos x="43" y="306"/>
                </a:cxn>
              </a:cxnLst>
              <a:rect l="0" t="0" r="r" b="b"/>
              <a:pathLst>
                <a:path w="48" h="378">
                  <a:moveTo>
                    <a:pt x="43" y="306"/>
                  </a:moveTo>
                  <a:cubicBezTo>
                    <a:pt x="30" y="307"/>
                    <a:pt x="30" y="307"/>
                    <a:pt x="30" y="307"/>
                  </a:cubicBezTo>
                  <a:cubicBezTo>
                    <a:pt x="22" y="192"/>
                    <a:pt x="22" y="192"/>
                    <a:pt x="22" y="192"/>
                  </a:cubicBezTo>
                  <a:cubicBezTo>
                    <a:pt x="34" y="191"/>
                    <a:pt x="34" y="191"/>
                    <a:pt x="34" y="19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5" y="82"/>
                    <a:pt x="13" y="102"/>
                    <a:pt x="8" y="118"/>
                  </a:cubicBezTo>
                  <a:cubicBezTo>
                    <a:pt x="0" y="144"/>
                    <a:pt x="2" y="177"/>
                    <a:pt x="4" y="204"/>
                  </a:cubicBezTo>
                  <a:cubicBezTo>
                    <a:pt x="15" y="348"/>
                    <a:pt x="15" y="348"/>
                    <a:pt x="15" y="348"/>
                  </a:cubicBezTo>
                  <a:cubicBezTo>
                    <a:pt x="16" y="368"/>
                    <a:pt x="28" y="378"/>
                    <a:pt x="48" y="377"/>
                  </a:cubicBezTo>
                  <a:lnTo>
                    <a:pt x="43" y="306"/>
                  </a:lnTo>
                  <a:close/>
                </a:path>
              </a:pathLst>
            </a:custGeom>
            <a:solidFill>
              <a:srgbClr val="D9DDDE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íṣlïḍé">
              <a:extLst>
                <a:ext uri="{FF2B5EF4-FFF2-40B4-BE49-F238E27FC236}">
                  <a16:creationId xmlns:a16="http://schemas.microsoft.com/office/drawing/2014/main" id="{362BB5B3-6DA4-4030-8814-35EB10527D68}"/>
                </a:ext>
              </a:extLst>
            </p:cNvPr>
            <p:cNvSpPr/>
            <p:nvPr/>
          </p:nvSpPr>
          <p:spPr bwMode="auto">
            <a:xfrm>
              <a:off x="4841042" y="7570834"/>
              <a:ext cx="89578" cy="583904"/>
            </a:xfrm>
            <a:custGeom>
              <a:avLst/>
              <a:gdLst/>
              <a:ahLst/>
              <a:cxnLst>
                <a:cxn ang="0">
                  <a:pos x="14" y="192"/>
                </a:cxn>
                <a:cxn ang="0">
                  <a:pos x="27" y="191"/>
                </a:cxn>
                <a:cxn ang="0">
                  <a:pos x="36" y="306"/>
                </a:cxn>
                <a:cxn ang="0">
                  <a:pos x="23" y="307"/>
                </a:cxn>
                <a:cxn ang="0">
                  <a:pos x="28" y="378"/>
                </a:cxn>
                <a:cxn ang="0">
                  <a:pos x="29" y="378"/>
                </a:cxn>
                <a:cxn ang="0">
                  <a:pos x="57" y="340"/>
                </a:cxn>
                <a:cxn ang="0">
                  <a:pos x="46" y="199"/>
                </a:cxn>
                <a:cxn ang="0">
                  <a:pos x="32" y="118"/>
                </a:cxn>
                <a:cxn ang="0">
                  <a:pos x="18" y="73"/>
                </a:cxn>
                <a:cxn ang="0">
                  <a:pos x="13" y="0"/>
                </a:cxn>
                <a:cxn ang="0">
                  <a:pos x="0" y="1"/>
                </a:cxn>
                <a:cxn ang="0">
                  <a:pos x="14" y="192"/>
                </a:cxn>
              </a:cxnLst>
              <a:rect l="0" t="0" r="r" b="b"/>
              <a:pathLst>
                <a:path w="58" h="378">
                  <a:moveTo>
                    <a:pt x="14" y="192"/>
                  </a:moveTo>
                  <a:cubicBezTo>
                    <a:pt x="27" y="191"/>
                    <a:pt x="27" y="191"/>
                    <a:pt x="27" y="191"/>
                  </a:cubicBezTo>
                  <a:cubicBezTo>
                    <a:pt x="36" y="306"/>
                    <a:pt x="36" y="306"/>
                    <a:pt x="36" y="306"/>
                  </a:cubicBezTo>
                  <a:cubicBezTo>
                    <a:pt x="23" y="307"/>
                    <a:pt x="23" y="307"/>
                    <a:pt x="23" y="307"/>
                  </a:cubicBezTo>
                  <a:cubicBezTo>
                    <a:pt x="28" y="378"/>
                    <a:pt x="28" y="378"/>
                    <a:pt x="28" y="378"/>
                  </a:cubicBezTo>
                  <a:cubicBezTo>
                    <a:pt x="29" y="378"/>
                    <a:pt x="29" y="378"/>
                    <a:pt x="29" y="378"/>
                  </a:cubicBezTo>
                  <a:cubicBezTo>
                    <a:pt x="50" y="377"/>
                    <a:pt x="58" y="361"/>
                    <a:pt x="57" y="340"/>
                  </a:cubicBezTo>
                  <a:cubicBezTo>
                    <a:pt x="46" y="199"/>
                    <a:pt x="46" y="199"/>
                    <a:pt x="46" y="199"/>
                  </a:cubicBezTo>
                  <a:cubicBezTo>
                    <a:pt x="44" y="172"/>
                    <a:pt x="44" y="143"/>
                    <a:pt x="32" y="118"/>
                  </a:cubicBezTo>
                  <a:cubicBezTo>
                    <a:pt x="25" y="103"/>
                    <a:pt x="19" y="81"/>
                    <a:pt x="18" y="7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4" y="192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iSlíḋê">
              <a:extLst>
                <a:ext uri="{FF2B5EF4-FFF2-40B4-BE49-F238E27FC236}">
                  <a16:creationId xmlns:a16="http://schemas.microsoft.com/office/drawing/2014/main" id="{0F087E6F-DC68-457D-AD3B-30B671F5EF3C}"/>
                </a:ext>
              </a:extLst>
            </p:cNvPr>
            <p:cNvSpPr/>
            <p:nvPr/>
          </p:nvSpPr>
          <p:spPr bwMode="auto">
            <a:xfrm>
              <a:off x="4844180" y="7867336"/>
              <a:ext cx="32474" cy="179311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9" y="1143"/>
                </a:cxn>
                <a:cxn ang="0">
                  <a:pos x="207" y="1133"/>
                </a:cxn>
                <a:cxn ang="0">
                  <a:pos x="118" y="0"/>
                </a:cxn>
                <a:cxn ang="0">
                  <a:pos x="0" y="10"/>
                </a:cxn>
              </a:cxnLst>
              <a:rect l="0" t="0" r="r" b="b"/>
              <a:pathLst>
                <a:path w="207" h="1143">
                  <a:moveTo>
                    <a:pt x="0" y="10"/>
                  </a:moveTo>
                  <a:lnTo>
                    <a:pt x="79" y="1143"/>
                  </a:lnTo>
                  <a:lnTo>
                    <a:pt x="207" y="1133"/>
                  </a:lnTo>
                  <a:lnTo>
                    <a:pt x="11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9FA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i$1îḋé">
              <a:extLst>
                <a:ext uri="{FF2B5EF4-FFF2-40B4-BE49-F238E27FC236}">
                  <a16:creationId xmlns:a16="http://schemas.microsoft.com/office/drawing/2014/main" id="{AC70EB38-1067-4837-857F-0B294BA946C2}"/>
                </a:ext>
              </a:extLst>
            </p:cNvPr>
            <p:cNvSpPr/>
            <p:nvPr/>
          </p:nvSpPr>
          <p:spPr bwMode="auto">
            <a:xfrm>
              <a:off x="4862694" y="7865923"/>
              <a:ext cx="34042" cy="179156"/>
            </a:xfrm>
            <a:custGeom>
              <a:avLst/>
              <a:gdLst/>
              <a:ahLst/>
              <a:cxnLst>
                <a:cxn ang="0">
                  <a:pos x="128" y="0"/>
                </a:cxn>
                <a:cxn ang="0">
                  <a:pos x="0" y="9"/>
                </a:cxn>
                <a:cxn ang="0">
                  <a:pos x="89" y="1142"/>
                </a:cxn>
                <a:cxn ang="0">
                  <a:pos x="217" y="1132"/>
                </a:cxn>
                <a:cxn ang="0">
                  <a:pos x="128" y="0"/>
                </a:cxn>
              </a:cxnLst>
              <a:rect l="0" t="0" r="r" b="b"/>
              <a:pathLst>
                <a:path w="217" h="1142">
                  <a:moveTo>
                    <a:pt x="128" y="0"/>
                  </a:moveTo>
                  <a:lnTo>
                    <a:pt x="0" y="9"/>
                  </a:lnTo>
                  <a:lnTo>
                    <a:pt x="89" y="1142"/>
                  </a:lnTo>
                  <a:lnTo>
                    <a:pt x="217" y="113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pic>
          <p:nvPicPr>
            <p:cNvPr id="177" name="图片 176">
              <a:extLst>
                <a:ext uri="{FF2B5EF4-FFF2-40B4-BE49-F238E27FC236}">
                  <a16:creationId xmlns:a16="http://schemas.microsoft.com/office/drawing/2014/main" id="{9D4CCBAD-9E23-4AE9-9131-59FAE81B2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/>
            <a:srcRect/>
            <a:stretch>
              <a:fillRect/>
            </a:stretch>
          </p:blipFill>
          <p:spPr bwMode="auto">
            <a:xfrm>
              <a:off x="4503753" y="7230406"/>
              <a:ext cx="138995" cy="115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8" name="iŝľíďé">
              <a:extLst>
                <a:ext uri="{FF2B5EF4-FFF2-40B4-BE49-F238E27FC236}">
                  <a16:creationId xmlns:a16="http://schemas.microsoft.com/office/drawing/2014/main" id="{6D5C39AB-57D3-48F3-8D68-9DC90691C69F}"/>
                </a:ext>
              </a:extLst>
            </p:cNvPr>
            <p:cNvSpPr/>
            <p:nvPr/>
          </p:nvSpPr>
          <p:spPr bwMode="auto">
            <a:xfrm>
              <a:off x="4502811" y="7217071"/>
              <a:ext cx="83303" cy="72635"/>
            </a:xfrm>
            <a:custGeom>
              <a:avLst/>
              <a:gdLst/>
              <a:ahLst/>
              <a:cxnLst>
                <a:cxn ang="0">
                  <a:pos x="26" y="4"/>
                </a:cxn>
                <a:cxn ang="0">
                  <a:pos x="5" y="9"/>
                </a:cxn>
                <a:cxn ang="0">
                  <a:pos x="10" y="30"/>
                </a:cxn>
                <a:cxn ang="0">
                  <a:pos x="38" y="47"/>
                </a:cxn>
                <a:cxn ang="0">
                  <a:pos x="54" y="21"/>
                </a:cxn>
                <a:cxn ang="0">
                  <a:pos x="26" y="4"/>
                </a:cxn>
              </a:cxnLst>
              <a:rect l="0" t="0" r="r" b="b"/>
              <a:pathLst>
                <a:path w="54" h="47">
                  <a:moveTo>
                    <a:pt x="26" y="4"/>
                  </a:moveTo>
                  <a:cubicBezTo>
                    <a:pt x="18" y="0"/>
                    <a:pt x="9" y="2"/>
                    <a:pt x="5" y="9"/>
                  </a:cubicBezTo>
                  <a:cubicBezTo>
                    <a:pt x="0" y="17"/>
                    <a:pt x="3" y="26"/>
                    <a:pt x="10" y="30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54" y="21"/>
                    <a:pt x="54" y="21"/>
                    <a:pt x="54" y="21"/>
                  </a:cubicBezTo>
                  <a:lnTo>
                    <a:pt x="26" y="4"/>
                  </a:lnTo>
                  <a:close/>
                </a:path>
              </a:pathLst>
            </a:custGeom>
            <a:solidFill>
              <a:srgbClr val="EBA40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îṡľiďè">
              <a:extLst>
                <a:ext uri="{FF2B5EF4-FFF2-40B4-BE49-F238E27FC236}">
                  <a16:creationId xmlns:a16="http://schemas.microsoft.com/office/drawing/2014/main" id="{C4F27F1A-0E51-41EA-972D-5BA73ADE3358}"/>
                </a:ext>
              </a:extLst>
            </p:cNvPr>
            <p:cNvSpPr/>
            <p:nvPr/>
          </p:nvSpPr>
          <p:spPr bwMode="auto">
            <a:xfrm>
              <a:off x="4561484" y="7249545"/>
              <a:ext cx="83461" cy="72480"/>
            </a:xfrm>
            <a:custGeom>
              <a:avLst/>
              <a:gdLst/>
              <a:ahLst/>
              <a:cxnLst>
                <a:cxn ang="0">
                  <a:pos x="44" y="16"/>
                </a:cxn>
                <a:cxn ang="0">
                  <a:pos x="16" y="0"/>
                </a:cxn>
                <a:cxn ang="0">
                  <a:pos x="0" y="26"/>
                </a:cxn>
                <a:cxn ang="0">
                  <a:pos x="28" y="42"/>
                </a:cxn>
                <a:cxn ang="0">
                  <a:pos x="49" y="37"/>
                </a:cxn>
                <a:cxn ang="0">
                  <a:pos x="44" y="16"/>
                </a:cxn>
              </a:cxnLst>
              <a:rect l="0" t="0" r="r" b="b"/>
              <a:pathLst>
                <a:path w="54" h="47">
                  <a:moveTo>
                    <a:pt x="44" y="16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36" y="47"/>
                    <a:pt x="45" y="45"/>
                    <a:pt x="49" y="37"/>
                  </a:cubicBezTo>
                  <a:cubicBezTo>
                    <a:pt x="54" y="30"/>
                    <a:pt x="51" y="21"/>
                    <a:pt x="44" y="16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pic>
          <p:nvPicPr>
            <p:cNvPr id="180" name="图片 179">
              <a:extLst>
                <a:ext uri="{FF2B5EF4-FFF2-40B4-BE49-F238E27FC236}">
                  <a16:creationId xmlns:a16="http://schemas.microsoft.com/office/drawing/2014/main" id="{D21866C6-B24B-42EF-97B5-146FFE8D62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/>
            <a:srcRect/>
            <a:stretch>
              <a:fillRect/>
            </a:stretch>
          </p:blipFill>
          <p:spPr bwMode="auto">
            <a:xfrm>
              <a:off x="4583762" y="7186324"/>
              <a:ext cx="55692" cy="55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1" name="iṩlïḍé">
              <a:extLst>
                <a:ext uri="{FF2B5EF4-FFF2-40B4-BE49-F238E27FC236}">
                  <a16:creationId xmlns:a16="http://schemas.microsoft.com/office/drawing/2014/main" id="{42059E15-D3FC-4518-842C-BE4DB08CC87E}"/>
                </a:ext>
              </a:extLst>
            </p:cNvPr>
            <p:cNvSpPr/>
            <p:nvPr/>
          </p:nvSpPr>
          <p:spPr bwMode="auto">
            <a:xfrm>
              <a:off x="4583134" y="7181460"/>
              <a:ext cx="30905" cy="30905"/>
            </a:xfrm>
            <a:prstGeom prst="ellipse">
              <a:avLst/>
            </a:prstGeom>
            <a:solidFill>
              <a:srgbClr val="FFC70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ïṧḷïḍè">
              <a:extLst>
                <a:ext uri="{FF2B5EF4-FFF2-40B4-BE49-F238E27FC236}">
                  <a16:creationId xmlns:a16="http://schemas.microsoft.com/office/drawing/2014/main" id="{D021BE0F-E58D-4BD2-B04F-D7DA7E9BFA77}"/>
                </a:ext>
              </a:extLst>
            </p:cNvPr>
            <p:cNvSpPr/>
            <p:nvPr/>
          </p:nvSpPr>
          <p:spPr bwMode="auto">
            <a:xfrm>
              <a:off x="4581566" y="7180047"/>
              <a:ext cx="34042" cy="33886"/>
            </a:xfrm>
            <a:custGeom>
              <a:avLst/>
              <a:gdLst/>
              <a:ahLst/>
              <a:cxnLst>
                <a:cxn ang="0">
                  <a:pos x="21" y="11"/>
                </a:cxn>
                <a:cxn ang="0">
                  <a:pos x="20" y="11"/>
                </a:cxn>
                <a:cxn ang="0">
                  <a:pos x="11" y="20"/>
                </a:cxn>
                <a:cxn ang="0">
                  <a:pos x="2" y="11"/>
                </a:cxn>
                <a:cxn ang="0">
                  <a:pos x="11" y="2"/>
                </a:cxn>
                <a:cxn ang="0">
                  <a:pos x="20" y="11"/>
                </a:cxn>
                <a:cxn ang="0">
                  <a:pos x="21" y="11"/>
                </a:cxn>
                <a:cxn ang="0">
                  <a:pos x="22" y="11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11" y="22"/>
                </a:cxn>
                <a:cxn ang="0">
                  <a:pos x="22" y="11"/>
                </a:cxn>
                <a:cxn ang="0">
                  <a:pos x="21" y="11"/>
                </a:cxn>
              </a:cxnLst>
              <a:rect l="0" t="0" r="r" b="b"/>
              <a:pathLst>
                <a:path w="22" h="22"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6"/>
                    <a:pt x="16" y="20"/>
                    <a:pt x="11" y="20"/>
                  </a:cubicBezTo>
                  <a:cubicBezTo>
                    <a:pt x="6" y="20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6" y="2"/>
                    <a:pt x="20" y="6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lnTo>
                    <a:pt x="21" y="11"/>
                  </a:lnTo>
                  <a:close/>
                </a:path>
              </a:pathLst>
            </a:custGeom>
            <a:solidFill>
              <a:srgbClr val="EFC52E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pic>
          <p:nvPicPr>
            <p:cNvPr id="183" name="图片 182">
              <a:extLst>
                <a:ext uri="{FF2B5EF4-FFF2-40B4-BE49-F238E27FC236}">
                  <a16:creationId xmlns:a16="http://schemas.microsoft.com/office/drawing/2014/main" id="{6A15388D-2EE2-436E-ABEA-BFE9AB8FA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/>
            <a:srcRect/>
            <a:stretch>
              <a:fillRect/>
            </a:stretch>
          </p:blipFill>
          <p:spPr bwMode="auto">
            <a:xfrm>
              <a:off x="4657652" y="7146005"/>
              <a:ext cx="101971" cy="101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" name="îSļídè">
              <a:extLst>
                <a:ext uri="{FF2B5EF4-FFF2-40B4-BE49-F238E27FC236}">
                  <a16:creationId xmlns:a16="http://schemas.microsoft.com/office/drawing/2014/main" id="{3D9E1D1F-27B0-4D5C-B6B5-A6EE5ECD54EC}"/>
                </a:ext>
              </a:extLst>
            </p:cNvPr>
            <p:cNvSpPr/>
            <p:nvPr/>
          </p:nvSpPr>
          <p:spPr bwMode="auto">
            <a:xfrm>
              <a:off x="4658750" y="7149142"/>
              <a:ext cx="57262" cy="57104"/>
            </a:xfrm>
            <a:prstGeom prst="ellipse">
              <a:avLst/>
            </a:pr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ïşľídè">
              <a:extLst>
                <a:ext uri="{FF2B5EF4-FFF2-40B4-BE49-F238E27FC236}">
                  <a16:creationId xmlns:a16="http://schemas.microsoft.com/office/drawing/2014/main" id="{E8E324E7-E5B5-482C-AFBB-728EAE8D3EE4}"/>
                </a:ext>
              </a:extLst>
            </p:cNvPr>
            <p:cNvSpPr/>
            <p:nvPr/>
          </p:nvSpPr>
          <p:spPr bwMode="auto">
            <a:xfrm>
              <a:off x="4669575" y="7155261"/>
              <a:ext cx="37024" cy="432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6" y="276"/>
                </a:cxn>
                <a:cxn ang="0">
                  <a:pos x="0" y="0"/>
                </a:cxn>
              </a:cxnLst>
              <a:rect l="0" t="0" r="r" b="b"/>
              <a:pathLst>
                <a:path w="236" h="276">
                  <a:moveTo>
                    <a:pt x="0" y="0"/>
                  </a:moveTo>
                  <a:lnTo>
                    <a:pt x="236" y="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AC9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iSḷîḋe">
              <a:extLst>
                <a:ext uri="{FF2B5EF4-FFF2-40B4-BE49-F238E27FC236}">
                  <a16:creationId xmlns:a16="http://schemas.microsoft.com/office/drawing/2014/main" id="{EA502068-E863-4035-8D30-ABCAED3DB5B1}"/>
                </a:ext>
              </a:extLst>
            </p:cNvPr>
            <p:cNvSpPr/>
            <p:nvPr/>
          </p:nvSpPr>
          <p:spPr bwMode="auto">
            <a:xfrm>
              <a:off x="4669575" y="7155261"/>
              <a:ext cx="37024" cy="43298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islïḋê">
              <a:extLst>
                <a:ext uri="{FF2B5EF4-FFF2-40B4-BE49-F238E27FC236}">
                  <a16:creationId xmlns:a16="http://schemas.microsoft.com/office/drawing/2014/main" id="{D8A44224-81FF-4FEF-BCB4-D96684F64659}"/>
                </a:ext>
              </a:extLst>
            </p:cNvPr>
            <p:cNvSpPr/>
            <p:nvPr/>
          </p:nvSpPr>
          <p:spPr bwMode="auto">
            <a:xfrm>
              <a:off x="4666437" y="7153692"/>
              <a:ext cx="43298" cy="46436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47" y="296"/>
                </a:cxn>
                <a:cxn ang="0">
                  <a:pos x="276" y="266"/>
                </a:cxn>
                <a:cxn ang="0">
                  <a:pos x="30" y="0"/>
                </a:cxn>
                <a:cxn ang="0">
                  <a:pos x="0" y="30"/>
                </a:cxn>
              </a:cxnLst>
              <a:rect l="0" t="0" r="r" b="b"/>
              <a:pathLst>
                <a:path w="276" h="296">
                  <a:moveTo>
                    <a:pt x="0" y="30"/>
                  </a:moveTo>
                  <a:lnTo>
                    <a:pt x="247" y="296"/>
                  </a:lnTo>
                  <a:lnTo>
                    <a:pt x="276" y="266"/>
                  </a:lnTo>
                  <a:lnTo>
                    <a:pt x="3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B3AC98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îśḷîḑé">
              <a:extLst>
                <a:ext uri="{FF2B5EF4-FFF2-40B4-BE49-F238E27FC236}">
                  <a16:creationId xmlns:a16="http://schemas.microsoft.com/office/drawing/2014/main" id="{5F3464DB-C7E1-4B6E-907E-D49DC2BE8A64}"/>
                </a:ext>
              </a:extLst>
            </p:cNvPr>
            <p:cNvSpPr/>
            <p:nvPr/>
          </p:nvSpPr>
          <p:spPr bwMode="auto">
            <a:xfrm>
              <a:off x="4666437" y="7153692"/>
              <a:ext cx="43298" cy="46436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47" y="296"/>
                </a:cxn>
                <a:cxn ang="0">
                  <a:pos x="276" y="266"/>
                </a:cxn>
                <a:cxn ang="0">
                  <a:pos x="30" y="0"/>
                </a:cxn>
              </a:cxnLst>
              <a:rect l="0" t="0" r="r" b="b"/>
              <a:pathLst>
                <a:path w="276" h="296">
                  <a:moveTo>
                    <a:pt x="0" y="30"/>
                  </a:moveTo>
                  <a:lnTo>
                    <a:pt x="247" y="296"/>
                  </a:lnTo>
                  <a:lnTo>
                    <a:pt x="276" y="266"/>
                  </a:lnTo>
                  <a:lnTo>
                    <a:pt x="3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pic>
          <p:nvPicPr>
            <p:cNvPr id="189" name="图片 188">
              <a:extLst>
                <a:ext uri="{FF2B5EF4-FFF2-40B4-BE49-F238E27FC236}">
                  <a16:creationId xmlns:a16="http://schemas.microsoft.com/office/drawing/2014/main" id="{B0A3932F-9F48-4E45-96B8-1B2B1FCB79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/>
            <a:srcRect/>
            <a:stretch>
              <a:fillRect/>
            </a:stretch>
          </p:blipFill>
          <p:spPr bwMode="auto">
            <a:xfrm>
              <a:off x="4539836" y="7075095"/>
              <a:ext cx="106521" cy="106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0" name="ïṩlïḓê">
              <a:extLst>
                <a:ext uri="{FF2B5EF4-FFF2-40B4-BE49-F238E27FC236}">
                  <a16:creationId xmlns:a16="http://schemas.microsoft.com/office/drawing/2014/main" id="{C0DD4C23-16CC-40D8-89B7-7977A87144D0}"/>
                </a:ext>
              </a:extLst>
            </p:cNvPr>
            <p:cNvSpPr/>
            <p:nvPr/>
          </p:nvSpPr>
          <p:spPr bwMode="auto">
            <a:xfrm>
              <a:off x="4541405" y="7074939"/>
              <a:ext cx="60241" cy="60243"/>
            </a:xfrm>
            <a:prstGeom prst="ellipse">
              <a:avLst/>
            </a:prstGeom>
            <a:solidFill>
              <a:srgbClr val="73C1BE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iSlïdê">
              <a:extLst>
                <a:ext uri="{FF2B5EF4-FFF2-40B4-BE49-F238E27FC236}">
                  <a16:creationId xmlns:a16="http://schemas.microsoft.com/office/drawing/2014/main" id="{D185D80B-8BCC-4874-8597-C47FD54DFA16}"/>
                </a:ext>
              </a:extLst>
            </p:cNvPr>
            <p:cNvSpPr/>
            <p:nvPr/>
          </p:nvSpPr>
          <p:spPr bwMode="auto">
            <a:xfrm>
              <a:off x="4538266" y="7071802"/>
              <a:ext cx="66516" cy="66516"/>
            </a:xfrm>
            <a:custGeom>
              <a:avLst/>
              <a:gdLst/>
              <a:ahLst/>
              <a:cxnLst>
                <a:cxn ang="0">
                  <a:pos x="41" y="22"/>
                </a:cxn>
                <a:cxn ang="0">
                  <a:pos x="39" y="22"/>
                </a:cxn>
                <a:cxn ang="0">
                  <a:pos x="34" y="34"/>
                </a:cxn>
                <a:cxn ang="0">
                  <a:pos x="21" y="39"/>
                </a:cxn>
                <a:cxn ang="0">
                  <a:pos x="9" y="34"/>
                </a:cxn>
                <a:cxn ang="0">
                  <a:pos x="4" y="22"/>
                </a:cxn>
                <a:cxn ang="0">
                  <a:pos x="9" y="9"/>
                </a:cxn>
                <a:cxn ang="0">
                  <a:pos x="21" y="4"/>
                </a:cxn>
                <a:cxn ang="0">
                  <a:pos x="34" y="9"/>
                </a:cxn>
                <a:cxn ang="0">
                  <a:pos x="39" y="22"/>
                </a:cxn>
                <a:cxn ang="0">
                  <a:pos x="41" y="22"/>
                </a:cxn>
                <a:cxn ang="0">
                  <a:pos x="43" y="22"/>
                </a:cxn>
                <a:cxn ang="0">
                  <a:pos x="21" y="0"/>
                </a:cxn>
                <a:cxn ang="0">
                  <a:pos x="0" y="22"/>
                </a:cxn>
                <a:cxn ang="0">
                  <a:pos x="21" y="43"/>
                </a:cxn>
                <a:cxn ang="0">
                  <a:pos x="43" y="22"/>
                </a:cxn>
                <a:cxn ang="0">
                  <a:pos x="41" y="22"/>
                </a:cxn>
              </a:cxnLst>
              <a:rect l="0" t="0" r="r" b="b"/>
              <a:pathLst>
                <a:path w="43" h="43">
                  <a:moveTo>
                    <a:pt x="41" y="22"/>
                  </a:moveTo>
                  <a:cubicBezTo>
                    <a:pt x="39" y="22"/>
                    <a:pt x="39" y="22"/>
                    <a:pt x="39" y="22"/>
                  </a:cubicBezTo>
                  <a:cubicBezTo>
                    <a:pt x="39" y="27"/>
                    <a:pt x="37" y="31"/>
                    <a:pt x="34" y="34"/>
                  </a:cubicBezTo>
                  <a:cubicBezTo>
                    <a:pt x="31" y="37"/>
                    <a:pt x="26" y="39"/>
                    <a:pt x="21" y="39"/>
                  </a:cubicBezTo>
                  <a:cubicBezTo>
                    <a:pt x="17" y="39"/>
                    <a:pt x="12" y="37"/>
                    <a:pt x="9" y="34"/>
                  </a:cubicBezTo>
                  <a:cubicBezTo>
                    <a:pt x="6" y="31"/>
                    <a:pt x="4" y="27"/>
                    <a:pt x="4" y="22"/>
                  </a:cubicBezTo>
                  <a:cubicBezTo>
                    <a:pt x="4" y="17"/>
                    <a:pt x="6" y="12"/>
                    <a:pt x="9" y="9"/>
                  </a:cubicBezTo>
                  <a:cubicBezTo>
                    <a:pt x="12" y="6"/>
                    <a:pt x="17" y="4"/>
                    <a:pt x="21" y="4"/>
                  </a:cubicBezTo>
                  <a:cubicBezTo>
                    <a:pt x="26" y="4"/>
                    <a:pt x="31" y="6"/>
                    <a:pt x="34" y="9"/>
                  </a:cubicBezTo>
                  <a:cubicBezTo>
                    <a:pt x="37" y="12"/>
                    <a:pt x="39" y="17"/>
                    <a:pt x="39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10"/>
                    <a:pt x="33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3" y="34"/>
                    <a:pt x="43" y="22"/>
                  </a:cubicBezTo>
                  <a:lnTo>
                    <a:pt x="41" y="22"/>
                  </a:lnTo>
                  <a:close/>
                </a:path>
              </a:pathLst>
            </a:custGeom>
            <a:solidFill>
              <a:srgbClr val="73C1BE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ïṧlïḓè">
              <a:extLst>
                <a:ext uri="{FF2B5EF4-FFF2-40B4-BE49-F238E27FC236}">
                  <a16:creationId xmlns:a16="http://schemas.microsoft.com/office/drawing/2014/main" id="{5C962BF5-0EF3-4AEB-B822-DB9DC9F7DE01}"/>
                </a:ext>
              </a:extLst>
            </p:cNvPr>
            <p:cNvSpPr/>
            <p:nvPr/>
          </p:nvSpPr>
          <p:spPr bwMode="auto">
            <a:xfrm>
              <a:off x="4558348" y="7078077"/>
              <a:ext cx="26355" cy="53966"/>
            </a:xfrm>
            <a:custGeom>
              <a:avLst/>
              <a:gdLst/>
              <a:ahLst/>
              <a:cxnLst>
                <a:cxn ang="0">
                  <a:pos x="168" y="0"/>
                </a:cxn>
                <a:cxn ang="0">
                  <a:pos x="0" y="344"/>
                </a:cxn>
                <a:cxn ang="0">
                  <a:pos x="168" y="0"/>
                </a:cxn>
              </a:cxnLst>
              <a:rect l="0" t="0" r="r" b="b"/>
              <a:pathLst>
                <a:path w="168" h="344">
                  <a:moveTo>
                    <a:pt x="168" y="0"/>
                  </a:moveTo>
                  <a:lnTo>
                    <a:pt x="0" y="34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D7D0B6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ïśļîḑè">
              <a:extLst>
                <a:ext uri="{FF2B5EF4-FFF2-40B4-BE49-F238E27FC236}">
                  <a16:creationId xmlns:a16="http://schemas.microsoft.com/office/drawing/2014/main" id="{C843BFFE-0CBE-46C5-8BDC-619AE6AA3B6A}"/>
                </a:ext>
              </a:extLst>
            </p:cNvPr>
            <p:cNvSpPr/>
            <p:nvPr/>
          </p:nvSpPr>
          <p:spPr bwMode="auto">
            <a:xfrm flipH="1">
              <a:off x="4558348" y="7078077"/>
              <a:ext cx="26355" cy="53966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íŝḷîďê">
              <a:extLst>
                <a:ext uri="{FF2B5EF4-FFF2-40B4-BE49-F238E27FC236}">
                  <a16:creationId xmlns:a16="http://schemas.microsoft.com/office/drawing/2014/main" id="{40747925-2245-4E61-AC61-10B6B64BDDA0}"/>
                </a:ext>
              </a:extLst>
            </p:cNvPr>
            <p:cNvSpPr/>
            <p:nvPr/>
          </p:nvSpPr>
          <p:spPr bwMode="auto">
            <a:xfrm>
              <a:off x="4556778" y="7076506"/>
              <a:ext cx="30905" cy="57104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0" y="344"/>
                </a:cxn>
                <a:cxn ang="0">
                  <a:pos x="30" y="364"/>
                </a:cxn>
                <a:cxn ang="0">
                  <a:pos x="197" y="19"/>
                </a:cxn>
                <a:cxn ang="0">
                  <a:pos x="158" y="0"/>
                </a:cxn>
              </a:cxnLst>
              <a:rect l="0" t="0" r="r" b="b"/>
              <a:pathLst>
                <a:path w="197" h="364">
                  <a:moveTo>
                    <a:pt x="158" y="0"/>
                  </a:moveTo>
                  <a:lnTo>
                    <a:pt x="0" y="344"/>
                  </a:lnTo>
                  <a:lnTo>
                    <a:pt x="30" y="364"/>
                  </a:lnTo>
                  <a:lnTo>
                    <a:pt x="197" y="19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739A9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îṡlïḑé">
              <a:extLst>
                <a:ext uri="{FF2B5EF4-FFF2-40B4-BE49-F238E27FC236}">
                  <a16:creationId xmlns:a16="http://schemas.microsoft.com/office/drawing/2014/main" id="{A1C938BD-3AF3-48CC-9644-6B9680B3049D}"/>
                </a:ext>
              </a:extLst>
            </p:cNvPr>
            <p:cNvSpPr/>
            <p:nvPr/>
          </p:nvSpPr>
          <p:spPr bwMode="auto">
            <a:xfrm>
              <a:off x="4556778" y="7076506"/>
              <a:ext cx="30905" cy="57104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0" y="344"/>
                </a:cxn>
                <a:cxn ang="0">
                  <a:pos x="30" y="364"/>
                </a:cxn>
                <a:cxn ang="0">
                  <a:pos x="197" y="19"/>
                </a:cxn>
              </a:cxnLst>
              <a:rect l="0" t="0" r="r" b="b"/>
              <a:pathLst>
                <a:path w="197" h="364">
                  <a:moveTo>
                    <a:pt x="158" y="0"/>
                  </a:moveTo>
                  <a:lnTo>
                    <a:pt x="0" y="344"/>
                  </a:lnTo>
                  <a:lnTo>
                    <a:pt x="30" y="364"/>
                  </a:lnTo>
                  <a:lnTo>
                    <a:pt x="197" y="19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pic>
          <p:nvPicPr>
            <p:cNvPr id="196" name="图片 195">
              <a:extLst>
                <a:ext uri="{FF2B5EF4-FFF2-40B4-BE49-F238E27FC236}">
                  <a16:creationId xmlns:a16="http://schemas.microsoft.com/office/drawing/2014/main" id="{5610AC2F-9DDA-4EE0-B201-4F66C0B96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/>
            <a:srcRect/>
            <a:stretch>
              <a:fillRect/>
            </a:stretch>
          </p:blipFill>
          <p:spPr bwMode="auto">
            <a:xfrm>
              <a:off x="4684320" y="7258016"/>
              <a:ext cx="106521" cy="10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7" name="isľïḑe">
              <a:extLst>
                <a:ext uri="{FF2B5EF4-FFF2-40B4-BE49-F238E27FC236}">
                  <a16:creationId xmlns:a16="http://schemas.microsoft.com/office/drawing/2014/main" id="{AF6D5F0A-B91D-4E5B-AAA5-C569747B8E2A}"/>
                </a:ext>
              </a:extLst>
            </p:cNvPr>
            <p:cNvSpPr/>
            <p:nvPr/>
          </p:nvSpPr>
          <p:spPr bwMode="auto">
            <a:xfrm>
              <a:off x="4685105" y="7246407"/>
              <a:ext cx="58673" cy="81890"/>
            </a:xfrm>
            <a:custGeom>
              <a:avLst/>
              <a:gdLst/>
              <a:ahLst/>
              <a:cxnLst>
                <a:cxn ang="0">
                  <a:pos x="36" y="29"/>
                </a:cxn>
                <a:cxn ang="0">
                  <a:pos x="15" y="52"/>
                </a:cxn>
                <a:cxn ang="0">
                  <a:pos x="2" y="24"/>
                </a:cxn>
                <a:cxn ang="0">
                  <a:pos x="23" y="1"/>
                </a:cxn>
                <a:cxn ang="0">
                  <a:pos x="36" y="29"/>
                </a:cxn>
              </a:cxnLst>
              <a:rect l="0" t="0" r="r" b="b"/>
              <a:pathLst>
                <a:path w="38" h="53">
                  <a:moveTo>
                    <a:pt x="36" y="29"/>
                  </a:moveTo>
                  <a:cubicBezTo>
                    <a:pt x="34" y="43"/>
                    <a:pt x="25" y="53"/>
                    <a:pt x="15" y="52"/>
                  </a:cubicBezTo>
                  <a:cubicBezTo>
                    <a:pt x="6" y="50"/>
                    <a:pt x="0" y="38"/>
                    <a:pt x="2" y="24"/>
                  </a:cubicBezTo>
                  <a:cubicBezTo>
                    <a:pt x="4" y="10"/>
                    <a:pt x="13" y="0"/>
                    <a:pt x="23" y="1"/>
                  </a:cubicBezTo>
                  <a:cubicBezTo>
                    <a:pt x="32" y="2"/>
                    <a:pt x="38" y="15"/>
                    <a:pt x="36" y="29"/>
                  </a:cubicBezTo>
                  <a:close/>
                </a:path>
              </a:pathLst>
            </a:custGeom>
            <a:solidFill>
              <a:srgbClr val="EBA40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ïśḻidè">
              <a:extLst>
                <a:ext uri="{FF2B5EF4-FFF2-40B4-BE49-F238E27FC236}">
                  <a16:creationId xmlns:a16="http://schemas.microsoft.com/office/drawing/2014/main" id="{6DD647F5-A7E2-45F2-9F02-FF0AEA6AAA97}"/>
                </a:ext>
              </a:extLst>
            </p:cNvPr>
            <p:cNvSpPr/>
            <p:nvPr/>
          </p:nvSpPr>
          <p:spPr bwMode="auto">
            <a:xfrm>
              <a:off x="4716009" y="7258802"/>
              <a:ext cx="20080" cy="64791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8" y="10"/>
                </a:cxn>
                <a:cxn ang="0">
                  <a:pos x="0" y="42"/>
                </a:cxn>
                <a:cxn ang="0">
                  <a:pos x="12" y="21"/>
                </a:cxn>
                <a:cxn ang="0">
                  <a:pos x="9" y="0"/>
                </a:cxn>
              </a:cxnLst>
              <a:rect l="0" t="0" r="r" b="b"/>
              <a:pathLst>
                <a:path w="13" h="42">
                  <a:moveTo>
                    <a:pt x="9" y="0"/>
                  </a:moveTo>
                  <a:cubicBezTo>
                    <a:pt x="9" y="3"/>
                    <a:pt x="8" y="7"/>
                    <a:pt x="8" y="10"/>
                  </a:cubicBezTo>
                  <a:cubicBezTo>
                    <a:pt x="7" y="22"/>
                    <a:pt x="4" y="33"/>
                    <a:pt x="0" y="42"/>
                  </a:cubicBezTo>
                  <a:cubicBezTo>
                    <a:pt x="6" y="38"/>
                    <a:pt x="11" y="30"/>
                    <a:pt x="12" y="21"/>
                  </a:cubicBezTo>
                  <a:cubicBezTo>
                    <a:pt x="13" y="13"/>
                    <a:pt x="12" y="6"/>
                    <a:pt x="9" y="0"/>
                  </a:cubicBezTo>
                  <a:close/>
                </a:path>
              </a:pathLst>
            </a:custGeom>
            <a:solidFill>
              <a:srgbClr val="EFC52E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íŝļíḓè">
              <a:extLst>
                <a:ext uri="{FF2B5EF4-FFF2-40B4-BE49-F238E27FC236}">
                  <a16:creationId xmlns:a16="http://schemas.microsoft.com/office/drawing/2014/main" id="{F60429A4-7788-4E4C-AF2E-B832BC45FF10}"/>
                </a:ext>
              </a:extLst>
            </p:cNvPr>
            <p:cNvSpPr/>
            <p:nvPr/>
          </p:nvSpPr>
          <p:spPr bwMode="auto">
            <a:xfrm>
              <a:off x="2383375" y="7019248"/>
              <a:ext cx="1390262" cy="460440"/>
            </a:xfrm>
            <a:custGeom>
              <a:avLst/>
              <a:gdLst/>
              <a:ahLst/>
              <a:cxnLst>
                <a:cxn ang="0">
                  <a:pos x="900" y="269"/>
                </a:cxn>
                <a:cxn ang="0">
                  <a:pos x="862" y="289"/>
                </a:cxn>
                <a:cxn ang="0">
                  <a:pos x="43" y="298"/>
                </a:cxn>
                <a:cxn ang="0">
                  <a:pos x="3" y="279"/>
                </a:cxn>
                <a:cxn ang="0">
                  <a:pos x="0" y="28"/>
                </a:cxn>
                <a:cxn ang="0">
                  <a:pos x="40" y="10"/>
                </a:cxn>
                <a:cxn ang="0">
                  <a:pos x="858" y="0"/>
                </a:cxn>
                <a:cxn ang="0">
                  <a:pos x="897" y="18"/>
                </a:cxn>
                <a:cxn ang="0">
                  <a:pos x="900" y="269"/>
                </a:cxn>
              </a:cxnLst>
              <a:rect l="0" t="0" r="r" b="b"/>
              <a:pathLst>
                <a:path w="900" h="298">
                  <a:moveTo>
                    <a:pt x="900" y="269"/>
                  </a:moveTo>
                  <a:cubicBezTo>
                    <a:pt x="900" y="279"/>
                    <a:pt x="883" y="288"/>
                    <a:pt x="862" y="289"/>
                  </a:cubicBezTo>
                  <a:cubicBezTo>
                    <a:pt x="43" y="298"/>
                    <a:pt x="43" y="298"/>
                    <a:pt x="43" y="298"/>
                  </a:cubicBezTo>
                  <a:cubicBezTo>
                    <a:pt x="21" y="298"/>
                    <a:pt x="3" y="289"/>
                    <a:pt x="3" y="27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8"/>
                    <a:pt x="18" y="10"/>
                    <a:pt x="40" y="10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880" y="0"/>
                    <a:pt x="897" y="7"/>
                    <a:pt x="897" y="18"/>
                  </a:cubicBezTo>
                  <a:lnTo>
                    <a:pt x="900" y="269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i$ḻïḑê">
              <a:extLst>
                <a:ext uri="{FF2B5EF4-FFF2-40B4-BE49-F238E27FC236}">
                  <a16:creationId xmlns:a16="http://schemas.microsoft.com/office/drawing/2014/main" id="{7A3F8595-309B-4325-A928-FA07C692625F}"/>
                </a:ext>
              </a:extLst>
            </p:cNvPr>
            <p:cNvSpPr/>
            <p:nvPr/>
          </p:nvSpPr>
          <p:spPr bwMode="auto">
            <a:xfrm>
              <a:off x="3606718" y="7349948"/>
              <a:ext cx="88165" cy="77184"/>
            </a:xfrm>
            <a:custGeom>
              <a:avLst/>
              <a:gdLst/>
              <a:ahLst/>
              <a:cxnLst>
                <a:cxn ang="0">
                  <a:pos x="57" y="42"/>
                </a:cxn>
                <a:cxn ang="0">
                  <a:pos x="49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2"/>
                </a:cxn>
              </a:cxnLst>
              <a:rect l="0" t="0" r="r" b="b"/>
              <a:pathLst>
                <a:path w="57" h="50">
                  <a:moveTo>
                    <a:pt x="57" y="42"/>
                  </a:moveTo>
                  <a:cubicBezTo>
                    <a:pt x="57" y="46"/>
                    <a:pt x="53" y="49"/>
                    <a:pt x="4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iṡlîḍê">
              <a:extLst>
                <a:ext uri="{FF2B5EF4-FFF2-40B4-BE49-F238E27FC236}">
                  <a16:creationId xmlns:a16="http://schemas.microsoft.com/office/drawing/2014/main" id="{C9E6FFAA-ABF2-4B9A-B231-FA1A3794BEEB}"/>
                </a:ext>
              </a:extLst>
            </p:cNvPr>
            <p:cNvSpPr/>
            <p:nvPr/>
          </p:nvSpPr>
          <p:spPr bwMode="auto">
            <a:xfrm>
              <a:off x="3503334" y="7351517"/>
              <a:ext cx="88009" cy="77184"/>
            </a:xfrm>
            <a:custGeom>
              <a:avLst/>
              <a:gdLst/>
              <a:ahLst/>
              <a:cxnLst>
                <a:cxn ang="0">
                  <a:pos x="57" y="42"/>
                </a:cxn>
                <a:cxn ang="0">
                  <a:pos x="49" y="49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2"/>
                </a:cxn>
              </a:cxnLst>
              <a:rect l="0" t="0" r="r" b="b"/>
              <a:pathLst>
                <a:path w="57" h="50">
                  <a:moveTo>
                    <a:pt x="57" y="42"/>
                  </a:moveTo>
                  <a:cubicBezTo>
                    <a:pt x="57" y="46"/>
                    <a:pt x="53" y="49"/>
                    <a:pt x="49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5" y="50"/>
                    <a:pt x="1" y="47"/>
                    <a:pt x="1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îšlîḓé">
              <a:extLst>
                <a:ext uri="{FF2B5EF4-FFF2-40B4-BE49-F238E27FC236}">
                  <a16:creationId xmlns:a16="http://schemas.microsoft.com/office/drawing/2014/main" id="{A3A98012-B5F6-48D7-877A-A18D8988AB10}"/>
                </a:ext>
              </a:extLst>
            </p:cNvPr>
            <p:cNvSpPr/>
            <p:nvPr/>
          </p:nvSpPr>
          <p:spPr bwMode="auto">
            <a:xfrm>
              <a:off x="3399794" y="7351517"/>
              <a:ext cx="88009" cy="78753"/>
            </a:xfrm>
            <a:custGeom>
              <a:avLst/>
              <a:gdLst/>
              <a:ahLst/>
              <a:cxnLst>
                <a:cxn ang="0">
                  <a:pos x="57" y="43"/>
                </a:cxn>
                <a:cxn ang="0">
                  <a:pos x="49" y="50"/>
                </a:cxn>
                <a:cxn ang="0">
                  <a:pos x="9" y="51"/>
                </a:cxn>
                <a:cxn ang="0">
                  <a:pos x="1" y="44"/>
                </a:cxn>
                <a:cxn ang="0">
                  <a:pos x="1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3"/>
                </a:cxn>
              </a:cxnLst>
              <a:rect l="0" t="0" r="r" b="b"/>
              <a:pathLst>
                <a:path w="57" h="51">
                  <a:moveTo>
                    <a:pt x="57" y="43"/>
                  </a:moveTo>
                  <a:cubicBezTo>
                    <a:pt x="57" y="47"/>
                    <a:pt x="53" y="50"/>
                    <a:pt x="49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5" y="51"/>
                    <a:pt x="1" y="47"/>
                    <a:pt x="1" y="4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4"/>
                    <a:pt x="56" y="7"/>
                  </a:cubicBezTo>
                  <a:lnTo>
                    <a:pt x="57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ïSḷíďe">
              <a:extLst>
                <a:ext uri="{FF2B5EF4-FFF2-40B4-BE49-F238E27FC236}">
                  <a16:creationId xmlns:a16="http://schemas.microsoft.com/office/drawing/2014/main" id="{E2C256F2-519E-4A64-9D50-AE938BFF5AA7}"/>
                </a:ext>
              </a:extLst>
            </p:cNvPr>
            <p:cNvSpPr/>
            <p:nvPr/>
          </p:nvSpPr>
          <p:spPr bwMode="auto">
            <a:xfrm>
              <a:off x="3297823" y="7352929"/>
              <a:ext cx="86597" cy="77341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7" y="1"/>
                </a:cxn>
                <a:cxn ang="0">
                  <a:pos x="47" y="0"/>
                </a:cxn>
                <a:cxn ang="0">
                  <a:pos x="55" y="7"/>
                </a:cxn>
                <a:cxn ang="0">
                  <a:pos x="56" y="43"/>
                </a:cxn>
              </a:cxnLst>
              <a:rect l="0" t="0" r="r" b="b"/>
              <a:pathLst>
                <a:path w="56" h="50">
                  <a:moveTo>
                    <a:pt x="56" y="43"/>
                  </a:moveTo>
                  <a:cubicBezTo>
                    <a:pt x="56" y="47"/>
                    <a:pt x="52" y="50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7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2" y="0"/>
                    <a:pt x="55" y="3"/>
                    <a:pt x="55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ísļíḋe">
              <a:extLst>
                <a:ext uri="{FF2B5EF4-FFF2-40B4-BE49-F238E27FC236}">
                  <a16:creationId xmlns:a16="http://schemas.microsoft.com/office/drawing/2014/main" id="{DF3426B1-378B-4B85-BCF6-9703C23E7CB2}"/>
                </a:ext>
              </a:extLst>
            </p:cNvPr>
            <p:cNvSpPr/>
            <p:nvPr/>
          </p:nvSpPr>
          <p:spPr bwMode="auto">
            <a:xfrm>
              <a:off x="2792673" y="7354496"/>
              <a:ext cx="491188" cy="81890"/>
            </a:xfrm>
            <a:custGeom>
              <a:avLst/>
              <a:gdLst/>
              <a:ahLst/>
              <a:cxnLst>
                <a:cxn ang="0">
                  <a:pos x="318" y="42"/>
                </a:cxn>
                <a:cxn ang="0">
                  <a:pos x="273" y="50"/>
                </a:cxn>
                <a:cxn ang="0">
                  <a:pos x="46" y="53"/>
                </a:cxn>
                <a:cxn ang="0">
                  <a:pos x="1" y="46"/>
                </a:cxn>
                <a:cxn ang="0">
                  <a:pos x="1" y="11"/>
                </a:cxn>
                <a:cxn ang="0">
                  <a:pos x="46" y="3"/>
                </a:cxn>
                <a:cxn ang="0">
                  <a:pos x="272" y="0"/>
                </a:cxn>
                <a:cxn ang="0">
                  <a:pos x="318" y="7"/>
                </a:cxn>
                <a:cxn ang="0">
                  <a:pos x="318" y="42"/>
                </a:cxn>
              </a:cxnLst>
              <a:rect l="0" t="0" r="r" b="b"/>
              <a:pathLst>
                <a:path w="318" h="53">
                  <a:moveTo>
                    <a:pt x="318" y="42"/>
                  </a:moveTo>
                  <a:cubicBezTo>
                    <a:pt x="318" y="46"/>
                    <a:pt x="298" y="50"/>
                    <a:pt x="273" y="50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21" y="53"/>
                    <a:pt x="1" y="50"/>
                    <a:pt x="1" y="46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21" y="3"/>
                    <a:pt x="46" y="3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297" y="0"/>
                    <a:pt x="318" y="3"/>
                    <a:pt x="318" y="7"/>
                  </a:cubicBezTo>
                  <a:lnTo>
                    <a:pt x="318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isḷïďè">
              <a:extLst>
                <a:ext uri="{FF2B5EF4-FFF2-40B4-BE49-F238E27FC236}">
                  <a16:creationId xmlns:a16="http://schemas.microsoft.com/office/drawing/2014/main" id="{1EFE48C8-71E6-4A07-BADB-DF4AA769FDC3}"/>
                </a:ext>
              </a:extLst>
            </p:cNvPr>
            <p:cNvSpPr/>
            <p:nvPr/>
          </p:nvSpPr>
          <p:spPr bwMode="auto">
            <a:xfrm>
              <a:off x="2676896" y="7360773"/>
              <a:ext cx="86440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49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49"/>
                    <a:pt x="48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îśľíḓe">
              <a:extLst>
                <a:ext uri="{FF2B5EF4-FFF2-40B4-BE49-F238E27FC236}">
                  <a16:creationId xmlns:a16="http://schemas.microsoft.com/office/drawing/2014/main" id="{74AA62DC-940B-41BB-A457-B23894722E19}"/>
                </a:ext>
              </a:extLst>
            </p:cNvPr>
            <p:cNvSpPr/>
            <p:nvPr/>
          </p:nvSpPr>
          <p:spPr bwMode="auto">
            <a:xfrm>
              <a:off x="2573356" y="7362185"/>
              <a:ext cx="86440" cy="77341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49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49"/>
                    <a:pt x="48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ï$ḻiḑe">
              <a:extLst>
                <a:ext uri="{FF2B5EF4-FFF2-40B4-BE49-F238E27FC236}">
                  <a16:creationId xmlns:a16="http://schemas.microsoft.com/office/drawing/2014/main" id="{096763F4-6677-488B-A400-038881587E3D}"/>
                </a:ext>
              </a:extLst>
            </p:cNvPr>
            <p:cNvSpPr/>
            <p:nvPr/>
          </p:nvSpPr>
          <p:spPr bwMode="auto">
            <a:xfrm>
              <a:off x="2469816" y="7362185"/>
              <a:ext cx="86597" cy="77341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6" h="50">
                  <a:moveTo>
                    <a:pt x="56" y="43"/>
                  </a:moveTo>
                  <a:cubicBezTo>
                    <a:pt x="56" y="47"/>
                    <a:pt x="53" y="50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íṧḻïḑé">
              <a:extLst>
                <a:ext uri="{FF2B5EF4-FFF2-40B4-BE49-F238E27FC236}">
                  <a16:creationId xmlns:a16="http://schemas.microsoft.com/office/drawing/2014/main" id="{2E905332-02AD-4291-80B4-DB6A4876E038}"/>
                </a:ext>
              </a:extLst>
            </p:cNvPr>
            <p:cNvSpPr/>
            <p:nvPr/>
          </p:nvSpPr>
          <p:spPr bwMode="auto">
            <a:xfrm>
              <a:off x="3606718" y="7252526"/>
              <a:ext cx="86597" cy="77341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7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2" y="50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8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2" y="0"/>
                    <a:pt x="55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íŝlîḍé">
              <a:extLst>
                <a:ext uri="{FF2B5EF4-FFF2-40B4-BE49-F238E27FC236}">
                  <a16:creationId xmlns:a16="http://schemas.microsoft.com/office/drawing/2014/main" id="{E10D7BAB-B19E-4AC4-AFC4-41ABEB48709D}"/>
                </a:ext>
              </a:extLst>
            </p:cNvPr>
            <p:cNvSpPr/>
            <p:nvPr/>
          </p:nvSpPr>
          <p:spPr bwMode="auto">
            <a:xfrm>
              <a:off x="3503334" y="7254096"/>
              <a:ext cx="86440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49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7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2" y="49"/>
                    <a:pt x="48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íṧ1iḋè">
              <a:extLst>
                <a:ext uri="{FF2B5EF4-FFF2-40B4-BE49-F238E27FC236}">
                  <a16:creationId xmlns:a16="http://schemas.microsoft.com/office/drawing/2014/main" id="{72CAC1B2-4E68-48FF-9F5C-2A9D877DB7D6}"/>
                </a:ext>
              </a:extLst>
            </p:cNvPr>
            <p:cNvSpPr/>
            <p:nvPr/>
          </p:nvSpPr>
          <p:spPr bwMode="auto">
            <a:xfrm>
              <a:off x="3399794" y="7255663"/>
              <a:ext cx="86440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49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49"/>
                    <a:pt x="48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iŝ1ïdè">
              <a:extLst>
                <a:ext uri="{FF2B5EF4-FFF2-40B4-BE49-F238E27FC236}">
                  <a16:creationId xmlns:a16="http://schemas.microsoft.com/office/drawing/2014/main" id="{9847A910-F95C-40F1-89FE-7E0ECB51DED6}"/>
                </a:ext>
              </a:extLst>
            </p:cNvPr>
            <p:cNvSpPr/>
            <p:nvPr/>
          </p:nvSpPr>
          <p:spPr bwMode="auto">
            <a:xfrm>
              <a:off x="3296254" y="7255663"/>
              <a:ext cx="86597" cy="77184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6" h="50">
                  <a:moveTo>
                    <a:pt x="56" y="43"/>
                  </a:moveTo>
                  <a:cubicBezTo>
                    <a:pt x="56" y="47"/>
                    <a:pt x="53" y="50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iṥľîḍé">
              <a:extLst>
                <a:ext uri="{FF2B5EF4-FFF2-40B4-BE49-F238E27FC236}">
                  <a16:creationId xmlns:a16="http://schemas.microsoft.com/office/drawing/2014/main" id="{F84C8B3A-38AF-4B01-BE46-7CD438519B17}"/>
                </a:ext>
              </a:extLst>
            </p:cNvPr>
            <p:cNvSpPr/>
            <p:nvPr/>
          </p:nvSpPr>
          <p:spPr bwMode="auto">
            <a:xfrm>
              <a:off x="3192714" y="7257232"/>
              <a:ext cx="86597" cy="77184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6" h="50">
                  <a:moveTo>
                    <a:pt x="56" y="43"/>
                  </a:moveTo>
                  <a:cubicBezTo>
                    <a:pt x="56" y="46"/>
                    <a:pt x="53" y="50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íśļíďè">
              <a:extLst>
                <a:ext uri="{FF2B5EF4-FFF2-40B4-BE49-F238E27FC236}">
                  <a16:creationId xmlns:a16="http://schemas.microsoft.com/office/drawing/2014/main" id="{69C039AF-5B4C-4237-9F0F-D940BAF4632A}"/>
                </a:ext>
              </a:extLst>
            </p:cNvPr>
            <p:cNvSpPr/>
            <p:nvPr/>
          </p:nvSpPr>
          <p:spPr bwMode="auto">
            <a:xfrm>
              <a:off x="3089331" y="7258802"/>
              <a:ext cx="86440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49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iśļiḍe">
              <a:extLst>
                <a:ext uri="{FF2B5EF4-FFF2-40B4-BE49-F238E27FC236}">
                  <a16:creationId xmlns:a16="http://schemas.microsoft.com/office/drawing/2014/main" id="{C24808FF-7EB5-4022-844C-C3C497ECC857}"/>
                </a:ext>
              </a:extLst>
            </p:cNvPr>
            <p:cNvSpPr/>
            <p:nvPr/>
          </p:nvSpPr>
          <p:spPr bwMode="auto">
            <a:xfrm>
              <a:off x="2985791" y="7260370"/>
              <a:ext cx="86440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49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49"/>
                    <a:pt x="48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işḻïdê">
              <a:extLst>
                <a:ext uri="{FF2B5EF4-FFF2-40B4-BE49-F238E27FC236}">
                  <a16:creationId xmlns:a16="http://schemas.microsoft.com/office/drawing/2014/main" id="{6A499E0A-7DFC-4F12-8746-E3DDDB686703}"/>
                </a:ext>
              </a:extLst>
            </p:cNvPr>
            <p:cNvSpPr/>
            <p:nvPr/>
          </p:nvSpPr>
          <p:spPr bwMode="auto">
            <a:xfrm>
              <a:off x="2882252" y="7260370"/>
              <a:ext cx="86597" cy="78753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9" y="51"/>
                </a:cxn>
                <a:cxn ang="0">
                  <a:pos x="0" y="44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6" h="51">
                  <a:moveTo>
                    <a:pt x="56" y="43"/>
                  </a:moveTo>
                  <a:cubicBezTo>
                    <a:pt x="56" y="47"/>
                    <a:pt x="53" y="50"/>
                    <a:pt x="48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4" y="51"/>
                    <a:pt x="0" y="47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4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išḻîdê">
              <a:extLst>
                <a:ext uri="{FF2B5EF4-FFF2-40B4-BE49-F238E27FC236}">
                  <a16:creationId xmlns:a16="http://schemas.microsoft.com/office/drawing/2014/main" id="{AD38D3B4-8136-4565-98B4-1CAEFBC47FB0}"/>
                </a:ext>
              </a:extLst>
            </p:cNvPr>
            <p:cNvSpPr/>
            <p:nvPr/>
          </p:nvSpPr>
          <p:spPr bwMode="auto">
            <a:xfrm>
              <a:off x="2778867" y="7261781"/>
              <a:ext cx="86440" cy="77341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6" h="50">
                  <a:moveTo>
                    <a:pt x="56" y="43"/>
                  </a:moveTo>
                  <a:cubicBezTo>
                    <a:pt x="56" y="47"/>
                    <a:pt x="53" y="50"/>
                    <a:pt x="4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iṥḷîḓe">
              <a:extLst>
                <a:ext uri="{FF2B5EF4-FFF2-40B4-BE49-F238E27FC236}">
                  <a16:creationId xmlns:a16="http://schemas.microsoft.com/office/drawing/2014/main" id="{AE6BDC79-6470-48DB-8DE0-9E45B6A2C257}"/>
                </a:ext>
              </a:extLst>
            </p:cNvPr>
            <p:cNvSpPr/>
            <p:nvPr/>
          </p:nvSpPr>
          <p:spPr bwMode="auto">
            <a:xfrm>
              <a:off x="2675327" y="7263352"/>
              <a:ext cx="86440" cy="77341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50"/>
                    <a:pt x="4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išľîḍe">
              <a:extLst>
                <a:ext uri="{FF2B5EF4-FFF2-40B4-BE49-F238E27FC236}">
                  <a16:creationId xmlns:a16="http://schemas.microsoft.com/office/drawing/2014/main" id="{76F369D4-3B3E-4465-9C08-15F8775DD17F}"/>
                </a:ext>
              </a:extLst>
            </p:cNvPr>
            <p:cNvSpPr/>
            <p:nvPr/>
          </p:nvSpPr>
          <p:spPr bwMode="auto">
            <a:xfrm>
              <a:off x="2571787" y="7264919"/>
              <a:ext cx="86440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49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49"/>
                    <a:pt x="4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ïşḷîďe">
              <a:extLst>
                <a:ext uri="{FF2B5EF4-FFF2-40B4-BE49-F238E27FC236}">
                  <a16:creationId xmlns:a16="http://schemas.microsoft.com/office/drawing/2014/main" id="{F2C49313-E9BE-4505-9FD2-B4C687C36628}"/>
                </a:ext>
              </a:extLst>
            </p:cNvPr>
            <p:cNvSpPr/>
            <p:nvPr/>
          </p:nvSpPr>
          <p:spPr bwMode="auto">
            <a:xfrm>
              <a:off x="2468246" y="7264919"/>
              <a:ext cx="86597" cy="78753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9" y="50"/>
                </a:cxn>
                <a:cxn ang="0">
                  <a:pos x="9" y="51"/>
                </a:cxn>
                <a:cxn ang="0">
                  <a:pos x="1" y="44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6" h="51">
                  <a:moveTo>
                    <a:pt x="56" y="43"/>
                  </a:moveTo>
                  <a:cubicBezTo>
                    <a:pt x="56" y="47"/>
                    <a:pt x="53" y="50"/>
                    <a:pt x="49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4" y="51"/>
                    <a:pt x="1" y="47"/>
                    <a:pt x="1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4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îşlïḑe">
              <a:extLst>
                <a:ext uri="{FF2B5EF4-FFF2-40B4-BE49-F238E27FC236}">
                  <a16:creationId xmlns:a16="http://schemas.microsoft.com/office/drawing/2014/main" id="{5B895A84-9C31-40D1-87E4-C954A94F2375}"/>
                </a:ext>
              </a:extLst>
            </p:cNvPr>
            <p:cNvSpPr/>
            <p:nvPr/>
          </p:nvSpPr>
          <p:spPr bwMode="auto">
            <a:xfrm>
              <a:off x="3605306" y="7155261"/>
              <a:ext cx="86440" cy="77184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6" h="50">
                  <a:moveTo>
                    <a:pt x="56" y="43"/>
                  </a:moveTo>
                  <a:cubicBezTo>
                    <a:pt x="56" y="47"/>
                    <a:pt x="53" y="50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í$ļîḑè">
              <a:extLst>
                <a:ext uri="{FF2B5EF4-FFF2-40B4-BE49-F238E27FC236}">
                  <a16:creationId xmlns:a16="http://schemas.microsoft.com/office/drawing/2014/main" id="{3C799D05-7414-479A-8B3C-25BDABB3AE8E}"/>
                </a:ext>
              </a:extLst>
            </p:cNvPr>
            <p:cNvSpPr/>
            <p:nvPr/>
          </p:nvSpPr>
          <p:spPr bwMode="auto">
            <a:xfrm>
              <a:off x="3501766" y="7156830"/>
              <a:ext cx="86440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50"/>
                </a:cxn>
                <a:cxn ang="0">
                  <a:pos x="9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50"/>
                    <a:pt x="4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îŝ1ïḋè">
              <a:extLst>
                <a:ext uri="{FF2B5EF4-FFF2-40B4-BE49-F238E27FC236}">
                  <a16:creationId xmlns:a16="http://schemas.microsoft.com/office/drawing/2014/main" id="{948F88C2-EDDB-4A2F-A4F7-DEC83ED4ABA2}"/>
                </a:ext>
              </a:extLst>
            </p:cNvPr>
            <p:cNvSpPr/>
            <p:nvPr/>
          </p:nvSpPr>
          <p:spPr bwMode="auto">
            <a:xfrm>
              <a:off x="3398225" y="7158398"/>
              <a:ext cx="86597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49"/>
                </a:cxn>
                <a:cxn ang="0">
                  <a:pos x="9" y="50"/>
                </a:cxn>
                <a:cxn ang="0">
                  <a:pos x="0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49"/>
                    <a:pt x="4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0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îṣľíďé">
              <a:extLst>
                <a:ext uri="{FF2B5EF4-FFF2-40B4-BE49-F238E27FC236}">
                  <a16:creationId xmlns:a16="http://schemas.microsoft.com/office/drawing/2014/main" id="{AA23600B-F92C-4F8A-A814-B016ADD9968F}"/>
                </a:ext>
              </a:extLst>
            </p:cNvPr>
            <p:cNvSpPr/>
            <p:nvPr/>
          </p:nvSpPr>
          <p:spPr bwMode="auto">
            <a:xfrm>
              <a:off x="3294685" y="7158398"/>
              <a:ext cx="86597" cy="78753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9" y="51"/>
                </a:cxn>
                <a:cxn ang="0">
                  <a:pos x="1" y="44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6" h="51">
                  <a:moveTo>
                    <a:pt x="56" y="43"/>
                  </a:moveTo>
                  <a:cubicBezTo>
                    <a:pt x="56" y="47"/>
                    <a:pt x="53" y="50"/>
                    <a:pt x="48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4" y="51"/>
                    <a:pt x="1" y="47"/>
                    <a:pt x="1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4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ïṩļïďe">
              <a:extLst>
                <a:ext uri="{FF2B5EF4-FFF2-40B4-BE49-F238E27FC236}">
                  <a16:creationId xmlns:a16="http://schemas.microsoft.com/office/drawing/2014/main" id="{B914A476-CCC1-42D2-87B7-A3EDAC85CA2C}"/>
                </a:ext>
              </a:extLst>
            </p:cNvPr>
            <p:cNvSpPr/>
            <p:nvPr/>
          </p:nvSpPr>
          <p:spPr bwMode="auto">
            <a:xfrm>
              <a:off x="3191303" y="7159967"/>
              <a:ext cx="86440" cy="77184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6" h="50">
                  <a:moveTo>
                    <a:pt x="56" y="43"/>
                  </a:moveTo>
                  <a:cubicBezTo>
                    <a:pt x="56" y="47"/>
                    <a:pt x="53" y="50"/>
                    <a:pt x="4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iṡḻïďe">
              <a:extLst>
                <a:ext uri="{FF2B5EF4-FFF2-40B4-BE49-F238E27FC236}">
                  <a16:creationId xmlns:a16="http://schemas.microsoft.com/office/drawing/2014/main" id="{7774C819-EBA7-4BBD-9A6E-70ED78199268}"/>
                </a:ext>
              </a:extLst>
            </p:cNvPr>
            <p:cNvSpPr/>
            <p:nvPr/>
          </p:nvSpPr>
          <p:spPr bwMode="auto">
            <a:xfrm>
              <a:off x="3087762" y="7161379"/>
              <a:ext cx="86440" cy="77341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9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50"/>
                    <a:pt x="4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îṡḻîdé">
              <a:extLst>
                <a:ext uri="{FF2B5EF4-FFF2-40B4-BE49-F238E27FC236}">
                  <a16:creationId xmlns:a16="http://schemas.microsoft.com/office/drawing/2014/main" id="{37C50647-6607-45F1-BCE3-5BDFAAC86073}"/>
                </a:ext>
              </a:extLst>
            </p:cNvPr>
            <p:cNvSpPr/>
            <p:nvPr/>
          </p:nvSpPr>
          <p:spPr bwMode="auto">
            <a:xfrm>
              <a:off x="2984223" y="7162948"/>
              <a:ext cx="88009" cy="77341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9" y="49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7" h="50">
                  <a:moveTo>
                    <a:pt x="56" y="42"/>
                  </a:moveTo>
                  <a:cubicBezTo>
                    <a:pt x="57" y="46"/>
                    <a:pt x="53" y="49"/>
                    <a:pt x="49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îṣlïďé">
              <a:extLst>
                <a:ext uri="{FF2B5EF4-FFF2-40B4-BE49-F238E27FC236}">
                  <a16:creationId xmlns:a16="http://schemas.microsoft.com/office/drawing/2014/main" id="{BB818637-9792-40CA-82EE-16D5EAF1E84E}"/>
                </a:ext>
              </a:extLst>
            </p:cNvPr>
            <p:cNvSpPr/>
            <p:nvPr/>
          </p:nvSpPr>
          <p:spPr bwMode="auto">
            <a:xfrm>
              <a:off x="2880682" y="7164517"/>
              <a:ext cx="88165" cy="77184"/>
            </a:xfrm>
            <a:custGeom>
              <a:avLst/>
              <a:gdLst/>
              <a:ahLst/>
              <a:cxnLst>
                <a:cxn ang="0">
                  <a:pos x="57" y="42"/>
                </a:cxn>
                <a:cxn ang="0">
                  <a:pos x="49" y="49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2"/>
                </a:cxn>
              </a:cxnLst>
              <a:rect l="0" t="0" r="r" b="b"/>
              <a:pathLst>
                <a:path w="57" h="50">
                  <a:moveTo>
                    <a:pt x="57" y="42"/>
                  </a:moveTo>
                  <a:cubicBezTo>
                    <a:pt x="57" y="46"/>
                    <a:pt x="53" y="49"/>
                    <a:pt x="49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7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ï$ļídè">
              <a:extLst>
                <a:ext uri="{FF2B5EF4-FFF2-40B4-BE49-F238E27FC236}">
                  <a16:creationId xmlns:a16="http://schemas.microsoft.com/office/drawing/2014/main" id="{10993595-A620-4A93-AA8B-C52E9BF6013E}"/>
                </a:ext>
              </a:extLst>
            </p:cNvPr>
            <p:cNvSpPr/>
            <p:nvPr/>
          </p:nvSpPr>
          <p:spPr bwMode="auto">
            <a:xfrm>
              <a:off x="2777300" y="7164517"/>
              <a:ext cx="88009" cy="77184"/>
            </a:xfrm>
            <a:custGeom>
              <a:avLst/>
              <a:gdLst/>
              <a:ahLst/>
              <a:cxnLst>
                <a:cxn ang="0">
                  <a:pos x="57" y="43"/>
                </a:cxn>
                <a:cxn ang="0">
                  <a:pos x="49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3"/>
                </a:cxn>
              </a:cxnLst>
              <a:rect l="0" t="0" r="r" b="b"/>
              <a:pathLst>
                <a:path w="57" h="50">
                  <a:moveTo>
                    <a:pt x="57" y="43"/>
                  </a:moveTo>
                  <a:cubicBezTo>
                    <a:pt x="57" y="47"/>
                    <a:pt x="53" y="50"/>
                    <a:pt x="4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îśḻîďe">
              <a:extLst>
                <a:ext uri="{FF2B5EF4-FFF2-40B4-BE49-F238E27FC236}">
                  <a16:creationId xmlns:a16="http://schemas.microsoft.com/office/drawing/2014/main" id="{CDF8C405-A3BC-48E1-97A7-C1AEDF46A5ED}"/>
                </a:ext>
              </a:extLst>
            </p:cNvPr>
            <p:cNvSpPr/>
            <p:nvPr/>
          </p:nvSpPr>
          <p:spPr bwMode="auto">
            <a:xfrm>
              <a:off x="2673758" y="7166085"/>
              <a:ext cx="88009" cy="77184"/>
            </a:xfrm>
            <a:custGeom>
              <a:avLst/>
              <a:gdLst/>
              <a:ahLst/>
              <a:cxnLst>
                <a:cxn ang="0">
                  <a:pos x="57" y="43"/>
                </a:cxn>
                <a:cxn ang="0">
                  <a:pos x="49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3"/>
                </a:cxn>
              </a:cxnLst>
              <a:rect l="0" t="0" r="r" b="b"/>
              <a:pathLst>
                <a:path w="57" h="50">
                  <a:moveTo>
                    <a:pt x="57" y="43"/>
                  </a:moveTo>
                  <a:cubicBezTo>
                    <a:pt x="57" y="46"/>
                    <a:pt x="53" y="50"/>
                    <a:pt x="4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îṣlíḍè">
              <a:extLst>
                <a:ext uri="{FF2B5EF4-FFF2-40B4-BE49-F238E27FC236}">
                  <a16:creationId xmlns:a16="http://schemas.microsoft.com/office/drawing/2014/main" id="{515A957D-F5A7-4A01-839D-1A91236322CC}"/>
                </a:ext>
              </a:extLst>
            </p:cNvPr>
            <p:cNvSpPr/>
            <p:nvPr/>
          </p:nvSpPr>
          <p:spPr bwMode="auto">
            <a:xfrm>
              <a:off x="2570217" y="7167654"/>
              <a:ext cx="88009" cy="77184"/>
            </a:xfrm>
            <a:custGeom>
              <a:avLst/>
              <a:gdLst/>
              <a:ahLst/>
              <a:cxnLst>
                <a:cxn ang="0">
                  <a:pos x="57" y="42"/>
                </a:cxn>
                <a:cxn ang="0">
                  <a:pos x="49" y="49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2"/>
                </a:cxn>
              </a:cxnLst>
              <a:rect l="0" t="0" r="r" b="b"/>
              <a:pathLst>
                <a:path w="57" h="50">
                  <a:moveTo>
                    <a:pt x="57" y="42"/>
                  </a:moveTo>
                  <a:cubicBezTo>
                    <a:pt x="57" y="46"/>
                    <a:pt x="53" y="49"/>
                    <a:pt x="49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5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îṧḷïḋê">
              <a:extLst>
                <a:ext uri="{FF2B5EF4-FFF2-40B4-BE49-F238E27FC236}">
                  <a16:creationId xmlns:a16="http://schemas.microsoft.com/office/drawing/2014/main" id="{01ECBB4C-1097-4E3A-A824-06180C674CCB}"/>
                </a:ext>
              </a:extLst>
            </p:cNvPr>
            <p:cNvSpPr/>
            <p:nvPr/>
          </p:nvSpPr>
          <p:spPr bwMode="auto">
            <a:xfrm>
              <a:off x="2466678" y="7169223"/>
              <a:ext cx="88165" cy="77184"/>
            </a:xfrm>
            <a:custGeom>
              <a:avLst/>
              <a:gdLst/>
              <a:ahLst/>
              <a:cxnLst>
                <a:cxn ang="0">
                  <a:pos x="57" y="42"/>
                </a:cxn>
                <a:cxn ang="0">
                  <a:pos x="49" y="49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1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2"/>
                </a:cxn>
              </a:cxnLst>
              <a:rect l="0" t="0" r="r" b="b"/>
              <a:pathLst>
                <a:path w="57" h="50">
                  <a:moveTo>
                    <a:pt x="57" y="42"/>
                  </a:moveTo>
                  <a:cubicBezTo>
                    <a:pt x="57" y="46"/>
                    <a:pt x="53" y="49"/>
                    <a:pt x="49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5" y="50"/>
                    <a:pt x="1" y="47"/>
                    <a:pt x="1" y="4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îşļïďè">
              <a:extLst>
                <a:ext uri="{FF2B5EF4-FFF2-40B4-BE49-F238E27FC236}">
                  <a16:creationId xmlns:a16="http://schemas.microsoft.com/office/drawing/2014/main" id="{FD7D1F9D-25AA-4116-91A8-0215551325D1}"/>
                </a:ext>
              </a:extLst>
            </p:cNvPr>
            <p:cNvSpPr/>
            <p:nvPr/>
          </p:nvSpPr>
          <p:spPr bwMode="auto">
            <a:xfrm>
              <a:off x="3603737" y="7057995"/>
              <a:ext cx="88009" cy="77184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9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3"/>
                </a:cxn>
              </a:cxnLst>
              <a:rect l="0" t="0" r="r" b="b"/>
              <a:pathLst>
                <a:path w="57" h="50">
                  <a:moveTo>
                    <a:pt x="56" y="43"/>
                  </a:moveTo>
                  <a:cubicBezTo>
                    <a:pt x="57" y="47"/>
                    <a:pt x="53" y="50"/>
                    <a:pt x="4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íSľïďê">
              <a:extLst>
                <a:ext uri="{FF2B5EF4-FFF2-40B4-BE49-F238E27FC236}">
                  <a16:creationId xmlns:a16="http://schemas.microsoft.com/office/drawing/2014/main" id="{5E0A41A2-C97B-4072-959C-C69B9840F4D7}"/>
                </a:ext>
              </a:extLst>
            </p:cNvPr>
            <p:cNvSpPr/>
            <p:nvPr/>
          </p:nvSpPr>
          <p:spPr bwMode="auto">
            <a:xfrm>
              <a:off x="3500198" y="7059409"/>
              <a:ext cx="88009" cy="77341"/>
            </a:xfrm>
            <a:custGeom>
              <a:avLst/>
              <a:gdLst/>
              <a:ahLst/>
              <a:cxnLst>
                <a:cxn ang="0">
                  <a:pos x="57" y="43"/>
                </a:cxn>
                <a:cxn ang="0">
                  <a:pos x="49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3"/>
                </a:cxn>
              </a:cxnLst>
              <a:rect l="0" t="0" r="r" b="b"/>
              <a:pathLst>
                <a:path w="57" h="50">
                  <a:moveTo>
                    <a:pt x="57" y="43"/>
                  </a:moveTo>
                  <a:cubicBezTo>
                    <a:pt x="57" y="46"/>
                    <a:pt x="53" y="50"/>
                    <a:pt x="4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7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íŝlîḍé">
              <a:extLst>
                <a:ext uri="{FF2B5EF4-FFF2-40B4-BE49-F238E27FC236}">
                  <a16:creationId xmlns:a16="http://schemas.microsoft.com/office/drawing/2014/main" id="{C298749A-C7DC-4D5C-A4AC-081FA7E68AB7}"/>
                </a:ext>
              </a:extLst>
            </p:cNvPr>
            <p:cNvSpPr/>
            <p:nvPr/>
          </p:nvSpPr>
          <p:spPr bwMode="auto">
            <a:xfrm>
              <a:off x="3396656" y="7060976"/>
              <a:ext cx="88165" cy="77341"/>
            </a:xfrm>
            <a:custGeom>
              <a:avLst/>
              <a:gdLst/>
              <a:ahLst/>
              <a:cxnLst>
                <a:cxn ang="0">
                  <a:pos x="57" y="42"/>
                </a:cxn>
                <a:cxn ang="0">
                  <a:pos x="49" y="49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2"/>
                </a:cxn>
              </a:cxnLst>
              <a:rect l="0" t="0" r="r" b="b"/>
              <a:pathLst>
                <a:path w="57" h="50">
                  <a:moveTo>
                    <a:pt x="57" y="42"/>
                  </a:moveTo>
                  <a:cubicBezTo>
                    <a:pt x="57" y="46"/>
                    <a:pt x="53" y="49"/>
                    <a:pt x="49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işľîdè">
              <a:extLst>
                <a:ext uri="{FF2B5EF4-FFF2-40B4-BE49-F238E27FC236}">
                  <a16:creationId xmlns:a16="http://schemas.microsoft.com/office/drawing/2014/main" id="{803B6055-AAA7-4C6A-9941-1D9CED85C016}"/>
                </a:ext>
              </a:extLst>
            </p:cNvPr>
            <p:cNvSpPr/>
            <p:nvPr/>
          </p:nvSpPr>
          <p:spPr bwMode="auto">
            <a:xfrm>
              <a:off x="3293274" y="7062545"/>
              <a:ext cx="88009" cy="77184"/>
            </a:xfrm>
            <a:custGeom>
              <a:avLst/>
              <a:gdLst/>
              <a:ahLst/>
              <a:cxnLst>
                <a:cxn ang="0">
                  <a:pos x="57" y="42"/>
                </a:cxn>
                <a:cxn ang="0">
                  <a:pos x="49" y="49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2"/>
                </a:cxn>
              </a:cxnLst>
              <a:rect l="0" t="0" r="r" b="b"/>
              <a:pathLst>
                <a:path w="57" h="50">
                  <a:moveTo>
                    <a:pt x="57" y="42"/>
                  </a:moveTo>
                  <a:cubicBezTo>
                    <a:pt x="57" y="46"/>
                    <a:pt x="53" y="49"/>
                    <a:pt x="49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1" y="47"/>
                    <a:pt x="1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íslïḋe">
              <a:extLst>
                <a:ext uri="{FF2B5EF4-FFF2-40B4-BE49-F238E27FC236}">
                  <a16:creationId xmlns:a16="http://schemas.microsoft.com/office/drawing/2014/main" id="{D30A3006-5A53-4D3F-9624-1F5A6919C835}"/>
                </a:ext>
              </a:extLst>
            </p:cNvPr>
            <p:cNvSpPr/>
            <p:nvPr/>
          </p:nvSpPr>
          <p:spPr bwMode="auto">
            <a:xfrm>
              <a:off x="3189733" y="7062545"/>
              <a:ext cx="88009" cy="78753"/>
            </a:xfrm>
            <a:custGeom>
              <a:avLst/>
              <a:gdLst/>
              <a:ahLst/>
              <a:cxnLst>
                <a:cxn ang="0">
                  <a:pos x="57" y="43"/>
                </a:cxn>
                <a:cxn ang="0">
                  <a:pos x="49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3"/>
                </a:cxn>
              </a:cxnLst>
              <a:rect l="0" t="0" r="r" b="b"/>
              <a:pathLst>
                <a:path w="57" h="51">
                  <a:moveTo>
                    <a:pt x="57" y="43"/>
                  </a:moveTo>
                  <a:cubicBezTo>
                    <a:pt x="57" y="47"/>
                    <a:pt x="53" y="50"/>
                    <a:pt x="4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5" y="51"/>
                    <a:pt x="1" y="47"/>
                    <a:pt x="1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ïSḻîḓe">
              <a:extLst>
                <a:ext uri="{FF2B5EF4-FFF2-40B4-BE49-F238E27FC236}">
                  <a16:creationId xmlns:a16="http://schemas.microsoft.com/office/drawing/2014/main" id="{6A34FCB2-CB5F-48A7-BA2E-2D8E7288C3DB}"/>
                </a:ext>
              </a:extLst>
            </p:cNvPr>
            <p:cNvSpPr/>
            <p:nvPr/>
          </p:nvSpPr>
          <p:spPr bwMode="auto">
            <a:xfrm>
              <a:off x="3086194" y="7064115"/>
              <a:ext cx="88009" cy="77184"/>
            </a:xfrm>
            <a:custGeom>
              <a:avLst/>
              <a:gdLst/>
              <a:ahLst/>
              <a:cxnLst>
                <a:cxn ang="0">
                  <a:pos x="57" y="43"/>
                </a:cxn>
                <a:cxn ang="0">
                  <a:pos x="49" y="50"/>
                </a:cxn>
                <a:cxn ang="0">
                  <a:pos x="9" y="50"/>
                </a:cxn>
                <a:cxn ang="0">
                  <a:pos x="1" y="43"/>
                </a:cxn>
                <a:cxn ang="0">
                  <a:pos x="1" y="8"/>
                </a:cxn>
                <a:cxn ang="0">
                  <a:pos x="8" y="1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7" y="43"/>
                </a:cxn>
              </a:cxnLst>
              <a:rect l="0" t="0" r="r" b="b"/>
              <a:pathLst>
                <a:path w="57" h="50">
                  <a:moveTo>
                    <a:pt x="57" y="43"/>
                  </a:moveTo>
                  <a:cubicBezTo>
                    <a:pt x="57" y="47"/>
                    <a:pt x="53" y="50"/>
                    <a:pt x="4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5" y="50"/>
                    <a:pt x="1" y="47"/>
                    <a:pt x="1" y="4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4"/>
                    <a:pt x="4" y="1"/>
                    <a:pt x="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6" y="3"/>
                    <a:pt x="56" y="7"/>
                  </a:cubicBezTo>
                  <a:lnTo>
                    <a:pt x="57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îṣlîḋê">
              <a:extLst>
                <a:ext uri="{FF2B5EF4-FFF2-40B4-BE49-F238E27FC236}">
                  <a16:creationId xmlns:a16="http://schemas.microsoft.com/office/drawing/2014/main" id="{1FB1725B-3297-4C87-A162-C371B441999E}"/>
                </a:ext>
              </a:extLst>
            </p:cNvPr>
            <p:cNvSpPr/>
            <p:nvPr/>
          </p:nvSpPr>
          <p:spPr bwMode="auto">
            <a:xfrm>
              <a:off x="2984223" y="7065683"/>
              <a:ext cx="86597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7" y="0"/>
                </a:cxn>
                <a:cxn ang="0">
                  <a:pos x="47" y="0"/>
                </a:cxn>
                <a:cxn ang="0">
                  <a:pos x="55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2" y="50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2" y="0"/>
                    <a:pt x="55" y="3"/>
                    <a:pt x="55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îṧḷíďé">
              <a:extLst>
                <a:ext uri="{FF2B5EF4-FFF2-40B4-BE49-F238E27FC236}">
                  <a16:creationId xmlns:a16="http://schemas.microsoft.com/office/drawing/2014/main" id="{EC8FF2A7-5F4B-436D-84A3-2F5BD9966D10}"/>
                </a:ext>
              </a:extLst>
            </p:cNvPr>
            <p:cNvSpPr/>
            <p:nvPr/>
          </p:nvSpPr>
          <p:spPr bwMode="auto">
            <a:xfrm>
              <a:off x="2880682" y="7067251"/>
              <a:ext cx="86597" cy="77184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49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7" y="0"/>
                </a:cxn>
                <a:cxn ang="0">
                  <a:pos x="55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2" y="49"/>
                    <a:pt x="48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2" y="0"/>
                    <a:pt x="55" y="3"/>
                    <a:pt x="55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ïšľiḓe">
              <a:extLst>
                <a:ext uri="{FF2B5EF4-FFF2-40B4-BE49-F238E27FC236}">
                  <a16:creationId xmlns:a16="http://schemas.microsoft.com/office/drawing/2014/main" id="{6D4F020F-ABDF-4705-9014-6C15FBB57AD3}"/>
                </a:ext>
              </a:extLst>
            </p:cNvPr>
            <p:cNvSpPr/>
            <p:nvPr/>
          </p:nvSpPr>
          <p:spPr bwMode="auto">
            <a:xfrm>
              <a:off x="2777300" y="7067251"/>
              <a:ext cx="86440" cy="78753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8" y="51"/>
                </a:cxn>
                <a:cxn ang="0">
                  <a:pos x="0" y="44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7" y="0"/>
                </a:cxn>
                <a:cxn ang="0">
                  <a:pos x="55" y="7"/>
                </a:cxn>
                <a:cxn ang="0">
                  <a:pos x="56" y="43"/>
                </a:cxn>
              </a:cxnLst>
              <a:rect l="0" t="0" r="r" b="b"/>
              <a:pathLst>
                <a:path w="56" h="51">
                  <a:moveTo>
                    <a:pt x="56" y="43"/>
                  </a:moveTo>
                  <a:cubicBezTo>
                    <a:pt x="56" y="47"/>
                    <a:pt x="52" y="50"/>
                    <a:pt x="48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4" y="51"/>
                    <a:pt x="0" y="47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8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2" y="0"/>
                    <a:pt x="55" y="4"/>
                    <a:pt x="55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íšḷiḍê">
              <a:extLst>
                <a:ext uri="{FF2B5EF4-FFF2-40B4-BE49-F238E27FC236}">
                  <a16:creationId xmlns:a16="http://schemas.microsoft.com/office/drawing/2014/main" id="{BF0DE284-7F68-493E-8A72-AF13B6897F95}"/>
                </a:ext>
              </a:extLst>
            </p:cNvPr>
            <p:cNvSpPr/>
            <p:nvPr/>
          </p:nvSpPr>
          <p:spPr bwMode="auto">
            <a:xfrm>
              <a:off x="2673758" y="7068821"/>
              <a:ext cx="86440" cy="77184"/>
            </a:xfrm>
            <a:custGeom>
              <a:avLst/>
              <a:gdLst/>
              <a:ahLst/>
              <a:cxnLst>
                <a:cxn ang="0">
                  <a:pos x="56" y="43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47" y="0"/>
                </a:cxn>
                <a:cxn ang="0">
                  <a:pos x="55" y="7"/>
                </a:cxn>
                <a:cxn ang="0">
                  <a:pos x="56" y="43"/>
                </a:cxn>
              </a:cxnLst>
              <a:rect l="0" t="0" r="r" b="b"/>
              <a:pathLst>
                <a:path w="56" h="50">
                  <a:moveTo>
                    <a:pt x="56" y="43"/>
                  </a:moveTo>
                  <a:cubicBezTo>
                    <a:pt x="56" y="47"/>
                    <a:pt x="52" y="50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1"/>
                    <a:pt x="8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2" y="0"/>
                    <a:pt x="55" y="3"/>
                    <a:pt x="55" y="7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iṩḷíḓê">
              <a:extLst>
                <a:ext uri="{FF2B5EF4-FFF2-40B4-BE49-F238E27FC236}">
                  <a16:creationId xmlns:a16="http://schemas.microsoft.com/office/drawing/2014/main" id="{021030B9-A1FC-497E-A07B-897918150A70}"/>
                </a:ext>
              </a:extLst>
            </p:cNvPr>
            <p:cNvSpPr/>
            <p:nvPr/>
          </p:nvSpPr>
          <p:spPr bwMode="auto">
            <a:xfrm>
              <a:off x="2570217" y="7070232"/>
              <a:ext cx="86597" cy="77341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50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8"/>
                </a:cxn>
                <a:cxn ang="0">
                  <a:pos x="8" y="0"/>
                </a:cxn>
                <a:cxn ang="0">
                  <a:pos x="47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2" y="50"/>
                    <a:pt x="4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2" y="0"/>
                    <a:pt x="55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ïŝḻiďê">
              <a:extLst>
                <a:ext uri="{FF2B5EF4-FFF2-40B4-BE49-F238E27FC236}">
                  <a16:creationId xmlns:a16="http://schemas.microsoft.com/office/drawing/2014/main" id="{3678EADC-59DA-492A-A7FD-60222E055A08}"/>
                </a:ext>
              </a:extLst>
            </p:cNvPr>
            <p:cNvSpPr/>
            <p:nvPr/>
          </p:nvSpPr>
          <p:spPr bwMode="auto">
            <a:xfrm>
              <a:off x="2466678" y="7071802"/>
              <a:ext cx="86597" cy="77341"/>
            </a:xfrm>
            <a:custGeom>
              <a:avLst/>
              <a:gdLst/>
              <a:ahLst/>
              <a:cxnLst>
                <a:cxn ang="0">
                  <a:pos x="56" y="42"/>
                </a:cxn>
                <a:cxn ang="0">
                  <a:pos x="48" y="49"/>
                </a:cxn>
                <a:cxn ang="0">
                  <a:pos x="8" y="50"/>
                </a:cxn>
                <a:cxn ang="0">
                  <a:pos x="0" y="43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48" y="0"/>
                </a:cxn>
                <a:cxn ang="0">
                  <a:pos x="56" y="7"/>
                </a:cxn>
                <a:cxn ang="0">
                  <a:pos x="56" y="42"/>
                </a:cxn>
              </a:cxnLst>
              <a:rect l="0" t="0" r="r" b="b"/>
              <a:pathLst>
                <a:path w="56" h="50">
                  <a:moveTo>
                    <a:pt x="56" y="42"/>
                  </a:moveTo>
                  <a:cubicBezTo>
                    <a:pt x="56" y="46"/>
                    <a:pt x="53" y="49"/>
                    <a:pt x="48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47"/>
                    <a:pt x="0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3"/>
                    <a:pt x="56" y="7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íṥḷîďè">
              <a:extLst>
                <a:ext uri="{FF2B5EF4-FFF2-40B4-BE49-F238E27FC236}">
                  <a16:creationId xmlns:a16="http://schemas.microsoft.com/office/drawing/2014/main" id="{3947D7AC-73C3-497D-9A8E-CDC7A85B1B46}"/>
                </a:ext>
              </a:extLst>
            </p:cNvPr>
            <p:cNvSpPr/>
            <p:nvPr/>
          </p:nvSpPr>
          <p:spPr bwMode="auto">
            <a:xfrm>
              <a:off x="3846272" y="7047172"/>
              <a:ext cx="220886" cy="347486"/>
            </a:xfrm>
            <a:custGeom>
              <a:avLst/>
              <a:gdLst/>
              <a:ahLst/>
              <a:cxnLst>
                <a:cxn ang="0">
                  <a:pos x="109" y="151"/>
                </a:cxn>
                <a:cxn ang="0">
                  <a:pos x="143" y="86"/>
                </a:cxn>
                <a:cxn ang="0">
                  <a:pos x="143" y="54"/>
                </a:cxn>
                <a:cxn ang="0">
                  <a:pos x="94" y="0"/>
                </a:cxn>
                <a:cxn ang="0">
                  <a:pos x="49" y="0"/>
                </a:cxn>
                <a:cxn ang="0">
                  <a:pos x="0" y="54"/>
                </a:cxn>
                <a:cxn ang="0">
                  <a:pos x="0" y="85"/>
                </a:cxn>
                <a:cxn ang="0">
                  <a:pos x="34" y="149"/>
                </a:cxn>
                <a:cxn ang="0">
                  <a:pos x="11" y="204"/>
                </a:cxn>
                <a:cxn ang="0">
                  <a:pos x="49" y="225"/>
                </a:cxn>
                <a:cxn ang="0">
                  <a:pos x="94" y="225"/>
                </a:cxn>
                <a:cxn ang="0">
                  <a:pos x="132" y="205"/>
                </a:cxn>
                <a:cxn ang="0">
                  <a:pos x="109" y="151"/>
                </a:cxn>
              </a:cxnLst>
              <a:rect l="0" t="0" r="r" b="b"/>
              <a:pathLst>
                <a:path w="143" h="225">
                  <a:moveTo>
                    <a:pt x="109" y="151"/>
                  </a:moveTo>
                  <a:cubicBezTo>
                    <a:pt x="109" y="125"/>
                    <a:pt x="122" y="102"/>
                    <a:pt x="143" y="86"/>
                  </a:cubicBezTo>
                  <a:cubicBezTo>
                    <a:pt x="143" y="54"/>
                    <a:pt x="143" y="54"/>
                    <a:pt x="143" y="54"/>
                  </a:cubicBezTo>
                  <a:cubicBezTo>
                    <a:pt x="143" y="24"/>
                    <a:pt x="121" y="0"/>
                    <a:pt x="9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4"/>
                    <a:pt x="0" y="5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21" y="101"/>
                    <a:pt x="34" y="124"/>
                    <a:pt x="34" y="149"/>
                  </a:cubicBezTo>
                  <a:cubicBezTo>
                    <a:pt x="34" y="169"/>
                    <a:pt x="26" y="189"/>
                    <a:pt x="11" y="204"/>
                  </a:cubicBezTo>
                  <a:cubicBezTo>
                    <a:pt x="20" y="217"/>
                    <a:pt x="34" y="225"/>
                    <a:pt x="49" y="225"/>
                  </a:cubicBezTo>
                  <a:cubicBezTo>
                    <a:pt x="94" y="225"/>
                    <a:pt x="94" y="225"/>
                    <a:pt x="94" y="225"/>
                  </a:cubicBezTo>
                  <a:cubicBezTo>
                    <a:pt x="109" y="225"/>
                    <a:pt x="123" y="217"/>
                    <a:pt x="132" y="205"/>
                  </a:cubicBezTo>
                  <a:cubicBezTo>
                    <a:pt x="118" y="189"/>
                    <a:pt x="109" y="171"/>
                    <a:pt x="109" y="151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ïş1ídè">
              <a:extLst>
                <a:ext uri="{FF2B5EF4-FFF2-40B4-BE49-F238E27FC236}">
                  <a16:creationId xmlns:a16="http://schemas.microsoft.com/office/drawing/2014/main" id="{C4EF78A9-CDAE-47A1-8071-2002D6F3D31C}"/>
                </a:ext>
              </a:extLst>
            </p:cNvPr>
            <p:cNvSpPr/>
            <p:nvPr/>
          </p:nvSpPr>
          <p:spPr bwMode="auto">
            <a:xfrm>
              <a:off x="4014604" y="7180047"/>
              <a:ext cx="52554" cy="183706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0" y="65"/>
                </a:cxn>
                <a:cxn ang="0">
                  <a:pos x="23" y="119"/>
                </a:cxn>
                <a:cxn ang="0">
                  <a:pos x="34" y="84"/>
                </a:cxn>
                <a:cxn ang="0">
                  <a:pos x="34" y="0"/>
                </a:cxn>
              </a:cxnLst>
              <a:rect l="0" t="0" r="r" b="b"/>
              <a:pathLst>
                <a:path w="34" h="119">
                  <a:moveTo>
                    <a:pt x="34" y="0"/>
                  </a:moveTo>
                  <a:cubicBezTo>
                    <a:pt x="13" y="16"/>
                    <a:pt x="0" y="39"/>
                    <a:pt x="0" y="65"/>
                  </a:cubicBezTo>
                  <a:cubicBezTo>
                    <a:pt x="0" y="85"/>
                    <a:pt x="9" y="103"/>
                    <a:pt x="23" y="119"/>
                  </a:cubicBezTo>
                  <a:cubicBezTo>
                    <a:pt x="30" y="109"/>
                    <a:pt x="34" y="97"/>
                    <a:pt x="34" y="84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îṧlîḋê">
              <a:extLst>
                <a:ext uri="{FF2B5EF4-FFF2-40B4-BE49-F238E27FC236}">
                  <a16:creationId xmlns:a16="http://schemas.microsoft.com/office/drawing/2014/main" id="{F9827379-A04E-4AEF-B9AA-74DA7ADB14D1}"/>
                </a:ext>
              </a:extLst>
            </p:cNvPr>
            <p:cNvSpPr/>
            <p:nvPr/>
          </p:nvSpPr>
          <p:spPr bwMode="auto">
            <a:xfrm>
              <a:off x="3846272" y="7178479"/>
              <a:ext cx="52554" cy="1837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5"/>
                </a:cxn>
                <a:cxn ang="0">
                  <a:pos x="11" y="119"/>
                </a:cxn>
                <a:cxn ang="0">
                  <a:pos x="34" y="64"/>
                </a:cxn>
                <a:cxn ang="0">
                  <a:pos x="0" y="0"/>
                </a:cxn>
              </a:cxnLst>
              <a:rect l="0" t="0" r="r" b="b"/>
              <a:pathLst>
                <a:path w="34" h="119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98"/>
                    <a:pt x="4" y="110"/>
                    <a:pt x="11" y="119"/>
                  </a:cubicBezTo>
                  <a:cubicBezTo>
                    <a:pt x="26" y="104"/>
                    <a:pt x="34" y="84"/>
                    <a:pt x="34" y="64"/>
                  </a:cubicBezTo>
                  <a:cubicBezTo>
                    <a:pt x="34" y="39"/>
                    <a:pt x="21" y="16"/>
                    <a:pt x="0" y="0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íṩ1íḑé">
              <a:extLst>
                <a:ext uri="{FF2B5EF4-FFF2-40B4-BE49-F238E27FC236}">
                  <a16:creationId xmlns:a16="http://schemas.microsoft.com/office/drawing/2014/main" id="{13868217-8005-4F54-8849-61A1B4D17A69}"/>
                </a:ext>
              </a:extLst>
            </p:cNvPr>
            <p:cNvSpPr/>
            <p:nvPr/>
          </p:nvSpPr>
          <p:spPr bwMode="auto">
            <a:xfrm>
              <a:off x="3846272" y="7153692"/>
              <a:ext cx="220886" cy="15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08" y="0"/>
                </a:cxn>
                <a:cxn ang="0">
                  <a:pos x="0" y="0"/>
                </a:cxn>
              </a:cxnLst>
              <a:rect l="0" t="0" r="r" b="b"/>
              <a:pathLst>
                <a:path w="1408">
                  <a:moveTo>
                    <a:pt x="0" y="0"/>
                  </a:moveTo>
                  <a:lnTo>
                    <a:pt x="14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iṡḻïḑè">
              <a:extLst>
                <a:ext uri="{FF2B5EF4-FFF2-40B4-BE49-F238E27FC236}">
                  <a16:creationId xmlns:a16="http://schemas.microsoft.com/office/drawing/2014/main" id="{0A6C3798-4277-4A11-AF05-9C34DD25DD44}"/>
                </a:ext>
              </a:extLst>
            </p:cNvPr>
            <p:cNvSpPr/>
            <p:nvPr/>
          </p:nvSpPr>
          <p:spPr bwMode="auto">
            <a:xfrm>
              <a:off x="3846272" y="7153692"/>
              <a:ext cx="220886" cy="156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ïṧḻîďe">
              <a:extLst>
                <a:ext uri="{FF2B5EF4-FFF2-40B4-BE49-F238E27FC236}">
                  <a16:creationId xmlns:a16="http://schemas.microsoft.com/office/drawing/2014/main" id="{2E1157EC-5307-427D-A01D-D5154077C0DD}"/>
                </a:ext>
              </a:extLst>
            </p:cNvPr>
            <p:cNvSpPr/>
            <p:nvPr/>
          </p:nvSpPr>
          <p:spPr bwMode="auto">
            <a:xfrm>
              <a:off x="3846272" y="7150555"/>
              <a:ext cx="220886" cy="6275"/>
            </a:xfrm>
            <a:prstGeom prst="rect">
              <a:avLst/>
            </a:prstGeom>
            <a:solidFill>
              <a:srgbClr val="BDC3C7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íṧḻíḍé">
              <a:extLst>
                <a:ext uri="{FF2B5EF4-FFF2-40B4-BE49-F238E27FC236}">
                  <a16:creationId xmlns:a16="http://schemas.microsoft.com/office/drawing/2014/main" id="{2B8E6791-4575-443C-AF56-0F5D8CBCCB9E}"/>
                </a:ext>
              </a:extLst>
            </p:cNvPr>
            <p:cNvSpPr/>
            <p:nvPr/>
          </p:nvSpPr>
          <p:spPr bwMode="auto">
            <a:xfrm>
              <a:off x="3846272" y="7150555"/>
              <a:ext cx="220886" cy="6275"/>
            </a:xfrm>
            <a:custGeom>
              <a:avLst/>
              <a:gdLst/>
              <a:ahLst/>
              <a:cxnLst>
                <a:cxn ang="0">
                  <a:pos x="0" y="40"/>
                </a:cxn>
                <a:cxn ang="0">
                  <a:pos x="1408" y="40"/>
                </a:cxn>
                <a:cxn ang="0">
                  <a:pos x="1408" y="0"/>
                </a:cxn>
                <a:cxn ang="0">
                  <a:pos x="0" y="0"/>
                </a:cxn>
              </a:cxnLst>
              <a:rect l="0" t="0" r="r" b="b"/>
              <a:pathLst>
                <a:path w="1408" h="40">
                  <a:moveTo>
                    <a:pt x="0" y="40"/>
                  </a:moveTo>
                  <a:lnTo>
                    <a:pt x="1408" y="40"/>
                  </a:lnTo>
                  <a:lnTo>
                    <a:pt x="1408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ïŝľíḑe">
              <a:extLst>
                <a:ext uri="{FF2B5EF4-FFF2-40B4-BE49-F238E27FC236}">
                  <a16:creationId xmlns:a16="http://schemas.microsoft.com/office/drawing/2014/main" id="{72E6D3DB-2F7A-4829-BD0C-D1798A9776EC}"/>
                </a:ext>
              </a:extLst>
            </p:cNvPr>
            <p:cNvSpPr/>
            <p:nvPr/>
          </p:nvSpPr>
          <p:spPr bwMode="auto">
            <a:xfrm>
              <a:off x="3955931" y="7048739"/>
              <a:ext cx="156" cy="11420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28"/>
                </a:cxn>
                <a:cxn ang="0">
                  <a:pos x="0" y="0"/>
                </a:cxn>
              </a:cxnLst>
              <a:rect l="0" t="0" r="r" b="b"/>
              <a:pathLst>
                <a:path h="728">
                  <a:moveTo>
                    <a:pt x="0" y="0"/>
                  </a:moveTo>
                  <a:lnTo>
                    <a:pt x="0" y="7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îsľïḓè">
              <a:extLst>
                <a:ext uri="{FF2B5EF4-FFF2-40B4-BE49-F238E27FC236}">
                  <a16:creationId xmlns:a16="http://schemas.microsoft.com/office/drawing/2014/main" id="{7C3ABB06-C9CA-4EAA-9B0A-EF950215B4DF}"/>
                </a:ext>
              </a:extLst>
            </p:cNvPr>
            <p:cNvSpPr/>
            <p:nvPr/>
          </p:nvSpPr>
          <p:spPr bwMode="auto">
            <a:xfrm>
              <a:off x="3955931" y="7048739"/>
              <a:ext cx="156" cy="114208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îšḻiḍé">
              <a:extLst>
                <a:ext uri="{FF2B5EF4-FFF2-40B4-BE49-F238E27FC236}">
                  <a16:creationId xmlns:a16="http://schemas.microsoft.com/office/drawing/2014/main" id="{8A7701C3-762D-43B7-9927-8923D7AC8596}"/>
                </a:ext>
              </a:extLst>
            </p:cNvPr>
            <p:cNvSpPr/>
            <p:nvPr/>
          </p:nvSpPr>
          <p:spPr bwMode="auto">
            <a:xfrm>
              <a:off x="3954362" y="7048739"/>
              <a:ext cx="4706" cy="114208"/>
            </a:xfrm>
            <a:prstGeom prst="rect">
              <a:avLst/>
            </a:prstGeom>
            <a:solidFill>
              <a:srgbClr val="BDC3C7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íşľïḑe">
              <a:extLst>
                <a:ext uri="{FF2B5EF4-FFF2-40B4-BE49-F238E27FC236}">
                  <a16:creationId xmlns:a16="http://schemas.microsoft.com/office/drawing/2014/main" id="{C8AA4EAA-DF47-4547-BD80-B854827AB1E9}"/>
                </a:ext>
              </a:extLst>
            </p:cNvPr>
            <p:cNvSpPr/>
            <p:nvPr/>
          </p:nvSpPr>
          <p:spPr bwMode="auto">
            <a:xfrm>
              <a:off x="3954362" y="7048739"/>
              <a:ext cx="4706" cy="11420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28"/>
                </a:cxn>
                <a:cxn ang="0">
                  <a:pos x="30" y="728"/>
                </a:cxn>
                <a:cxn ang="0">
                  <a:pos x="30" y="0"/>
                </a:cxn>
              </a:cxnLst>
              <a:rect l="0" t="0" r="r" b="b"/>
              <a:pathLst>
                <a:path w="30" h="728">
                  <a:moveTo>
                    <a:pt x="0" y="0"/>
                  </a:moveTo>
                  <a:lnTo>
                    <a:pt x="0" y="728"/>
                  </a:lnTo>
                  <a:lnTo>
                    <a:pt x="30" y="728"/>
                  </a:lnTo>
                  <a:lnTo>
                    <a:pt x="3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ísḻiḋé">
              <a:extLst>
                <a:ext uri="{FF2B5EF4-FFF2-40B4-BE49-F238E27FC236}">
                  <a16:creationId xmlns:a16="http://schemas.microsoft.com/office/drawing/2014/main" id="{752F37C6-DB8C-4FBA-AAE5-C86CE936F58C}"/>
                </a:ext>
              </a:extLst>
            </p:cNvPr>
            <p:cNvSpPr/>
            <p:nvPr/>
          </p:nvSpPr>
          <p:spPr bwMode="auto">
            <a:xfrm>
              <a:off x="3938988" y="7108982"/>
              <a:ext cx="35455" cy="89578"/>
            </a:xfrm>
            <a:custGeom>
              <a:avLst/>
              <a:gdLst/>
              <a:ahLst/>
              <a:cxnLst>
                <a:cxn ang="0">
                  <a:pos x="23" y="40"/>
                </a:cxn>
                <a:cxn ang="0">
                  <a:pos x="11" y="58"/>
                </a:cxn>
                <a:cxn ang="0">
                  <a:pos x="0" y="40"/>
                </a:cxn>
                <a:cxn ang="0">
                  <a:pos x="0" y="18"/>
                </a:cxn>
                <a:cxn ang="0">
                  <a:pos x="11" y="0"/>
                </a:cxn>
                <a:cxn ang="0">
                  <a:pos x="23" y="18"/>
                </a:cxn>
                <a:cxn ang="0">
                  <a:pos x="23" y="40"/>
                </a:cxn>
              </a:cxnLst>
              <a:rect l="0" t="0" r="r" b="b"/>
              <a:pathLst>
                <a:path w="23" h="58">
                  <a:moveTo>
                    <a:pt x="23" y="40"/>
                  </a:moveTo>
                  <a:cubicBezTo>
                    <a:pt x="23" y="50"/>
                    <a:pt x="18" y="58"/>
                    <a:pt x="11" y="58"/>
                  </a:cubicBezTo>
                  <a:cubicBezTo>
                    <a:pt x="5" y="58"/>
                    <a:pt x="0" y="50"/>
                    <a:pt x="0" y="4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5" y="0"/>
                    <a:pt x="11" y="0"/>
                  </a:cubicBezTo>
                  <a:cubicBezTo>
                    <a:pt x="18" y="0"/>
                    <a:pt x="23" y="8"/>
                    <a:pt x="23" y="18"/>
                  </a:cubicBezTo>
                  <a:lnTo>
                    <a:pt x="23" y="40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iş1îḓê">
              <a:extLst>
                <a:ext uri="{FF2B5EF4-FFF2-40B4-BE49-F238E27FC236}">
                  <a16:creationId xmlns:a16="http://schemas.microsoft.com/office/drawing/2014/main" id="{6CB2029B-440C-4AE9-9462-67E3560BFBC2}"/>
                </a:ext>
              </a:extLst>
            </p:cNvPr>
            <p:cNvSpPr/>
            <p:nvPr/>
          </p:nvSpPr>
          <p:spPr bwMode="auto">
            <a:xfrm>
              <a:off x="3935851" y="7107411"/>
              <a:ext cx="41730" cy="92715"/>
            </a:xfrm>
            <a:custGeom>
              <a:avLst/>
              <a:gdLst/>
              <a:ahLst/>
              <a:cxnLst>
                <a:cxn ang="0">
                  <a:pos x="25" y="41"/>
                </a:cxn>
                <a:cxn ang="0">
                  <a:pos x="24" y="41"/>
                </a:cxn>
                <a:cxn ang="0">
                  <a:pos x="20" y="52"/>
                </a:cxn>
                <a:cxn ang="0">
                  <a:pos x="13" y="57"/>
                </a:cxn>
                <a:cxn ang="0">
                  <a:pos x="7" y="52"/>
                </a:cxn>
                <a:cxn ang="0">
                  <a:pos x="3" y="41"/>
                </a:cxn>
                <a:cxn ang="0">
                  <a:pos x="3" y="19"/>
                </a:cxn>
                <a:cxn ang="0">
                  <a:pos x="7" y="8"/>
                </a:cxn>
                <a:cxn ang="0">
                  <a:pos x="13" y="3"/>
                </a:cxn>
                <a:cxn ang="0">
                  <a:pos x="20" y="8"/>
                </a:cxn>
                <a:cxn ang="0">
                  <a:pos x="24" y="19"/>
                </a:cxn>
                <a:cxn ang="0">
                  <a:pos x="24" y="41"/>
                </a:cxn>
                <a:cxn ang="0">
                  <a:pos x="25" y="41"/>
                </a:cxn>
                <a:cxn ang="0">
                  <a:pos x="27" y="41"/>
                </a:cxn>
                <a:cxn ang="0">
                  <a:pos x="27" y="19"/>
                </a:cxn>
                <a:cxn ang="0">
                  <a:pos x="23" y="6"/>
                </a:cxn>
                <a:cxn ang="0">
                  <a:pos x="13" y="0"/>
                </a:cxn>
                <a:cxn ang="0">
                  <a:pos x="4" y="6"/>
                </a:cxn>
                <a:cxn ang="0">
                  <a:pos x="0" y="19"/>
                </a:cxn>
                <a:cxn ang="0">
                  <a:pos x="0" y="41"/>
                </a:cxn>
                <a:cxn ang="0">
                  <a:pos x="4" y="54"/>
                </a:cxn>
                <a:cxn ang="0">
                  <a:pos x="13" y="60"/>
                </a:cxn>
                <a:cxn ang="0">
                  <a:pos x="23" y="54"/>
                </a:cxn>
                <a:cxn ang="0">
                  <a:pos x="27" y="41"/>
                </a:cxn>
                <a:cxn ang="0">
                  <a:pos x="25" y="41"/>
                </a:cxn>
              </a:cxnLst>
              <a:rect l="0" t="0" r="r" b="b"/>
              <a:pathLst>
                <a:path w="27" h="60">
                  <a:moveTo>
                    <a:pt x="25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5"/>
                    <a:pt x="22" y="50"/>
                    <a:pt x="20" y="52"/>
                  </a:cubicBezTo>
                  <a:cubicBezTo>
                    <a:pt x="18" y="55"/>
                    <a:pt x="16" y="57"/>
                    <a:pt x="13" y="57"/>
                  </a:cubicBezTo>
                  <a:cubicBezTo>
                    <a:pt x="11" y="57"/>
                    <a:pt x="9" y="55"/>
                    <a:pt x="7" y="52"/>
                  </a:cubicBezTo>
                  <a:cubicBezTo>
                    <a:pt x="5" y="50"/>
                    <a:pt x="3" y="45"/>
                    <a:pt x="3" y="4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5"/>
                    <a:pt x="5" y="11"/>
                    <a:pt x="7" y="8"/>
                  </a:cubicBezTo>
                  <a:cubicBezTo>
                    <a:pt x="9" y="5"/>
                    <a:pt x="11" y="3"/>
                    <a:pt x="13" y="3"/>
                  </a:cubicBezTo>
                  <a:cubicBezTo>
                    <a:pt x="16" y="3"/>
                    <a:pt x="18" y="5"/>
                    <a:pt x="20" y="8"/>
                  </a:cubicBezTo>
                  <a:cubicBezTo>
                    <a:pt x="22" y="11"/>
                    <a:pt x="24" y="15"/>
                    <a:pt x="24" y="19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4"/>
                    <a:pt x="26" y="9"/>
                    <a:pt x="23" y="6"/>
                  </a:cubicBezTo>
                  <a:cubicBezTo>
                    <a:pt x="21" y="2"/>
                    <a:pt x="18" y="0"/>
                    <a:pt x="13" y="0"/>
                  </a:cubicBezTo>
                  <a:cubicBezTo>
                    <a:pt x="9" y="0"/>
                    <a:pt x="6" y="2"/>
                    <a:pt x="4" y="6"/>
                  </a:cubicBezTo>
                  <a:cubicBezTo>
                    <a:pt x="1" y="9"/>
                    <a:pt x="0" y="14"/>
                    <a:pt x="0" y="1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6"/>
                    <a:pt x="1" y="51"/>
                    <a:pt x="4" y="54"/>
                  </a:cubicBezTo>
                  <a:cubicBezTo>
                    <a:pt x="6" y="58"/>
                    <a:pt x="9" y="60"/>
                    <a:pt x="13" y="60"/>
                  </a:cubicBezTo>
                  <a:cubicBezTo>
                    <a:pt x="18" y="60"/>
                    <a:pt x="21" y="58"/>
                    <a:pt x="23" y="54"/>
                  </a:cubicBezTo>
                  <a:cubicBezTo>
                    <a:pt x="26" y="51"/>
                    <a:pt x="27" y="46"/>
                    <a:pt x="27" y="41"/>
                  </a:cubicBezTo>
                  <a:lnTo>
                    <a:pt x="25" y="41"/>
                  </a:ln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7" name="íšḷïḋè">
              <a:extLst>
                <a:ext uri="{FF2B5EF4-FFF2-40B4-BE49-F238E27FC236}">
                  <a16:creationId xmlns:a16="http://schemas.microsoft.com/office/drawing/2014/main" id="{FD2309A0-C93B-425D-9022-C46D8896CCCE}"/>
                </a:ext>
              </a:extLst>
            </p:cNvPr>
            <p:cNvSpPr/>
            <p:nvPr/>
          </p:nvSpPr>
          <p:spPr bwMode="auto">
            <a:xfrm>
              <a:off x="1252590" y="7045601"/>
              <a:ext cx="338232" cy="98833"/>
            </a:xfrm>
            <a:custGeom>
              <a:avLst/>
              <a:gdLst/>
              <a:ahLst/>
              <a:cxnLst>
                <a:cxn ang="0">
                  <a:pos x="199" y="64"/>
                </a:cxn>
                <a:cxn ang="0">
                  <a:pos x="20" y="64"/>
                </a:cxn>
                <a:cxn ang="0">
                  <a:pos x="0" y="44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199" y="0"/>
                </a:cxn>
                <a:cxn ang="0">
                  <a:pos x="219" y="20"/>
                </a:cxn>
                <a:cxn ang="0">
                  <a:pos x="219" y="44"/>
                </a:cxn>
                <a:cxn ang="0">
                  <a:pos x="199" y="64"/>
                </a:cxn>
              </a:cxnLst>
              <a:rect l="0" t="0" r="r" b="b"/>
              <a:pathLst>
                <a:path w="219" h="64">
                  <a:moveTo>
                    <a:pt x="199" y="64"/>
                  </a:moveTo>
                  <a:cubicBezTo>
                    <a:pt x="20" y="64"/>
                    <a:pt x="20" y="64"/>
                    <a:pt x="20" y="64"/>
                  </a:cubicBezTo>
                  <a:cubicBezTo>
                    <a:pt x="9" y="64"/>
                    <a:pt x="0" y="55"/>
                    <a:pt x="0" y="4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10" y="0"/>
                    <a:pt x="219" y="9"/>
                    <a:pt x="219" y="20"/>
                  </a:cubicBezTo>
                  <a:cubicBezTo>
                    <a:pt x="219" y="44"/>
                    <a:pt x="219" y="44"/>
                    <a:pt x="219" y="44"/>
                  </a:cubicBezTo>
                  <a:cubicBezTo>
                    <a:pt x="219" y="55"/>
                    <a:pt x="210" y="64"/>
                    <a:pt x="199" y="64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8" name="ïşḻíďê">
              <a:extLst>
                <a:ext uri="{FF2B5EF4-FFF2-40B4-BE49-F238E27FC236}">
                  <a16:creationId xmlns:a16="http://schemas.microsoft.com/office/drawing/2014/main" id="{80B9C442-15B9-442C-8BC7-E5A9EBF5C2C2}"/>
                </a:ext>
              </a:extLst>
            </p:cNvPr>
            <p:cNvSpPr/>
            <p:nvPr/>
          </p:nvSpPr>
          <p:spPr bwMode="auto">
            <a:xfrm>
              <a:off x="1369937" y="7051721"/>
              <a:ext cx="105108" cy="88009"/>
            </a:xfrm>
            <a:custGeom>
              <a:avLst/>
              <a:gdLst/>
              <a:ahLst/>
              <a:cxnLst>
                <a:cxn ang="0">
                  <a:pos x="48" y="57"/>
                </a:cxn>
                <a:cxn ang="0">
                  <a:pos x="20" y="57"/>
                </a:cxn>
                <a:cxn ang="0">
                  <a:pos x="0" y="37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48" y="0"/>
                </a:cxn>
                <a:cxn ang="0">
                  <a:pos x="68" y="20"/>
                </a:cxn>
                <a:cxn ang="0">
                  <a:pos x="68" y="37"/>
                </a:cxn>
                <a:cxn ang="0">
                  <a:pos x="48" y="57"/>
                </a:cxn>
              </a:cxnLst>
              <a:rect l="0" t="0" r="r" b="b"/>
              <a:pathLst>
                <a:path w="68" h="57">
                  <a:moveTo>
                    <a:pt x="48" y="57"/>
                  </a:moveTo>
                  <a:cubicBezTo>
                    <a:pt x="20" y="57"/>
                    <a:pt x="20" y="57"/>
                    <a:pt x="20" y="57"/>
                  </a:cubicBezTo>
                  <a:cubicBezTo>
                    <a:pt x="9" y="57"/>
                    <a:pt x="0" y="48"/>
                    <a:pt x="0" y="3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9" y="0"/>
                    <a:pt x="68" y="9"/>
                    <a:pt x="68" y="20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8" y="48"/>
                    <a:pt x="59" y="57"/>
                    <a:pt x="48" y="57"/>
                  </a:cubicBez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9" name="iṡlíďè">
              <a:extLst>
                <a:ext uri="{FF2B5EF4-FFF2-40B4-BE49-F238E27FC236}">
                  <a16:creationId xmlns:a16="http://schemas.microsoft.com/office/drawing/2014/main" id="{046740EF-8EB8-4C75-91CB-22616F364ED1}"/>
                </a:ext>
              </a:extLst>
            </p:cNvPr>
            <p:cNvSpPr/>
            <p:nvPr/>
          </p:nvSpPr>
          <p:spPr bwMode="auto">
            <a:xfrm>
              <a:off x="1291182" y="7073370"/>
              <a:ext cx="339801" cy="210061"/>
            </a:xfrm>
            <a:custGeom>
              <a:avLst/>
              <a:gdLst/>
              <a:ahLst/>
              <a:cxnLst>
                <a:cxn ang="0">
                  <a:pos x="205" y="64"/>
                </a:cxn>
                <a:cxn ang="0">
                  <a:pos x="39" y="132"/>
                </a:cxn>
                <a:cxn ang="0">
                  <a:pos x="13" y="121"/>
                </a:cxn>
                <a:cxn ang="0">
                  <a:pos x="4" y="99"/>
                </a:cxn>
                <a:cxn ang="0">
                  <a:pos x="15" y="73"/>
                </a:cxn>
                <a:cxn ang="0">
                  <a:pos x="180" y="5"/>
                </a:cxn>
                <a:cxn ang="0">
                  <a:pos x="207" y="16"/>
                </a:cxn>
                <a:cxn ang="0">
                  <a:pos x="216" y="38"/>
                </a:cxn>
                <a:cxn ang="0">
                  <a:pos x="205" y="64"/>
                </a:cxn>
              </a:cxnLst>
              <a:rect l="0" t="0" r="r" b="b"/>
              <a:pathLst>
                <a:path w="220" h="136">
                  <a:moveTo>
                    <a:pt x="205" y="64"/>
                  </a:moveTo>
                  <a:cubicBezTo>
                    <a:pt x="39" y="132"/>
                    <a:pt x="39" y="132"/>
                    <a:pt x="39" y="132"/>
                  </a:cubicBezTo>
                  <a:cubicBezTo>
                    <a:pt x="29" y="136"/>
                    <a:pt x="17" y="131"/>
                    <a:pt x="13" y="121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0" y="89"/>
                    <a:pt x="5" y="77"/>
                    <a:pt x="15" y="73"/>
                  </a:cubicBezTo>
                  <a:cubicBezTo>
                    <a:pt x="180" y="5"/>
                    <a:pt x="180" y="5"/>
                    <a:pt x="180" y="5"/>
                  </a:cubicBezTo>
                  <a:cubicBezTo>
                    <a:pt x="191" y="0"/>
                    <a:pt x="202" y="5"/>
                    <a:pt x="207" y="16"/>
                  </a:cubicBezTo>
                  <a:cubicBezTo>
                    <a:pt x="216" y="38"/>
                    <a:pt x="216" y="38"/>
                    <a:pt x="216" y="38"/>
                  </a:cubicBezTo>
                  <a:cubicBezTo>
                    <a:pt x="220" y="48"/>
                    <a:pt x="215" y="59"/>
                    <a:pt x="205" y="64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0" name="iş1iďè">
              <a:extLst>
                <a:ext uri="{FF2B5EF4-FFF2-40B4-BE49-F238E27FC236}">
                  <a16:creationId xmlns:a16="http://schemas.microsoft.com/office/drawing/2014/main" id="{25953B8C-8444-4E4D-800F-0E129393EDE7}"/>
                </a:ext>
              </a:extLst>
            </p:cNvPr>
            <p:cNvSpPr/>
            <p:nvPr/>
          </p:nvSpPr>
          <p:spPr bwMode="auto">
            <a:xfrm>
              <a:off x="1400842" y="7122787"/>
              <a:ext cx="120483" cy="111227"/>
            </a:xfrm>
            <a:custGeom>
              <a:avLst/>
              <a:gdLst/>
              <a:ahLst/>
              <a:cxnLst>
                <a:cxn ang="0">
                  <a:pos x="63" y="57"/>
                </a:cxn>
                <a:cxn ang="0">
                  <a:pos x="37" y="68"/>
                </a:cxn>
                <a:cxn ang="0">
                  <a:pos x="11" y="57"/>
                </a:cxn>
                <a:cxn ang="0">
                  <a:pos x="4" y="41"/>
                </a:cxn>
                <a:cxn ang="0">
                  <a:pos x="15" y="15"/>
                </a:cxn>
                <a:cxn ang="0">
                  <a:pos x="41" y="5"/>
                </a:cxn>
                <a:cxn ang="0">
                  <a:pos x="67" y="15"/>
                </a:cxn>
                <a:cxn ang="0">
                  <a:pos x="73" y="31"/>
                </a:cxn>
                <a:cxn ang="0">
                  <a:pos x="63" y="57"/>
                </a:cxn>
              </a:cxnLst>
              <a:rect l="0" t="0" r="r" b="b"/>
              <a:pathLst>
                <a:path w="78" h="72">
                  <a:moveTo>
                    <a:pt x="63" y="57"/>
                  </a:moveTo>
                  <a:cubicBezTo>
                    <a:pt x="37" y="68"/>
                    <a:pt x="37" y="68"/>
                    <a:pt x="37" y="68"/>
                  </a:cubicBezTo>
                  <a:cubicBezTo>
                    <a:pt x="27" y="72"/>
                    <a:pt x="15" y="67"/>
                    <a:pt x="11" y="5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0" y="31"/>
                    <a:pt x="5" y="19"/>
                    <a:pt x="15" y="1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51" y="0"/>
                    <a:pt x="63" y="5"/>
                    <a:pt x="67" y="15"/>
                  </a:cubicBezTo>
                  <a:cubicBezTo>
                    <a:pt x="73" y="31"/>
                    <a:pt x="73" y="31"/>
                    <a:pt x="73" y="31"/>
                  </a:cubicBezTo>
                  <a:cubicBezTo>
                    <a:pt x="78" y="41"/>
                    <a:pt x="73" y="53"/>
                    <a:pt x="63" y="57"/>
                  </a:cubicBezTo>
                  <a:close/>
                </a:path>
              </a:pathLst>
            </a:custGeom>
            <a:solidFill>
              <a:srgbClr val="BDC3C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1" name="iṡḻïďê">
              <a:extLst>
                <a:ext uri="{FF2B5EF4-FFF2-40B4-BE49-F238E27FC236}">
                  <a16:creationId xmlns:a16="http://schemas.microsoft.com/office/drawing/2014/main" id="{2DAE7281-6F3F-4241-A732-49FB7C076E5B}"/>
                </a:ext>
              </a:extLst>
            </p:cNvPr>
            <p:cNvSpPr/>
            <p:nvPr/>
          </p:nvSpPr>
          <p:spPr bwMode="auto">
            <a:xfrm>
              <a:off x="2079028" y="7552322"/>
              <a:ext cx="443342" cy="586883"/>
            </a:xfrm>
            <a:custGeom>
              <a:avLst/>
              <a:gdLst/>
              <a:ahLst/>
              <a:cxnLst>
                <a:cxn ang="0">
                  <a:pos x="59" y="129"/>
                </a:cxn>
                <a:cxn ang="0">
                  <a:pos x="95" y="27"/>
                </a:cxn>
                <a:cxn ang="0">
                  <a:pos x="115" y="20"/>
                </a:cxn>
                <a:cxn ang="0">
                  <a:pos x="120" y="22"/>
                </a:cxn>
                <a:cxn ang="0">
                  <a:pos x="134" y="40"/>
                </a:cxn>
                <a:cxn ang="0">
                  <a:pos x="97" y="141"/>
                </a:cxn>
                <a:cxn ang="0">
                  <a:pos x="103" y="143"/>
                </a:cxn>
                <a:cxn ang="0">
                  <a:pos x="149" y="17"/>
                </a:cxn>
                <a:cxn ang="0">
                  <a:pos x="170" y="6"/>
                </a:cxn>
                <a:cxn ang="0">
                  <a:pos x="175" y="7"/>
                </a:cxn>
                <a:cxn ang="0">
                  <a:pos x="185" y="30"/>
                </a:cxn>
                <a:cxn ang="0">
                  <a:pos x="140" y="156"/>
                </a:cxn>
                <a:cxn ang="0">
                  <a:pos x="148" y="159"/>
                </a:cxn>
                <a:cxn ang="0">
                  <a:pos x="199" y="16"/>
                </a:cxn>
                <a:cxn ang="0">
                  <a:pos x="221" y="3"/>
                </a:cxn>
                <a:cxn ang="0">
                  <a:pos x="225" y="5"/>
                </a:cxn>
                <a:cxn ang="0">
                  <a:pos x="236" y="29"/>
                </a:cxn>
                <a:cxn ang="0">
                  <a:pos x="184" y="172"/>
                </a:cxn>
                <a:cxn ang="0">
                  <a:pos x="192" y="175"/>
                </a:cxn>
                <a:cxn ang="0">
                  <a:pos x="237" y="49"/>
                </a:cxn>
                <a:cxn ang="0">
                  <a:pos x="258" y="37"/>
                </a:cxn>
                <a:cxn ang="0">
                  <a:pos x="263" y="39"/>
                </a:cxn>
                <a:cxn ang="0">
                  <a:pos x="274" y="62"/>
                </a:cxn>
                <a:cxn ang="0">
                  <a:pos x="224" y="199"/>
                </a:cxn>
                <a:cxn ang="0">
                  <a:pos x="221" y="208"/>
                </a:cxn>
                <a:cxn ang="0">
                  <a:pos x="203" y="258"/>
                </a:cxn>
                <a:cxn ang="0">
                  <a:pos x="258" y="215"/>
                </a:cxn>
                <a:cxn ang="0">
                  <a:pos x="279" y="220"/>
                </a:cxn>
                <a:cxn ang="0">
                  <a:pos x="282" y="225"/>
                </a:cxn>
                <a:cxn ang="0">
                  <a:pos x="280" y="248"/>
                </a:cxn>
                <a:cxn ang="0">
                  <a:pos x="184" y="321"/>
                </a:cxn>
                <a:cxn ang="0">
                  <a:pos x="164" y="370"/>
                </a:cxn>
                <a:cxn ang="0">
                  <a:pos x="149" y="378"/>
                </a:cxn>
                <a:cxn ang="0">
                  <a:pos x="8" y="327"/>
                </a:cxn>
                <a:cxn ang="0">
                  <a:pos x="2" y="312"/>
                </a:cxn>
                <a:cxn ang="0">
                  <a:pos x="59" y="129"/>
                </a:cxn>
              </a:cxnLst>
              <a:rect l="0" t="0" r="r" b="b"/>
              <a:pathLst>
                <a:path w="287" h="380">
                  <a:moveTo>
                    <a:pt x="59" y="129"/>
                  </a:moveTo>
                  <a:cubicBezTo>
                    <a:pt x="95" y="27"/>
                    <a:pt x="95" y="27"/>
                    <a:pt x="95" y="27"/>
                  </a:cubicBezTo>
                  <a:cubicBezTo>
                    <a:pt x="98" y="20"/>
                    <a:pt x="106" y="17"/>
                    <a:pt x="115" y="20"/>
                  </a:cubicBezTo>
                  <a:cubicBezTo>
                    <a:pt x="120" y="22"/>
                    <a:pt x="120" y="22"/>
                    <a:pt x="120" y="22"/>
                  </a:cubicBezTo>
                  <a:cubicBezTo>
                    <a:pt x="129" y="25"/>
                    <a:pt x="136" y="34"/>
                    <a:pt x="134" y="4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2" y="7"/>
                    <a:pt x="161" y="2"/>
                    <a:pt x="170" y="6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84" y="10"/>
                    <a:pt x="189" y="20"/>
                    <a:pt x="185" y="30"/>
                  </a:cubicBezTo>
                  <a:cubicBezTo>
                    <a:pt x="140" y="156"/>
                    <a:pt x="140" y="156"/>
                    <a:pt x="140" y="156"/>
                  </a:cubicBezTo>
                  <a:cubicBezTo>
                    <a:pt x="148" y="159"/>
                    <a:pt x="148" y="159"/>
                    <a:pt x="148" y="159"/>
                  </a:cubicBezTo>
                  <a:cubicBezTo>
                    <a:pt x="199" y="16"/>
                    <a:pt x="199" y="16"/>
                    <a:pt x="199" y="16"/>
                  </a:cubicBezTo>
                  <a:cubicBezTo>
                    <a:pt x="203" y="6"/>
                    <a:pt x="212" y="0"/>
                    <a:pt x="221" y="3"/>
                  </a:cubicBezTo>
                  <a:cubicBezTo>
                    <a:pt x="225" y="5"/>
                    <a:pt x="225" y="5"/>
                    <a:pt x="225" y="5"/>
                  </a:cubicBezTo>
                  <a:cubicBezTo>
                    <a:pt x="234" y="8"/>
                    <a:pt x="239" y="19"/>
                    <a:pt x="236" y="29"/>
                  </a:cubicBezTo>
                  <a:cubicBezTo>
                    <a:pt x="184" y="172"/>
                    <a:pt x="184" y="172"/>
                    <a:pt x="184" y="172"/>
                  </a:cubicBezTo>
                  <a:cubicBezTo>
                    <a:pt x="192" y="175"/>
                    <a:pt x="192" y="175"/>
                    <a:pt x="192" y="175"/>
                  </a:cubicBezTo>
                  <a:cubicBezTo>
                    <a:pt x="237" y="49"/>
                    <a:pt x="237" y="49"/>
                    <a:pt x="237" y="49"/>
                  </a:cubicBezTo>
                  <a:cubicBezTo>
                    <a:pt x="241" y="39"/>
                    <a:pt x="250" y="34"/>
                    <a:pt x="258" y="37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72" y="42"/>
                    <a:pt x="277" y="52"/>
                    <a:pt x="274" y="62"/>
                  </a:cubicBezTo>
                  <a:cubicBezTo>
                    <a:pt x="224" y="199"/>
                    <a:pt x="224" y="199"/>
                    <a:pt x="224" y="199"/>
                  </a:cubicBezTo>
                  <a:cubicBezTo>
                    <a:pt x="221" y="208"/>
                    <a:pt x="221" y="208"/>
                    <a:pt x="221" y="208"/>
                  </a:cubicBezTo>
                  <a:cubicBezTo>
                    <a:pt x="203" y="258"/>
                    <a:pt x="203" y="258"/>
                    <a:pt x="203" y="258"/>
                  </a:cubicBezTo>
                  <a:cubicBezTo>
                    <a:pt x="258" y="215"/>
                    <a:pt x="258" y="215"/>
                    <a:pt x="258" y="215"/>
                  </a:cubicBezTo>
                  <a:cubicBezTo>
                    <a:pt x="265" y="210"/>
                    <a:pt x="274" y="212"/>
                    <a:pt x="279" y="220"/>
                  </a:cubicBezTo>
                  <a:cubicBezTo>
                    <a:pt x="282" y="225"/>
                    <a:pt x="282" y="225"/>
                    <a:pt x="282" y="225"/>
                  </a:cubicBezTo>
                  <a:cubicBezTo>
                    <a:pt x="287" y="232"/>
                    <a:pt x="286" y="243"/>
                    <a:pt x="280" y="248"/>
                  </a:cubicBezTo>
                  <a:cubicBezTo>
                    <a:pt x="184" y="321"/>
                    <a:pt x="184" y="321"/>
                    <a:pt x="184" y="321"/>
                  </a:cubicBezTo>
                  <a:cubicBezTo>
                    <a:pt x="183" y="323"/>
                    <a:pt x="164" y="370"/>
                    <a:pt x="164" y="370"/>
                  </a:cubicBezTo>
                  <a:cubicBezTo>
                    <a:pt x="162" y="376"/>
                    <a:pt x="155" y="380"/>
                    <a:pt x="149" y="378"/>
                  </a:cubicBezTo>
                  <a:cubicBezTo>
                    <a:pt x="8" y="327"/>
                    <a:pt x="8" y="327"/>
                    <a:pt x="8" y="327"/>
                  </a:cubicBezTo>
                  <a:cubicBezTo>
                    <a:pt x="2" y="325"/>
                    <a:pt x="0" y="318"/>
                    <a:pt x="2" y="312"/>
                  </a:cubicBezTo>
                  <a:cubicBezTo>
                    <a:pt x="2" y="312"/>
                    <a:pt x="56" y="130"/>
                    <a:pt x="59" y="129"/>
                  </a:cubicBezTo>
                  <a:close/>
                </a:path>
              </a:pathLst>
            </a:custGeom>
            <a:solidFill>
              <a:srgbClr val="EEB87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2" name="íSliḓé">
              <a:extLst>
                <a:ext uri="{FF2B5EF4-FFF2-40B4-BE49-F238E27FC236}">
                  <a16:creationId xmlns:a16="http://schemas.microsoft.com/office/drawing/2014/main" id="{6CF69178-29D7-4DD1-AAED-D851B599C2DC}"/>
                </a:ext>
              </a:extLst>
            </p:cNvPr>
            <p:cNvSpPr/>
            <p:nvPr/>
          </p:nvSpPr>
          <p:spPr bwMode="auto">
            <a:xfrm>
              <a:off x="1964663" y="7980130"/>
              <a:ext cx="373843" cy="512838"/>
            </a:xfrm>
            <a:custGeom>
              <a:avLst/>
              <a:gdLst/>
              <a:ahLst/>
              <a:cxnLst>
                <a:cxn ang="0">
                  <a:pos x="4" y="264"/>
                </a:cxn>
                <a:cxn ang="0">
                  <a:pos x="18" y="292"/>
                </a:cxn>
                <a:cxn ang="0">
                  <a:pos x="119" y="328"/>
                </a:cxn>
                <a:cxn ang="0">
                  <a:pos x="148" y="316"/>
                </a:cxn>
                <a:cxn ang="0">
                  <a:pos x="238" y="68"/>
                </a:cxn>
                <a:cxn ang="0">
                  <a:pos x="223" y="40"/>
                </a:cxn>
                <a:cxn ang="0">
                  <a:pos x="122" y="4"/>
                </a:cxn>
                <a:cxn ang="0">
                  <a:pos x="93" y="16"/>
                </a:cxn>
                <a:cxn ang="0">
                  <a:pos x="4" y="264"/>
                </a:cxn>
              </a:cxnLst>
              <a:rect l="0" t="0" r="r" b="b"/>
              <a:pathLst>
                <a:path w="242" h="332">
                  <a:moveTo>
                    <a:pt x="4" y="264"/>
                  </a:moveTo>
                  <a:cubicBezTo>
                    <a:pt x="0" y="275"/>
                    <a:pt x="6" y="287"/>
                    <a:pt x="18" y="292"/>
                  </a:cubicBezTo>
                  <a:cubicBezTo>
                    <a:pt x="119" y="328"/>
                    <a:pt x="119" y="328"/>
                    <a:pt x="119" y="328"/>
                  </a:cubicBezTo>
                  <a:cubicBezTo>
                    <a:pt x="131" y="332"/>
                    <a:pt x="144" y="327"/>
                    <a:pt x="148" y="316"/>
                  </a:cubicBezTo>
                  <a:cubicBezTo>
                    <a:pt x="238" y="68"/>
                    <a:pt x="238" y="68"/>
                    <a:pt x="238" y="68"/>
                  </a:cubicBezTo>
                  <a:cubicBezTo>
                    <a:pt x="242" y="57"/>
                    <a:pt x="235" y="45"/>
                    <a:pt x="223" y="40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110" y="0"/>
                    <a:pt x="97" y="5"/>
                    <a:pt x="93" y="16"/>
                  </a:cubicBezTo>
                  <a:lnTo>
                    <a:pt x="4" y="264"/>
                  </a:lnTo>
                  <a:close/>
                </a:path>
              </a:pathLst>
            </a:custGeom>
            <a:solidFill>
              <a:srgbClr val="EEB87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3" name="îṩḷïďé">
              <a:extLst>
                <a:ext uri="{FF2B5EF4-FFF2-40B4-BE49-F238E27FC236}">
                  <a16:creationId xmlns:a16="http://schemas.microsoft.com/office/drawing/2014/main" id="{198CD607-DF93-41D8-9041-35926F7115D8}"/>
                </a:ext>
              </a:extLst>
            </p:cNvPr>
            <p:cNvSpPr/>
            <p:nvPr/>
          </p:nvSpPr>
          <p:spPr bwMode="auto">
            <a:xfrm>
              <a:off x="2218023" y="9035298"/>
              <a:ext cx="1659153" cy="753803"/>
            </a:xfrm>
            <a:custGeom>
              <a:avLst/>
              <a:gdLst/>
              <a:ahLst/>
              <a:cxnLst>
                <a:cxn ang="0">
                  <a:pos x="3" y="256"/>
                </a:cxn>
                <a:cxn ang="0">
                  <a:pos x="531" y="7"/>
                </a:cxn>
                <a:cxn ang="0">
                  <a:pos x="1071" y="232"/>
                </a:cxn>
                <a:cxn ang="0">
                  <a:pos x="542" y="482"/>
                </a:cxn>
                <a:cxn ang="0">
                  <a:pos x="3" y="256"/>
                </a:cxn>
              </a:cxnLst>
              <a:rect l="0" t="0" r="r" b="b"/>
              <a:pathLst>
                <a:path w="1074" h="488">
                  <a:moveTo>
                    <a:pt x="3" y="256"/>
                  </a:moveTo>
                  <a:cubicBezTo>
                    <a:pt x="0" y="125"/>
                    <a:pt x="237" y="13"/>
                    <a:pt x="531" y="7"/>
                  </a:cubicBezTo>
                  <a:cubicBezTo>
                    <a:pt x="826" y="0"/>
                    <a:pt x="1068" y="101"/>
                    <a:pt x="1071" y="232"/>
                  </a:cubicBezTo>
                  <a:cubicBezTo>
                    <a:pt x="1074" y="363"/>
                    <a:pt x="837" y="475"/>
                    <a:pt x="542" y="482"/>
                  </a:cubicBezTo>
                  <a:cubicBezTo>
                    <a:pt x="247" y="488"/>
                    <a:pt x="6" y="388"/>
                    <a:pt x="3" y="256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4" name="íşlïďê">
              <a:extLst>
                <a:ext uri="{FF2B5EF4-FFF2-40B4-BE49-F238E27FC236}">
                  <a16:creationId xmlns:a16="http://schemas.microsoft.com/office/drawing/2014/main" id="{CC3FBA1D-CC99-46D8-B882-3F8C28EA0E7B}"/>
                </a:ext>
              </a:extLst>
            </p:cNvPr>
            <p:cNvSpPr/>
            <p:nvPr/>
          </p:nvSpPr>
          <p:spPr bwMode="auto">
            <a:xfrm>
              <a:off x="2735569" y="9022906"/>
              <a:ext cx="608534" cy="633320"/>
            </a:xfrm>
            <a:custGeom>
              <a:avLst/>
              <a:gdLst/>
              <a:ahLst/>
              <a:cxnLst>
                <a:cxn ang="0">
                  <a:pos x="3" y="210"/>
                </a:cxn>
                <a:cxn ang="0">
                  <a:pos x="192" y="3"/>
                </a:cxn>
                <a:cxn ang="0">
                  <a:pos x="391" y="201"/>
                </a:cxn>
                <a:cxn ang="0">
                  <a:pos x="202" y="408"/>
                </a:cxn>
                <a:cxn ang="0">
                  <a:pos x="3" y="210"/>
                </a:cxn>
              </a:cxnLst>
              <a:rect l="0" t="0" r="r" b="b"/>
              <a:pathLst>
                <a:path w="394" h="410">
                  <a:moveTo>
                    <a:pt x="3" y="210"/>
                  </a:moveTo>
                  <a:cubicBezTo>
                    <a:pt x="0" y="98"/>
                    <a:pt x="85" y="5"/>
                    <a:pt x="192" y="3"/>
                  </a:cubicBezTo>
                  <a:cubicBezTo>
                    <a:pt x="300" y="0"/>
                    <a:pt x="389" y="89"/>
                    <a:pt x="391" y="201"/>
                  </a:cubicBezTo>
                  <a:cubicBezTo>
                    <a:pt x="394" y="313"/>
                    <a:pt x="309" y="405"/>
                    <a:pt x="202" y="408"/>
                  </a:cubicBezTo>
                  <a:cubicBezTo>
                    <a:pt x="95" y="410"/>
                    <a:pt x="6" y="322"/>
                    <a:pt x="3" y="210"/>
                  </a:cubicBezTo>
                  <a:close/>
                </a:path>
              </a:pathLst>
            </a:custGeom>
            <a:solidFill>
              <a:srgbClr val="EEB87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5" name="iṣḻîḑé">
              <a:extLst>
                <a:ext uri="{FF2B5EF4-FFF2-40B4-BE49-F238E27FC236}">
                  <a16:creationId xmlns:a16="http://schemas.microsoft.com/office/drawing/2014/main" id="{FF68EF98-B6C3-4564-800F-9BD151F1A3A6}"/>
                </a:ext>
              </a:extLst>
            </p:cNvPr>
            <p:cNvSpPr/>
            <p:nvPr/>
          </p:nvSpPr>
          <p:spPr bwMode="auto">
            <a:xfrm>
              <a:off x="2936373" y="8961096"/>
              <a:ext cx="202373" cy="155937"/>
            </a:xfrm>
            <a:custGeom>
              <a:avLst/>
              <a:gdLst/>
              <a:ahLst/>
              <a:cxnLst>
                <a:cxn ang="0">
                  <a:pos x="131" y="98"/>
                </a:cxn>
                <a:cxn ang="0">
                  <a:pos x="79" y="12"/>
                </a:cxn>
                <a:cxn ang="0">
                  <a:pos x="48" y="12"/>
                </a:cxn>
                <a:cxn ang="0">
                  <a:pos x="0" y="101"/>
                </a:cxn>
                <a:cxn ang="0">
                  <a:pos x="131" y="98"/>
                </a:cxn>
              </a:cxnLst>
              <a:rect l="0" t="0" r="r" b="b"/>
              <a:pathLst>
                <a:path w="131" h="101">
                  <a:moveTo>
                    <a:pt x="131" y="98"/>
                  </a:moveTo>
                  <a:cubicBezTo>
                    <a:pt x="79" y="12"/>
                    <a:pt x="79" y="12"/>
                    <a:pt x="79" y="12"/>
                  </a:cubicBezTo>
                  <a:cubicBezTo>
                    <a:pt x="72" y="0"/>
                    <a:pt x="54" y="0"/>
                    <a:pt x="48" y="12"/>
                  </a:cubicBezTo>
                  <a:cubicBezTo>
                    <a:pt x="0" y="101"/>
                    <a:pt x="0" y="101"/>
                    <a:pt x="0" y="101"/>
                  </a:cubicBezTo>
                  <a:lnTo>
                    <a:pt x="131" y="98"/>
                  </a:lnTo>
                  <a:close/>
                </a:path>
              </a:pathLst>
            </a:custGeom>
            <a:solidFill>
              <a:srgbClr val="EEB87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6" name="ïs1íďê">
              <a:extLst>
                <a:ext uri="{FF2B5EF4-FFF2-40B4-BE49-F238E27FC236}">
                  <a16:creationId xmlns:a16="http://schemas.microsoft.com/office/drawing/2014/main" id="{8E43FC47-9911-485B-99BE-01985D9F4373}"/>
                </a:ext>
              </a:extLst>
            </p:cNvPr>
            <p:cNvSpPr/>
            <p:nvPr/>
          </p:nvSpPr>
          <p:spPr bwMode="auto">
            <a:xfrm>
              <a:off x="3052148" y="7699004"/>
              <a:ext cx="545313" cy="627203"/>
            </a:xfrm>
            <a:custGeom>
              <a:avLst/>
              <a:gdLst/>
              <a:ahLst/>
              <a:cxnLst>
                <a:cxn ang="0">
                  <a:pos x="276" y="225"/>
                </a:cxn>
                <a:cxn ang="0">
                  <a:pos x="232" y="117"/>
                </a:cxn>
                <a:cxn ang="0">
                  <a:pos x="131" y="9"/>
                </a:cxn>
                <a:cxn ang="0">
                  <a:pos x="85" y="7"/>
                </a:cxn>
                <a:cxn ang="0">
                  <a:pos x="8" y="60"/>
                </a:cxn>
                <a:cxn ang="0">
                  <a:pos x="16" y="79"/>
                </a:cxn>
                <a:cxn ang="0">
                  <a:pos x="16" y="79"/>
                </a:cxn>
                <a:cxn ang="0">
                  <a:pos x="25" y="76"/>
                </a:cxn>
                <a:cxn ang="0">
                  <a:pos x="56" y="62"/>
                </a:cxn>
                <a:cxn ang="0">
                  <a:pos x="57" y="63"/>
                </a:cxn>
                <a:cxn ang="0">
                  <a:pos x="66" y="58"/>
                </a:cxn>
                <a:cxn ang="0">
                  <a:pos x="93" y="53"/>
                </a:cxn>
                <a:cxn ang="0">
                  <a:pos x="142" y="68"/>
                </a:cxn>
                <a:cxn ang="0">
                  <a:pos x="161" y="107"/>
                </a:cxn>
                <a:cxn ang="0">
                  <a:pos x="137" y="117"/>
                </a:cxn>
                <a:cxn ang="0">
                  <a:pos x="131" y="115"/>
                </a:cxn>
                <a:cxn ang="0">
                  <a:pos x="97" y="174"/>
                </a:cxn>
                <a:cxn ang="0">
                  <a:pos x="99" y="177"/>
                </a:cxn>
                <a:cxn ang="0">
                  <a:pos x="147" y="254"/>
                </a:cxn>
                <a:cxn ang="0">
                  <a:pos x="192" y="312"/>
                </a:cxn>
                <a:cxn ang="0">
                  <a:pos x="255" y="406"/>
                </a:cxn>
                <a:cxn ang="0">
                  <a:pos x="353" y="324"/>
                </a:cxn>
                <a:cxn ang="0">
                  <a:pos x="276" y="225"/>
                </a:cxn>
              </a:cxnLst>
              <a:rect l="0" t="0" r="r" b="b"/>
              <a:pathLst>
                <a:path w="353" h="406">
                  <a:moveTo>
                    <a:pt x="276" y="225"/>
                  </a:moveTo>
                  <a:cubicBezTo>
                    <a:pt x="262" y="202"/>
                    <a:pt x="244" y="165"/>
                    <a:pt x="232" y="117"/>
                  </a:cubicBezTo>
                  <a:cubicBezTo>
                    <a:pt x="226" y="77"/>
                    <a:pt x="213" y="38"/>
                    <a:pt x="131" y="9"/>
                  </a:cubicBezTo>
                  <a:cubicBezTo>
                    <a:pt x="121" y="5"/>
                    <a:pt x="105" y="0"/>
                    <a:pt x="85" y="7"/>
                  </a:cubicBezTo>
                  <a:cubicBezTo>
                    <a:pt x="63" y="12"/>
                    <a:pt x="36" y="36"/>
                    <a:pt x="8" y="60"/>
                  </a:cubicBezTo>
                  <a:cubicBezTo>
                    <a:pt x="0" y="67"/>
                    <a:pt x="5" y="80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0" y="54"/>
                    <a:pt x="42" y="52"/>
                    <a:pt x="56" y="62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8"/>
                    <a:pt x="86" y="52"/>
                    <a:pt x="93" y="53"/>
                  </a:cubicBezTo>
                  <a:cubicBezTo>
                    <a:pt x="106" y="53"/>
                    <a:pt x="131" y="63"/>
                    <a:pt x="142" y="68"/>
                  </a:cubicBezTo>
                  <a:cubicBezTo>
                    <a:pt x="165" y="78"/>
                    <a:pt x="169" y="93"/>
                    <a:pt x="161" y="107"/>
                  </a:cubicBezTo>
                  <a:cubicBezTo>
                    <a:pt x="157" y="116"/>
                    <a:pt x="147" y="120"/>
                    <a:pt x="137" y="117"/>
                  </a:cubicBezTo>
                  <a:cubicBezTo>
                    <a:pt x="135" y="117"/>
                    <a:pt x="133" y="116"/>
                    <a:pt x="131" y="115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9" y="177"/>
                    <a:pt x="99" y="177"/>
                    <a:pt x="99" y="177"/>
                  </a:cubicBezTo>
                  <a:cubicBezTo>
                    <a:pt x="109" y="221"/>
                    <a:pt x="124" y="249"/>
                    <a:pt x="147" y="254"/>
                  </a:cubicBezTo>
                  <a:cubicBezTo>
                    <a:pt x="192" y="312"/>
                    <a:pt x="192" y="312"/>
                    <a:pt x="192" y="312"/>
                  </a:cubicBezTo>
                  <a:cubicBezTo>
                    <a:pt x="255" y="406"/>
                    <a:pt x="255" y="406"/>
                    <a:pt x="255" y="406"/>
                  </a:cubicBezTo>
                  <a:cubicBezTo>
                    <a:pt x="353" y="324"/>
                    <a:pt x="353" y="324"/>
                    <a:pt x="353" y="324"/>
                  </a:cubicBezTo>
                  <a:cubicBezTo>
                    <a:pt x="318" y="290"/>
                    <a:pt x="293" y="253"/>
                    <a:pt x="276" y="225"/>
                  </a:cubicBezTo>
                  <a:close/>
                </a:path>
              </a:pathLst>
            </a:custGeom>
            <a:solidFill>
              <a:srgbClr val="EEB87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7" name="îş1idê">
              <a:extLst>
                <a:ext uri="{FF2B5EF4-FFF2-40B4-BE49-F238E27FC236}">
                  <a16:creationId xmlns:a16="http://schemas.microsoft.com/office/drawing/2014/main" id="{0F2B1257-263A-410B-95DE-A00F46A682CD}"/>
                </a:ext>
              </a:extLst>
            </p:cNvPr>
            <p:cNvSpPr/>
            <p:nvPr/>
          </p:nvSpPr>
          <p:spPr bwMode="auto">
            <a:xfrm>
              <a:off x="2967278" y="7748420"/>
              <a:ext cx="15374" cy="9256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9" y="6"/>
                </a:cxn>
                <a:cxn ang="0">
                  <a:pos x="10" y="0"/>
                </a:cxn>
                <a:cxn ang="0">
                  <a:pos x="2" y="0"/>
                </a:cxn>
                <a:cxn ang="0">
                  <a:pos x="2" y="2"/>
                </a:cxn>
              </a:cxnLst>
              <a:rect l="0" t="0" r="r" b="b"/>
              <a:pathLst>
                <a:path w="10" h="6">
                  <a:moveTo>
                    <a:pt x="2" y="2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2" y="2"/>
                  </a:cubicBez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8" name="ï$ļîḓè">
              <a:extLst>
                <a:ext uri="{FF2B5EF4-FFF2-40B4-BE49-F238E27FC236}">
                  <a16:creationId xmlns:a16="http://schemas.microsoft.com/office/drawing/2014/main" id="{52922537-6491-4C18-8CFD-2DC2F983823D}"/>
                </a:ext>
              </a:extLst>
            </p:cNvPr>
            <p:cNvSpPr/>
            <p:nvPr/>
          </p:nvSpPr>
          <p:spPr bwMode="auto">
            <a:xfrm>
              <a:off x="2979671" y="7746852"/>
              <a:ext cx="74047" cy="48004"/>
            </a:xfrm>
            <a:custGeom>
              <a:avLst/>
              <a:gdLst/>
              <a:ahLst/>
              <a:cxnLst>
                <a:cxn ang="0">
                  <a:pos x="472" y="0"/>
                </a:cxn>
                <a:cxn ang="0">
                  <a:pos x="19" y="10"/>
                </a:cxn>
                <a:cxn ang="0">
                  <a:pos x="0" y="69"/>
                </a:cxn>
                <a:cxn ang="0">
                  <a:pos x="393" y="306"/>
                </a:cxn>
                <a:cxn ang="0">
                  <a:pos x="472" y="0"/>
                </a:cxn>
              </a:cxnLst>
              <a:rect l="0" t="0" r="r" b="b"/>
              <a:pathLst>
                <a:path w="472" h="306">
                  <a:moveTo>
                    <a:pt x="472" y="0"/>
                  </a:moveTo>
                  <a:lnTo>
                    <a:pt x="19" y="10"/>
                  </a:lnTo>
                  <a:lnTo>
                    <a:pt x="0" y="69"/>
                  </a:lnTo>
                  <a:lnTo>
                    <a:pt x="393" y="306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009FA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9" name="ïSḻíďê">
              <a:extLst>
                <a:ext uri="{FF2B5EF4-FFF2-40B4-BE49-F238E27FC236}">
                  <a16:creationId xmlns:a16="http://schemas.microsoft.com/office/drawing/2014/main" id="{8785E33B-8AAE-40F6-910F-D7DD24613E5F}"/>
                </a:ext>
              </a:extLst>
            </p:cNvPr>
            <p:cNvSpPr/>
            <p:nvPr/>
          </p:nvSpPr>
          <p:spPr bwMode="auto">
            <a:xfrm>
              <a:off x="3421442" y="7848824"/>
              <a:ext cx="71066" cy="72635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0" y="365"/>
                </a:cxn>
                <a:cxn ang="0">
                  <a:pos x="354" y="463"/>
                </a:cxn>
                <a:cxn ang="0">
                  <a:pos x="453" y="99"/>
                </a:cxn>
                <a:cxn ang="0">
                  <a:pos x="88" y="0"/>
                </a:cxn>
              </a:cxnLst>
              <a:rect l="0" t="0" r="r" b="b"/>
              <a:pathLst>
                <a:path w="453" h="463">
                  <a:moveTo>
                    <a:pt x="88" y="0"/>
                  </a:moveTo>
                  <a:lnTo>
                    <a:pt x="0" y="365"/>
                  </a:lnTo>
                  <a:lnTo>
                    <a:pt x="354" y="463"/>
                  </a:lnTo>
                  <a:lnTo>
                    <a:pt x="453" y="9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F677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0" name="ísļïḓè">
              <a:extLst>
                <a:ext uri="{FF2B5EF4-FFF2-40B4-BE49-F238E27FC236}">
                  <a16:creationId xmlns:a16="http://schemas.microsoft.com/office/drawing/2014/main" id="{F9AC7488-AB91-43BD-819D-BB3BE91C48A5}"/>
                </a:ext>
              </a:extLst>
            </p:cNvPr>
            <p:cNvSpPr/>
            <p:nvPr/>
          </p:nvSpPr>
          <p:spPr bwMode="auto">
            <a:xfrm>
              <a:off x="3041324" y="7746852"/>
              <a:ext cx="393923" cy="151388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0" y="306"/>
                </a:cxn>
                <a:cxn ang="0">
                  <a:pos x="2433" y="965"/>
                </a:cxn>
                <a:cxn ang="0">
                  <a:pos x="2511" y="650"/>
                </a:cxn>
                <a:cxn ang="0">
                  <a:pos x="79" y="0"/>
                </a:cxn>
              </a:cxnLst>
              <a:rect l="0" t="0" r="r" b="b"/>
              <a:pathLst>
                <a:path w="2511" h="965">
                  <a:moveTo>
                    <a:pt x="79" y="0"/>
                  </a:moveTo>
                  <a:lnTo>
                    <a:pt x="0" y="306"/>
                  </a:lnTo>
                  <a:lnTo>
                    <a:pt x="2433" y="965"/>
                  </a:lnTo>
                  <a:lnTo>
                    <a:pt x="2511" y="65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1" name="ïṧļíḋé">
              <a:extLst>
                <a:ext uri="{FF2B5EF4-FFF2-40B4-BE49-F238E27FC236}">
                  <a16:creationId xmlns:a16="http://schemas.microsoft.com/office/drawing/2014/main" id="{55683229-5FDC-4368-B9B2-48071F775414}"/>
                </a:ext>
              </a:extLst>
            </p:cNvPr>
            <p:cNvSpPr/>
            <p:nvPr/>
          </p:nvSpPr>
          <p:spPr bwMode="auto">
            <a:xfrm>
              <a:off x="3478547" y="7864355"/>
              <a:ext cx="47848" cy="52398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9" y="0"/>
                </a:cxn>
                <a:cxn ang="0">
                  <a:pos x="0" y="31"/>
                </a:cxn>
                <a:cxn ang="0">
                  <a:pos x="8" y="33"/>
                </a:cxn>
                <a:cxn ang="0">
                  <a:pos x="16" y="2"/>
                </a:cxn>
              </a:cxnLst>
              <a:rect l="0" t="0" r="r" b="b"/>
              <a:pathLst>
                <a:path w="31" h="34">
                  <a:moveTo>
                    <a:pt x="16" y="2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22" y="34"/>
                    <a:pt x="31" y="12"/>
                    <a:pt x="16" y="2"/>
                  </a:cubicBezTo>
                  <a:close/>
                </a:path>
              </a:pathLst>
            </a:custGeom>
            <a:solidFill>
              <a:srgbClr val="00C0C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2" name="îṩļïḍe">
              <a:extLst>
                <a:ext uri="{FF2B5EF4-FFF2-40B4-BE49-F238E27FC236}">
                  <a16:creationId xmlns:a16="http://schemas.microsoft.com/office/drawing/2014/main" id="{268659D6-AFA8-4F98-B90F-F6D99F934EF3}"/>
                </a:ext>
              </a:extLst>
            </p:cNvPr>
            <p:cNvSpPr/>
            <p:nvPr/>
          </p:nvSpPr>
          <p:spPr bwMode="auto">
            <a:xfrm>
              <a:off x="3285428" y="7865923"/>
              <a:ext cx="193117" cy="57104"/>
            </a:xfrm>
            <a:custGeom>
              <a:avLst/>
              <a:gdLst/>
              <a:ahLst/>
              <a:cxnLst>
                <a:cxn ang="0">
                  <a:pos x="1231" y="324"/>
                </a:cxn>
                <a:cxn ang="0">
                  <a:pos x="10" y="0"/>
                </a:cxn>
                <a:cxn ang="0">
                  <a:pos x="0" y="39"/>
                </a:cxn>
                <a:cxn ang="0">
                  <a:pos x="1221" y="364"/>
                </a:cxn>
                <a:cxn ang="0">
                  <a:pos x="1231" y="324"/>
                </a:cxn>
              </a:cxnLst>
              <a:rect l="0" t="0" r="r" b="b"/>
              <a:pathLst>
                <a:path w="1231" h="364">
                  <a:moveTo>
                    <a:pt x="1231" y="324"/>
                  </a:moveTo>
                  <a:lnTo>
                    <a:pt x="10" y="0"/>
                  </a:lnTo>
                  <a:lnTo>
                    <a:pt x="0" y="39"/>
                  </a:lnTo>
                  <a:lnTo>
                    <a:pt x="1221" y="364"/>
                  </a:lnTo>
                  <a:lnTo>
                    <a:pt x="1231" y="324"/>
                  </a:lnTo>
                  <a:close/>
                </a:path>
              </a:pathLst>
            </a:custGeom>
            <a:solidFill>
              <a:srgbClr val="FF677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3" name="î$ḻíḋé">
              <a:extLst>
                <a:ext uri="{FF2B5EF4-FFF2-40B4-BE49-F238E27FC236}">
                  <a16:creationId xmlns:a16="http://schemas.microsoft.com/office/drawing/2014/main" id="{2E30D050-28E5-4B6E-9656-30BA054326C9}"/>
                </a:ext>
              </a:extLst>
            </p:cNvPr>
            <p:cNvSpPr/>
            <p:nvPr/>
          </p:nvSpPr>
          <p:spPr bwMode="auto">
            <a:xfrm>
              <a:off x="3090900" y="7776189"/>
              <a:ext cx="163625" cy="191548"/>
            </a:xfrm>
            <a:custGeom>
              <a:avLst/>
              <a:gdLst/>
              <a:ahLst/>
              <a:cxnLst>
                <a:cxn ang="0">
                  <a:pos x="32" y="13"/>
                </a:cxn>
                <a:cxn ang="0">
                  <a:pos x="0" y="26"/>
                </a:cxn>
                <a:cxn ang="0">
                  <a:pos x="1" y="32"/>
                </a:cxn>
                <a:cxn ang="0">
                  <a:pos x="72" y="124"/>
                </a:cxn>
                <a:cxn ang="0">
                  <a:pos x="106" y="65"/>
                </a:cxn>
                <a:cxn ang="0">
                  <a:pos x="32" y="13"/>
                </a:cxn>
              </a:cxnLst>
              <a:rect l="0" t="0" r="r" b="b"/>
              <a:pathLst>
                <a:path w="106" h="124">
                  <a:moveTo>
                    <a:pt x="32" y="13"/>
                  </a:moveTo>
                  <a:cubicBezTo>
                    <a:pt x="13" y="0"/>
                    <a:pt x="3" y="4"/>
                    <a:pt x="0" y="26"/>
                  </a:cubicBezTo>
                  <a:cubicBezTo>
                    <a:pt x="0" y="28"/>
                    <a:pt x="1" y="29"/>
                    <a:pt x="1" y="32"/>
                  </a:cubicBezTo>
                  <a:cubicBezTo>
                    <a:pt x="72" y="124"/>
                    <a:pt x="72" y="124"/>
                    <a:pt x="72" y="124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83" y="57"/>
                    <a:pt x="57" y="34"/>
                    <a:pt x="32" y="13"/>
                  </a:cubicBezTo>
                  <a:close/>
                </a:path>
              </a:pathLst>
            </a:custGeom>
            <a:solidFill>
              <a:srgbClr val="EEB87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4" name="íṩḻíḓè">
              <a:extLst>
                <a:ext uri="{FF2B5EF4-FFF2-40B4-BE49-F238E27FC236}">
                  <a16:creationId xmlns:a16="http://schemas.microsoft.com/office/drawing/2014/main" id="{D2562BC4-9E2D-4142-916C-2E8C12063307}"/>
                </a:ext>
              </a:extLst>
            </p:cNvPr>
            <p:cNvSpPr/>
            <p:nvPr/>
          </p:nvSpPr>
          <p:spPr bwMode="auto">
            <a:xfrm>
              <a:off x="2068204" y="7963188"/>
              <a:ext cx="308896" cy="166763"/>
            </a:xfrm>
            <a:custGeom>
              <a:avLst/>
              <a:gdLst/>
              <a:ahLst/>
              <a:cxnLst>
                <a:cxn ang="0">
                  <a:pos x="1822" y="1063"/>
                </a:cxn>
                <a:cxn ang="0">
                  <a:pos x="0" y="433"/>
                </a:cxn>
                <a:cxn ang="0">
                  <a:pos x="148" y="0"/>
                </a:cxn>
                <a:cxn ang="0">
                  <a:pos x="1969" y="630"/>
                </a:cxn>
                <a:cxn ang="0">
                  <a:pos x="1822" y="1063"/>
                </a:cxn>
              </a:cxnLst>
              <a:rect l="0" t="0" r="r" b="b"/>
              <a:pathLst>
                <a:path w="1969" h="1063">
                  <a:moveTo>
                    <a:pt x="1822" y="1063"/>
                  </a:moveTo>
                  <a:lnTo>
                    <a:pt x="0" y="433"/>
                  </a:lnTo>
                  <a:lnTo>
                    <a:pt x="148" y="0"/>
                  </a:lnTo>
                  <a:lnTo>
                    <a:pt x="1969" y="630"/>
                  </a:lnTo>
                  <a:lnTo>
                    <a:pt x="1822" y="1063"/>
                  </a:lnTo>
                  <a:close/>
                </a:path>
              </a:pathLst>
            </a:custGeom>
            <a:solidFill>
              <a:srgbClr val="F2F6F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5" name="ïṡliďê">
              <a:extLst>
                <a:ext uri="{FF2B5EF4-FFF2-40B4-BE49-F238E27FC236}">
                  <a16:creationId xmlns:a16="http://schemas.microsoft.com/office/drawing/2014/main" id="{C637FC67-0DBC-40E6-8547-2B547D4E5E37}"/>
                </a:ext>
              </a:extLst>
            </p:cNvPr>
            <p:cNvSpPr/>
            <p:nvPr/>
          </p:nvSpPr>
          <p:spPr bwMode="auto">
            <a:xfrm>
              <a:off x="1766996" y="7972444"/>
              <a:ext cx="900643" cy="1572556"/>
            </a:xfrm>
            <a:custGeom>
              <a:avLst/>
              <a:gdLst/>
              <a:ahLst/>
              <a:cxnLst>
                <a:cxn ang="0">
                  <a:pos x="247" y="539"/>
                </a:cxn>
                <a:cxn ang="0">
                  <a:pos x="406" y="70"/>
                </a:cxn>
                <a:cxn ang="0">
                  <a:pos x="201" y="0"/>
                </a:cxn>
                <a:cxn ang="0">
                  <a:pos x="8" y="568"/>
                </a:cxn>
                <a:cxn ang="0">
                  <a:pos x="21" y="639"/>
                </a:cxn>
                <a:cxn ang="0">
                  <a:pos x="323" y="1018"/>
                </a:cxn>
                <a:cxn ang="0">
                  <a:pos x="583" y="953"/>
                </a:cxn>
                <a:cxn ang="0">
                  <a:pos x="255" y="582"/>
                </a:cxn>
                <a:cxn ang="0">
                  <a:pos x="247" y="539"/>
                </a:cxn>
              </a:cxnLst>
              <a:rect l="0" t="0" r="r" b="b"/>
              <a:pathLst>
                <a:path w="583" h="1018">
                  <a:moveTo>
                    <a:pt x="247" y="539"/>
                  </a:moveTo>
                  <a:cubicBezTo>
                    <a:pt x="406" y="70"/>
                    <a:pt x="406" y="70"/>
                    <a:pt x="406" y="7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8" y="568"/>
                    <a:pt x="8" y="568"/>
                    <a:pt x="8" y="568"/>
                  </a:cubicBezTo>
                  <a:cubicBezTo>
                    <a:pt x="0" y="593"/>
                    <a:pt x="4" y="619"/>
                    <a:pt x="21" y="639"/>
                  </a:cubicBezTo>
                  <a:cubicBezTo>
                    <a:pt x="323" y="1018"/>
                    <a:pt x="323" y="1018"/>
                    <a:pt x="323" y="1018"/>
                  </a:cubicBezTo>
                  <a:cubicBezTo>
                    <a:pt x="583" y="953"/>
                    <a:pt x="583" y="953"/>
                    <a:pt x="583" y="953"/>
                  </a:cubicBezTo>
                  <a:cubicBezTo>
                    <a:pt x="255" y="582"/>
                    <a:pt x="255" y="582"/>
                    <a:pt x="255" y="582"/>
                  </a:cubicBezTo>
                  <a:cubicBezTo>
                    <a:pt x="245" y="570"/>
                    <a:pt x="242" y="554"/>
                    <a:pt x="247" y="539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6" name="íŝlîḋè">
              <a:extLst>
                <a:ext uri="{FF2B5EF4-FFF2-40B4-BE49-F238E27FC236}">
                  <a16:creationId xmlns:a16="http://schemas.microsoft.com/office/drawing/2014/main" id="{D4DE0DBC-8B8A-4F7A-A1CF-676CE27F1080}"/>
                </a:ext>
              </a:extLst>
            </p:cNvPr>
            <p:cNvSpPr/>
            <p:nvPr/>
          </p:nvSpPr>
          <p:spPr bwMode="auto">
            <a:xfrm>
              <a:off x="3249971" y="7919890"/>
              <a:ext cx="273439" cy="256497"/>
            </a:xfrm>
            <a:custGeom>
              <a:avLst/>
              <a:gdLst/>
              <a:ahLst/>
              <a:cxnLst>
                <a:cxn ang="0">
                  <a:pos x="1743" y="345"/>
                </a:cxn>
                <a:cxn ang="0">
                  <a:pos x="305" y="1635"/>
                </a:cxn>
                <a:cxn ang="0">
                  <a:pos x="0" y="1290"/>
                </a:cxn>
                <a:cxn ang="0">
                  <a:pos x="1437" y="0"/>
                </a:cxn>
                <a:cxn ang="0">
                  <a:pos x="1743" y="345"/>
                </a:cxn>
              </a:cxnLst>
              <a:rect l="0" t="0" r="r" b="b"/>
              <a:pathLst>
                <a:path w="1743" h="1635">
                  <a:moveTo>
                    <a:pt x="1743" y="345"/>
                  </a:moveTo>
                  <a:lnTo>
                    <a:pt x="305" y="1635"/>
                  </a:lnTo>
                  <a:lnTo>
                    <a:pt x="0" y="1290"/>
                  </a:lnTo>
                  <a:lnTo>
                    <a:pt x="1437" y="0"/>
                  </a:lnTo>
                  <a:lnTo>
                    <a:pt x="1743" y="345"/>
                  </a:lnTo>
                  <a:close/>
                </a:path>
              </a:pathLst>
            </a:custGeom>
            <a:solidFill>
              <a:srgbClr val="F2F6F7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íśḻïde">
              <a:extLst>
                <a:ext uri="{FF2B5EF4-FFF2-40B4-BE49-F238E27FC236}">
                  <a16:creationId xmlns:a16="http://schemas.microsoft.com/office/drawing/2014/main" id="{6902525B-1BC3-481C-8FF7-3B6A445AB8C5}"/>
                </a:ext>
              </a:extLst>
            </p:cNvPr>
            <p:cNvSpPr/>
            <p:nvPr/>
          </p:nvSpPr>
          <p:spPr bwMode="auto">
            <a:xfrm>
              <a:off x="3248405" y="7924596"/>
              <a:ext cx="895936" cy="1515294"/>
            </a:xfrm>
            <a:custGeom>
              <a:avLst/>
              <a:gdLst/>
              <a:ahLst/>
              <a:cxnLst>
                <a:cxn ang="0">
                  <a:pos x="400" y="981"/>
                </a:cxn>
                <a:cxn ang="0">
                  <a:pos x="567" y="523"/>
                </a:cxn>
                <a:cxn ang="0">
                  <a:pos x="552" y="432"/>
                </a:cxn>
                <a:cxn ang="0">
                  <a:pos x="161" y="0"/>
                </a:cxn>
                <a:cxn ang="0">
                  <a:pos x="0" y="146"/>
                </a:cxn>
                <a:cxn ang="0">
                  <a:pos x="316" y="494"/>
                </a:cxn>
                <a:cxn ang="0">
                  <a:pos x="323" y="540"/>
                </a:cxn>
                <a:cxn ang="0">
                  <a:pos x="137" y="968"/>
                </a:cxn>
                <a:cxn ang="0">
                  <a:pos x="400" y="981"/>
                </a:cxn>
              </a:cxnLst>
              <a:rect l="0" t="0" r="r" b="b"/>
              <a:pathLst>
                <a:path w="580" h="981">
                  <a:moveTo>
                    <a:pt x="400" y="981"/>
                  </a:moveTo>
                  <a:cubicBezTo>
                    <a:pt x="567" y="523"/>
                    <a:pt x="567" y="523"/>
                    <a:pt x="567" y="523"/>
                  </a:cubicBezTo>
                  <a:cubicBezTo>
                    <a:pt x="580" y="492"/>
                    <a:pt x="574" y="457"/>
                    <a:pt x="552" y="432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316" y="494"/>
                    <a:pt x="316" y="494"/>
                    <a:pt x="316" y="494"/>
                  </a:cubicBezTo>
                  <a:cubicBezTo>
                    <a:pt x="327" y="506"/>
                    <a:pt x="330" y="524"/>
                    <a:pt x="323" y="540"/>
                  </a:cubicBezTo>
                  <a:cubicBezTo>
                    <a:pt x="137" y="968"/>
                    <a:pt x="137" y="968"/>
                    <a:pt x="137" y="968"/>
                  </a:cubicBezTo>
                  <a:lnTo>
                    <a:pt x="400" y="981"/>
                  </a:ln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ïşḷïḓé">
              <a:extLst>
                <a:ext uri="{FF2B5EF4-FFF2-40B4-BE49-F238E27FC236}">
                  <a16:creationId xmlns:a16="http://schemas.microsoft.com/office/drawing/2014/main" id="{16116197-8617-44CC-B774-7EFFE1C2E113}"/>
                </a:ext>
              </a:extLst>
            </p:cNvPr>
            <p:cNvSpPr/>
            <p:nvPr/>
          </p:nvSpPr>
          <p:spPr bwMode="auto">
            <a:xfrm>
              <a:off x="2666070" y="9066048"/>
              <a:ext cx="786277" cy="812633"/>
            </a:xfrm>
            <a:custGeom>
              <a:avLst/>
              <a:gdLst/>
              <a:ahLst/>
              <a:cxnLst>
                <a:cxn ang="0">
                  <a:pos x="505" y="314"/>
                </a:cxn>
                <a:cxn ang="0">
                  <a:pos x="505" y="297"/>
                </a:cxn>
                <a:cxn ang="0">
                  <a:pos x="505" y="297"/>
                </a:cxn>
                <a:cxn ang="0">
                  <a:pos x="500" y="257"/>
                </a:cxn>
                <a:cxn ang="0">
                  <a:pos x="495" y="217"/>
                </a:cxn>
                <a:cxn ang="0">
                  <a:pos x="495" y="217"/>
                </a:cxn>
                <a:cxn ang="0">
                  <a:pos x="490" y="201"/>
                </a:cxn>
                <a:cxn ang="0">
                  <a:pos x="485" y="180"/>
                </a:cxn>
                <a:cxn ang="0">
                  <a:pos x="343" y="38"/>
                </a:cxn>
                <a:cxn ang="0">
                  <a:pos x="332" y="41"/>
                </a:cxn>
                <a:cxn ang="0">
                  <a:pos x="260" y="28"/>
                </a:cxn>
                <a:cxn ang="0">
                  <a:pos x="256" y="28"/>
                </a:cxn>
                <a:cxn ang="0">
                  <a:pos x="254" y="28"/>
                </a:cxn>
                <a:cxn ang="0">
                  <a:pos x="251" y="28"/>
                </a:cxn>
                <a:cxn ang="0">
                  <a:pos x="251" y="28"/>
                </a:cxn>
                <a:cxn ang="0">
                  <a:pos x="239" y="28"/>
                </a:cxn>
                <a:cxn ang="0">
                  <a:pos x="236" y="28"/>
                </a:cxn>
                <a:cxn ang="0">
                  <a:pos x="228" y="29"/>
                </a:cxn>
                <a:cxn ang="0">
                  <a:pos x="228" y="29"/>
                </a:cxn>
                <a:cxn ang="0">
                  <a:pos x="222" y="29"/>
                </a:cxn>
                <a:cxn ang="0">
                  <a:pos x="219" y="30"/>
                </a:cxn>
                <a:cxn ang="0">
                  <a:pos x="147" y="48"/>
                </a:cxn>
                <a:cxn ang="0">
                  <a:pos x="137" y="46"/>
                </a:cxn>
                <a:cxn ang="0">
                  <a:pos x="14" y="171"/>
                </a:cxn>
                <a:cxn ang="0">
                  <a:pos x="3" y="237"/>
                </a:cxn>
                <a:cxn ang="0">
                  <a:pos x="3" y="248"/>
                </a:cxn>
                <a:cxn ang="0">
                  <a:pos x="2" y="278"/>
                </a:cxn>
                <a:cxn ang="0">
                  <a:pos x="1" y="309"/>
                </a:cxn>
                <a:cxn ang="0">
                  <a:pos x="1" y="318"/>
                </a:cxn>
                <a:cxn ang="0">
                  <a:pos x="5" y="367"/>
                </a:cxn>
                <a:cxn ang="0">
                  <a:pos x="221" y="524"/>
                </a:cxn>
                <a:cxn ang="0">
                  <a:pos x="241" y="525"/>
                </a:cxn>
                <a:cxn ang="0">
                  <a:pos x="244" y="525"/>
                </a:cxn>
                <a:cxn ang="0">
                  <a:pos x="245" y="525"/>
                </a:cxn>
                <a:cxn ang="0">
                  <a:pos x="258" y="525"/>
                </a:cxn>
                <a:cxn ang="0">
                  <a:pos x="259" y="526"/>
                </a:cxn>
                <a:cxn ang="0">
                  <a:pos x="264" y="526"/>
                </a:cxn>
                <a:cxn ang="0">
                  <a:pos x="265" y="526"/>
                </a:cxn>
                <a:cxn ang="0">
                  <a:pos x="266" y="526"/>
                </a:cxn>
                <a:cxn ang="0">
                  <a:pos x="267" y="526"/>
                </a:cxn>
                <a:cxn ang="0">
                  <a:pos x="279" y="525"/>
                </a:cxn>
                <a:cxn ang="0">
                  <a:pos x="505" y="329"/>
                </a:cxn>
                <a:cxn ang="0">
                  <a:pos x="505" y="314"/>
                </a:cxn>
              </a:cxnLst>
              <a:rect l="0" t="0" r="r" b="b"/>
              <a:pathLst>
                <a:path w="509" h="526">
                  <a:moveTo>
                    <a:pt x="505" y="314"/>
                  </a:moveTo>
                  <a:cubicBezTo>
                    <a:pt x="505" y="308"/>
                    <a:pt x="506" y="303"/>
                    <a:pt x="505" y="297"/>
                  </a:cubicBezTo>
                  <a:cubicBezTo>
                    <a:pt x="505" y="297"/>
                    <a:pt x="505" y="297"/>
                    <a:pt x="505" y="297"/>
                  </a:cubicBezTo>
                  <a:cubicBezTo>
                    <a:pt x="504" y="284"/>
                    <a:pt x="502" y="270"/>
                    <a:pt x="500" y="257"/>
                  </a:cubicBezTo>
                  <a:cubicBezTo>
                    <a:pt x="499" y="244"/>
                    <a:pt x="497" y="230"/>
                    <a:pt x="495" y="217"/>
                  </a:cubicBezTo>
                  <a:cubicBezTo>
                    <a:pt x="495" y="217"/>
                    <a:pt x="495" y="217"/>
                    <a:pt x="495" y="217"/>
                  </a:cubicBezTo>
                  <a:cubicBezTo>
                    <a:pt x="494" y="211"/>
                    <a:pt x="492" y="206"/>
                    <a:pt x="490" y="201"/>
                  </a:cubicBezTo>
                  <a:cubicBezTo>
                    <a:pt x="489" y="194"/>
                    <a:pt x="487" y="187"/>
                    <a:pt x="485" y="180"/>
                  </a:cubicBezTo>
                  <a:cubicBezTo>
                    <a:pt x="465" y="106"/>
                    <a:pt x="409" y="0"/>
                    <a:pt x="343" y="38"/>
                  </a:cubicBezTo>
                  <a:cubicBezTo>
                    <a:pt x="339" y="40"/>
                    <a:pt x="336" y="41"/>
                    <a:pt x="332" y="41"/>
                  </a:cubicBezTo>
                  <a:cubicBezTo>
                    <a:pt x="309" y="38"/>
                    <a:pt x="285" y="28"/>
                    <a:pt x="260" y="28"/>
                  </a:cubicBezTo>
                  <a:cubicBezTo>
                    <a:pt x="259" y="28"/>
                    <a:pt x="258" y="28"/>
                    <a:pt x="256" y="28"/>
                  </a:cubicBezTo>
                  <a:cubicBezTo>
                    <a:pt x="256" y="28"/>
                    <a:pt x="255" y="28"/>
                    <a:pt x="254" y="28"/>
                  </a:cubicBezTo>
                  <a:cubicBezTo>
                    <a:pt x="253" y="28"/>
                    <a:pt x="252" y="28"/>
                    <a:pt x="251" y="28"/>
                  </a:cubicBezTo>
                  <a:cubicBezTo>
                    <a:pt x="251" y="28"/>
                    <a:pt x="251" y="28"/>
                    <a:pt x="251" y="28"/>
                  </a:cubicBezTo>
                  <a:cubicBezTo>
                    <a:pt x="247" y="28"/>
                    <a:pt x="243" y="28"/>
                    <a:pt x="239" y="28"/>
                  </a:cubicBezTo>
                  <a:cubicBezTo>
                    <a:pt x="238" y="28"/>
                    <a:pt x="237" y="28"/>
                    <a:pt x="236" y="28"/>
                  </a:cubicBezTo>
                  <a:cubicBezTo>
                    <a:pt x="233" y="28"/>
                    <a:pt x="231" y="29"/>
                    <a:pt x="228" y="29"/>
                  </a:cubicBezTo>
                  <a:cubicBezTo>
                    <a:pt x="228" y="29"/>
                    <a:pt x="228" y="29"/>
                    <a:pt x="228" y="29"/>
                  </a:cubicBezTo>
                  <a:cubicBezTo>
                    <a:pt x="226" y="29"/>
                    <a:pt x="224" y="29"/>
                    <a:pt x="222" y="29"/>
                  </a:cubicBezTo>
                  <a:cubicBezTo>
                    <a:pt x="221" y="29"/>
                    <a:pt x="220" y="30"/>
                    <a:pt x="219" y="30"/>
                  </a:cubicBezTo>
                  <a:cubicBezTo>
                    <a:pt x="193" y="32"/>
                    <a:pt x="171" y="44"/>
                    <a:pt x="147" y="48"/>
                  </a:cubicBezTo>
                  <a:cubicBezTo>
                    <a:pt x="144" y="48"/>
                    <a:pt x="140" y="48"/>
                    <a:pt x="137" y="46"/>
                  </a:cubicBezTo>
                  <a:cubicBezTo>
                    <a:pt x="76" y="18"/>
                    <a:pt x="33" y="100"/>
                    <a:pt x="14" y="171"/>
                  </a:cubicBezTo>
                  <a:cubicBezTo>
                    <a:pt x="7" y="192"/>
                    <a:pt x="3" y="214"/>
                    <a:pt x="3" y="237"/>
                  </a:cubicBezTo>
                  <a:cubicBezTo>
                    <a:pt x="3" y="241"/>
                    <a:pt x="3" y="245"/>
                    <a:pt x="3" y="248"/>
                  </a:cubicBezTo>
                  <a:cubicBezTo>
                    <a:pt x="2" y="258"/>
                    <a:pt x="2" y="268"/>
                    <a:pt x="2" y="278"/>
                  </a:cubicBezTo>
                  <a:cubicBezTo>
                    <a:pt x="1" y="288"/>
                    <a:pt x="1" y="299"/>
                    <a:pt x="1" y="309"/>
                  </a:cubicBezTo>
                  <a:cubicBezTo>
                    <a:pt x="1" y="312"/>
                    <a:pt x="1" y="315"/>
                    <a:pt x="1" y="318"/>
                  </a:cubicBezTo>
                  <a:cubicBezTo>
                    <a:pt x="0" y="336"/>
                    <a:pt x="2" y="352"/>
                    <a:pt x="5" y="367"/>
                  </a:cubicBezTo>
                  <a:cubicBezTo>
                    <a:pt x="15" y="448"/>
                    <a:pt x="60" y="517"/>
                    <a:pt x="221" y="524"/>
                  </a:cubicBezTo>
                  <a:cubicBezTo>
                    <a:pt x="228" y="524"/>
                    <a:pt x="234" y="524"/>
                    <a:pt x="241" y="525"/>
                  </a:cubicBezTo>
                  <a:cubicBezTo>
                    <a:pt x="242" y="525"/>
                    <a:pt x="243" y="525"/>
                    <a:pt x="244" y="525"/>
                  </a:cubicBezTo>
                  <a:cubicBezTo>
                    <a:pt x="245" y="525"/>
                    <a:pt x="245" y="525"/>
                    <a:pt x="245" y="525"/>
                  </a:cubicBezTo>
                  <a:cubicBezTo>
                    <a:pt x="249" y="525"/>
                    <a:pt x="253" y="525"/>
                    <a:pt x="258" y="525"/>
                  </a:cubicBezTo>
                  <a:cubicBezTo>
                    <a:pt x="258" y="525"/>
                    <a:pt x="259" y="526"/>
                    <a:pt x="259" y="526"/>
                  </a:cubicBezTo>
                  <a:cubicBezTo>
                    <a:pt x="261" y="526"/>
                    <a:pt x="262" y="526"/>
                    <a:pt x="264" y="526"/>
                  </a:cubicBezTo>
                  <a:cubicBezTo>
                    <a:pt x="265" y="526"/>
                    <a:pt x="265" y="526"/>
                    <a:pt x="265" y="526"/>
                  </a:cubicBezTo>
                  <a:cubicBezTo>
                    <a:pt x="266" y="526"/>
                    <a:pt x="266" y="526"/>
                    <a:pt x="266" y="526"/>
                  </a:cubicBezTo>
                  <a:cubicBezTo>
                    <a:pt x="266" y="526"/>
                    <a:pt x="266" y="526"/>
                    <a:pt x="267" y="526"/>
                  </a:cubicBezTo>
                  <a:cubicBezTo>
                    <a:pt x="271" y="525"/>
                    <a:pt x="275" y="525"/>
                    <a:pt x="279" y="525"/>
                  </a:cubicBezTo>
                  <a:cubicBezTo>
                    <a:pt x="476" y="510"/>
                    <a:pt x="509" y="422"/>
                    <a:pt x="505" y="329"/>
                  </a:cubicBezTo>
                  <a:cubicBezTo>
                    <a:pt x="505" y="324"/>
                    <a:pt x="505" y="319"/>
                    <a:pt x="505" y="314"/>
                  </a:cubicBez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ïSḻïḑè">
              <a:extLst>
                <a:ext uri="{FF2B5EF4-FFF2-40B4-BE49-F238E27FC236}">
                  <a16:creationId xmlns:a16="http://schemas.microsoft.com/office/drawing/2014/main" id="{E5153727-9E98-4F57-868F-8815EB572AD3}"/>
                </a:ext>
              </a:extLst>
            </p:cNvPr>
            <p:cNvSpPr/>
            <p:nvPr/>
          </p:nvSpPr>
          <p:spPr bwMode="auto">
            <a:xfrm>
              <a:off x="3030658" y="9066048"/>
              <a:ext cx="421691" cy="812633"/>
            </a:xfrm>
            <a:custGeom>
              <a:avLst/>
              <a:gdLst/>
              <a:ahLst/>
              <a:cxnLst>
                <a:cxn ang="0">
                  <a:pos x="269" y="314"/>
                </a:cxn>
                <a:cxn ang="0">
                  <a:pos x="269" y="297"/>
                </a:cxn>
                <a:cxn ang="0">
                  <a:pos x="269" y="297"/>
                </a:cxn>
                <a:cxn ang="0">
                  <a:pos x="264" y="257"/>
                </a:cxn>
                <a:cxn ang="0">
                  <a:pos x="259" y="217"/>
                </a:cxn>
                <a:cxn ang="0">
                  <a:pos x="259" y="217"/>
                </a:cxn>
                <a:cxn ang="0">
                  <a:pos x="254" y="201"/>
                </a:cxn>
                <a:cxn ang="0">
                  <a:pos x="249" y="180"/>
                </a:cxn>
                <a:cxn ang="0">
                  <a:pos x="107" y="38"/>
                </a:cxn>
                <a:cxn ang="0">
                  <a:pos x="96" y="41"/>
                </a:cxn>
                <a:cxn ang="0">
                  <a:pos x="24" y="28"/>
                </a:cxn>
                <a:cxn ang="0">
                  <a:pos x="20" y="28"/>
                </a:cxn>
                <a:cxn ang="0">
                  <a:pos x="18" y="28"/>
                </a:cxn>
                <a:cxn ang="0">
                  <a:pos x="15" y="28"/>
                </a:cxn>
                <a:cxn ang="0">
                  <a:pos x="15" y="28"/>
                </a:cxn>
                <a:cxn ang="0">
                  <a:pos x="3" y="28"/>
                </a:cxn>
                <a:cxn ang="0">
                  <a:pos x="0" y="28"/>
                </a:cxn>
                <a:cxn ang="0">
                  <a:pos x="5" y="525"/>
                </a:cxn>
                <a:cxn ang="0">
                  <a:pos x="8" y="525"/>
                </a:cxn>
                <a:cxn ang="0">
                  <a:pos x="9" y="525"/>
                </a:cxn>
                <a:cxn ang="0">
                  <a:pos x="22" y="525"/>
                </a:cxn>
                <a:cxn ang="0">
                  <a:pos x="23" y="526"/>
                </a:cxn>
                <a:cxn ang="0">
                  <a:pos x="28" y="526"/>
                </a:cxn>
                <a:cxn ang="0">
                  <a:pos x="29" y="526"/>
                </a:cxn>
                <a:cxn ang="0">
                  <a:pos x="30" y="526"/>
                </a:cxn>
                <a:cxn ang="0">
                  <a:pos x="31" y="526"/>
                </a:cxn>
                <a:cxn ang="0">
                  <a:pos x="43" y="525"/>
                </a:cxn>
                <a:cxn ang="0">
                  <a:pos x="269" y="329"/>
                </a:cxn>
                <a:cxn ang="0">
                  <a:pos x="269" y="314"/>
                </a:cxn>
              </a:cxnLst>
              <a:rect l="0" t="0" r="r" b="b"/>
              <a:pathLst>
                <a:path w="273" h="526">
                  <a:moveTo>
                    <a:pt x="269" y="314"/>
                  </a:moveTo>
                  <a:cubicBezTo>
                    <a:pt x="269" y="308"/>
                    <a:pt x="270" y="303"/>
                    <a:pt x="269" y="297"/>
                  </a:cubicBezTo>
                  <a:cubicBezTo>
                    <a:pt x="269" y="297"/>
                    <a:pt x="269" y="297"/>
                    <a:pt x="269" y="297"/>
                  </a:cubicBezTo>
                  <a:cubicBezTo>
                    <a:pt x="268" y="284"/>
                    <a:pt x="266" y="270"/>
                    <a:pt x="264" y="257"/>
                  </a:cubicBezTo>
                  <a:cubicBezTo>
                    <a:pt x="263" y="244"/>
                    <a:pt x="261" y="230"/>
                    <a:pt x="259" y="217"/>
                  </a:cubicBezTo>
                  <a:cubicBezTo>
                    <a:pt x="259" y="217"/>
                    <a:pt x="259" y="217"/>
                    <a:pt x="259" y="217"/>
                  </a:cubicBezTo>
                  <a:cubicBezTo>
                    <a:pt x="258" y="211"/>
                    <a:pt x="256" y="206"/>
                    <a:pt x="254" y="201"/>
                  </a:cubicBezTo>
                  <a:cubicBezTo>
                    <a:pt x="253" y="194"/>
                    <a:pt x="251" y="187"/>
                    <a:pt x="249" y="180"/>
                  </a:cubicBezTo>
                  <a:cubicBezTo>
                    <a:pt x="229" y="106"/>
                    <a:pt x="173" y="0"/>
                    <a:pt x="107" y="38"/>
                  </a:cubicBezTo>
                  <a:cubicBezTo>
                    <a:pt x="103" y="40"/>
                    <a:pt x="100" y="41"/>
                    <a:pt x="96" y="41"/>
                  </a:cubicBezTo>
                  <a:cubicBezTo>
                    <a:pt x="73" y="38"/>
                    <a:pt x="49" y="28"/>
                    <a:pt x="24" y="28"/>
                  </a:cubicBezTo>
                  <a:cubicBezTo>
                    <a:pt x="23" y="28"/>
                    <a:pt x="22" y="28"/>
                    <a:pt x="20" y="28"/>
                  </a:cubicBezTo>
                  <a:cubicBezTo>
                    <a:pt x="20" y="28"/>
                    <a:pt x="19" y="28"/>
                    <a:pt x="18" y="28"/>
                  </a:cubicBezTo>
                  <a:cubicBezTo>
                    <a:pt x="17" y="28"/>
                    <a:pt x="16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1" y="28"/>
                    <a:pt x="7" y="28"/>
                    <a:pt x="3" y="28"/>
                  </a:cubicBezTo>
                  <a:cubicBezTo>
                    <a:pt x="2" y="28"/>
                    <a:pt x="1" y="28"/>
                    <a:pt x="0" y="28"/>
                  </a:cubicBezTo>
                  <a:cubicBezTo>
                    <a:pt x="5" y="525"/>
                    <a:pt x="5" y="525"/>
                    <a:pt x="5" y="525"/>
                  </a:cubicBezTo>
                  <a:cubicBezTo>
                    <a:pt x="6" y="525"/>
                    <a:pt x="7" y="525"/>
                    <a:pt x="8" y="525"/>
                  </a:cubicBezTo>
                  <a:cubicBezTo>
                    <a:pt x="9" y="525"/>
                    <a:pt x="9" y="525"/>
                    <a:pt x="9" y="525"/>
                  </a:cubicBezTo>
                  <a:cubicBezTo>
                    <a:pt x="13" y="525"/>
                    <a:pt x="17" y="525"/>
                    <a:pt x="22" y="525"/>
                  </a:cubicBezTo>
                  <a:cubicBezTo>
                    <a:pt x="22" y="525"/>
                    <a:pt x="23" y="526"/>
                    <a:pt x="23" y="526"/>
                  </a:cubicBezTo>
                  <a:cubicBezTo>
                    <a:pt x="25" y="526"/>
                    <a:pt x="26" y="526"/>
                    <a:pt x="28" y="526"/>
                  </a:cubicBezTo>
                  <a:cubicBezTo>
                    <a:pt x="29" y="526"/>
                    <a:pt x="29" y="526"/>
                    <a:pt x="29" y="526"/>
                  </a:cubicBezTo>
                  <a:cubicBezTo>
                    <a:pt x="30" y="526"/>
                    <a:pt x="30" y="526"/>
                    <a:pt x="30" y="526"/>
                  </a:cubicBezTo>
                  <a:cubicBezTo>
                    <a:pt x="30" y="526"/>
                    <a:pt x="30" y="526"/>
                    <a:pt x="31" y="526"/>
                  </a:cubicBezTo>
                  <a:cubicBezTo>
                    <a:pt x="35" y="525"/>
                    <a:pt x="39" y="525"/>
                    <a:pt x="43" y="525"/>
                  </a:cubicBezTo>
                  <a:cubicBezTo>
                    <a:pt x="240" y="510"/>
                    <a:pt x="273" y="422"/>
                    <a:pt x="269" y="329"/>
                  </a:cubicBezTo>
                  <a:cubicBezTo>
                    <a:pt x="269" y="324"/>
                    <a:pt x="269" y="319"/>
                    <a:pt x="269" y="314"/>
                  </a:cubicBez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íṡḻiḓê">
              <a:extLst>
                <a:ext uri="{FF2B5EF4-FFF2-40B4-BE49-F238E27FC236}">
                  <a16:creationId xmlns:a16="http://schemas.microsoft.com/office/drawing/2014/main" id="{CAFF2987-0874-499C-80A6-2E42D39A6781}"/>
                </a:ext>
              </a:extLst>
            </p:cNvPr>
            <p:cNvSpPr/>
            <p:nvPr/>
          </p:nvSpPr>
          <p:spPr bwMode="auto">
            <a:xfrm>
              <a:off x="2666068" y="9093972"/>
              <a:ext cx="372274" cy="783139"/>
            </a:xfrm>
            <a:custGeom>
              <a:avLst/>
              <a:gdLst/>
              <a:ahLst/>
              <a:cxnLst>
                <a:cxn ang="0">
                  <a:pos x="228" y="11"/>
                </a:cxn>
                <a:cxn ang="0">
                  <a:pos x="228" y="11"/>
                </a:cxn>
                <a:cxn ang="0">
                  <a:pos x="222" y="11"/>
                </a:cxn>
                <a:cxn ang="0">
                  <a:pos x="219" y="12"/>
                </a:cxn>
                <a:cxn ang="0">
                  <a:pos x="147" y="30"/>
                </a:cxn>
                <a:cxn ang="0">
                  <a:pos x="137" y="28"/>
                </a:cxn>
                <a:cxn ang="0">
                  <a:pos x="14" y="153"/>
                </a:cxn>
                <a:cxn ang="0">
                  <a:pos x="3" y="219"/>
                </a:cxn>
                <a:cxn ang="0">
                  <a:pos x="3" y="230"/>
                </a:cxn>
                <a:cxn ang="0">
                  <a:pos x="2" y="260"/>
                </a:cxn>
                <a:cxn ang="0">
                  <a:pos x="1" y="291"/>
                </a:cxn>
                <a:cxn ang="0">
                  <a:pos x="1" y="300"/>
                </a:cxn>
                <a:cxn ang="0">
                  <a:pos x="5" y="349"/>
                </a:cxn>
                <a:cxn ang="0">
                  <a:pos x="221" y="506"/>
                </a:cxn>
                <a:cxn ang="0">
                  <a:pos x="241" y="507"/>
                </a:cxn>
                <a:cxn ang="0">
                  <a:pos x="236" y="10"/>
                </a:cxn>
                <a:cxn ang="0">
                  <a:pos x="228" y="11"/>
                </a:cxn>
              </a:cxnLst>
              <a:rect l="0" t="0" r="r" b="b"/>
              <a:pathLst>
                <a:path w="241" h="507">
                  <a:moveTo>
                    <a:pt x="228" y="11"/>
                  </a:moveTo>
                  <a:cubicBezTo>
                    <a:pt x="228" y="11"/>
                    <a:pt x="228" y="11"/>
                    <a:pt x="228" y="11"/>
                  </a:cubicBezTo>
                  <a:cubicBezTo>
                    <a:pt x="226" y="11"/>
                    <a:pt x="224" y="11"/>
                    <a:pt x="222" y="11"/>
                  </a:cubicBezTo>
                  <a:cubicBezTo>
                    <a:pt x="221" y="11"/>
                    <a:pt x="220" y="12"/>
                    <a:pt x="219" y="12"/>
                  </a:cubicBezTo>
                  <a:cubicBezTo>
                    <a:pt x="193" y="14"/>
                    <a:pt x="171" y="26"/>
                    <a:pt x="147" y="30"/>
                  </a:cubicBezTo>
                  <a:cubicBezTo>
                    <a:pt x="144" y="30"/>
                    <a:pt x="140" y="30"/>
                    <a:pt x="137" y="28"/>
                  </a:cubicBezTo>
                  <a:cubicBezTo>
                    <a:pt x="76" y="0"/>
                    <a:pt x="33" y="82"/>
                    <a:pt x="14" y="153"/>
                  </a:cubicBezTo>
                  <a:cubicBezTo>
                    <a:pt x="7" y="174"/>
                    <a:pt x="3" y="196"/>
                    <a:pt x="3" y="219"/>
                  </a:cubicBezTo>
                  <a:cubicBezTo>
                    <a:pt x="3" y="223"/>
                    <a:pt x="3" y="227"/>
                    <a:pt x="3" y="230"/>
                  </a:cubicBezTo>
                  <a:cubicBezTo>
                    <a:pt x="2" y="240"/>
                    <a:pt x="2" y="250"/>
                    <a:pt x="2" y="260"/>
                  </a:cubicBezTo>
                  <a:cubicBezTo>
                    <a:pt x="1" y="270"/>
                    <a:pt x="1" y="281"/>
                    <a:pt x="1" y="291"/>
                  </a:cubicBezTo>
                  <a:cubicBezTo>
                    <a:pt x="1" y="294"/>
                    <a:pt x="1" y="297"/>
                    <a:pt x="1" y="300"/>
                  </a:cubicBezTo>
                  <a:cubicBezTo>
                    <a:pt x="0" y="318"/>
                    <a:pt x="2" y="334"/>
                    <a:pt x="5" y="349"/>
                  </a:cubicBezTo>
                  <a:cubicBezTo>
                    <a:pt x="15" y="430"/>
                    <a:pt x="60" y="499"/>
                    <a:pt x="221" y="506"/>
                  </a:cubicBezTo>
                  <a:cubicBezTo>
                    <a:pt x="228" y="506"/>
                    <a:pt x="234" y="506"/>
                    <a:pt x="241" y="507"/>
                  </a:cubicBezTo>
                  <a:cubicBezTo>
                    <a:pt x="236" y="10"/>
                    <a:pt x="236" y="10"/>
                    <a:pt x="236" y="10"/>
                  </a:cubicBezTo>
                  <a:cubicBezTo>
                    <a:pt x="233" y="10"/>
                    <a:pt x="231" y="11"/>
                    <a:pt x="228" y="11"/>
                  </a:cubicBez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íṩľïḍé">
              <a:extLst>
                <a:ext uri="{FF2B5EF4-FFF2-40B4-BE49-F238E27FC236}">
                  <a16:creationId xmlns:a16="http://schemas.microsoft.com/office/drawing/2014/main" id="{30A505F1-4A46-4051-B0D4-7E0FC4CA15F6}"/>
                </a:ext>
              </a:extLst>
            </p:cNvPr>
            <p:cNvSpPr/>
            <p:nvPr/>
          </p:nvSpPr>
          <p:spPr bwMode="auto">
            <a:xfrm>
              <a:off x="1940027" y="6994609"/>
              <a:ext cx="342938" cy="233278"/>
            </a:xfrm>
            <a:custGeom>
              <a:avLst/>
              <a:gdLst/>
              <a:ahLst/>
              <a:cxnLst>
                <a:cxn ang="0">
                  <a:pos x="15" y="124"/>
                </a:cxn>
                <a:cxn ang="0">
                  <a:pos x="4" y="68"/>
                </a:cxn>
                <a:cxn ang="0">
                  <a:pos x="27" y="33"/>
                </a:cxn>
                <a:cxn ang="0">
                  <a:pos x="172" y="4"/>
                </a:cxn>
                <a:cxn ang="0">
                  <a:pos x="207" y="27"/>
                </a:cxn>
                <a:cxn ang="0">
                  <a:pos x="219" y="83"/>
                </a:cxn>
                <a:cxn ang="0">
                  <a:pos x="195" y="118"/>
                </a:cxn>
                <a:cxn ang="0">
                  <a:pos x="50" y="147"/>
                </a:cxn>
                <a:cxn ang="0">
                  <a:pos x="15" y="124"/>
                </a:cxn>
              </a:cxnLst>
              <a:rect l="0" t="0" r="r" b="b"/>
              <a:pathLst>
                <a:path w="222" h="151">
                  <a:moveTo>
                    <a:pt x="15" y="124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0" y="52"/>
                    <a:pt x="11" y="36"/>
                    <a:pt x="27" y="33"/>
                  </a:cubicBezTo>
                  <a:cubicBezTo>
                    <a:pt x="172" y="4"/>
                    <a:pt x="172" y="4"/>
                    <a:pt x="172" y="4"/>
                  </a:cubicBezTo>
                  <a:cubicBezTo>
                    <a:pt x="188" y="0"/>
                    <a:pt x="204" y="11"/>
                    <a:pt x="207" y="27"/>
                  </a:cubicBezTo>
                  <a:cubicBezTo>
                    <a:pt x="219" y="83"/>
                    <a:pt x="219" y="83"/>
                    <a:pt x="219" y="83"/>
                  </a:cubicBezTo>
                  <a:cubicBezTo>
                    <a:pt x="222" y="99"/>
                    <a:pt x="211" y="115"/>
                    <a:pt x="195" y="118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34" y="151"/>
                    <a:pt x="18" y="140"/>
                    <a:pt x="15" y="124"/>
                  </a:cubicBezTo>
                  <a:close/>
                </a:path>
              </a:pathLst>
            </a:custGeom>
            <a:solidFill>
              <a:srgbClr val="ECF0F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ïş1îďê">
              <a:extLst>
                <a:ext uri="{FF2B5EF4-FFF2-40B4-BE49-F238E27FC236}">
                  <a16:creationId xmlns:a16="http://schemas.microsoft.com/office/drawing/2014/main" id="{1BCBEBB0-071F-4524-9E38-5D51649393B3}"/>
                </a:ext>
              </a:extLst>
            </p:cNvPr>
            <p:cNvSpPr/>
            <p:nvPr/>
          </p:nvSpPr>
          <p:spPr bwMode="auto">
            <a:xfrm>
              <a:off x="1977048" y="7067245"/>
              <a:ext cx="52554" cy="47848"/>
            </a:xfrm>
            <a:custGeom>
              <a:avLst/>
              <a:gdLst/>
              <a:ahLst/>
              <a:cxnLst>
                <a:cxn ang="0">
                  <a:pos x="20" y="29"/>
                </a:cxn>
                <a:cxn ang="0">
                  <a:pos x="1" y="18"/>
                </a:cxn>
                <a:cxn ang="0">
                  <a:pos x="14" y="1"/>
                </a:cxn>
                <a:cxn ang="0">
                  <a:pos x="33" y="12"/>
                </a:cxn>
                <a:cxn ang="0">
                  <a:pos x="20" y="29"/>
                </a:cxn>
              </a:cxnLst>
              <a:rect l="0" t="0" r="r" b="b"/>
              <a:pathLst>
                <a:path w="34" h="31">
                  <a:moveTo>
                    <a:pt x="20" y="29"/>
                  </a:moveTo>
                  <a:cubicBezTo>
                    <a:pt x="11" y="31"/>
                    <a:pt x="3" y="26"/>
                    <a:pt x="1" y="18"/>
                  </a:cubicBezTo>
                  <a:cubicBezTo>
                    <a:pt x="0" y="11"/>
                    <a:pt x="5" y="3"/>
                    <a:pt x="14" y="1"/>
                  </a:cubicBezTo>
                  <a:cubicBezTo>
                    <a:pt x="23" y="0"/>
                    <a:pt x="31" y="4"/>
                    <a:pt x="33" y="12"/>
                  </a:cubicBezTo>
                  <a:cubicBezTo>
                    <a:pt x="34" y="20"/>
                    <a:pt x="28" y="27"/>
                    <a:pt x="20" y="29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ïṡľîḑê">
              <a:extLst>
                <a:ext uri="{FF2B5EF4-FFF2-40B4-BE49-F238E27FC236}">
                  <a16:creationId xmlns:a16="http://schemas.microsoft.com/office/drawing/2014/main" id="{E8BBEB04-9973-4BC9-8A8A-07CDA3F73AA4}"/>
                </a:ext>
              </a:extLst>
            </p:cNvPr>
            <p:cNvSpPr/>
            <p:nvPr/>
          </p:nvSpPr>
          <p:spPr bwMode="auto">
            <a:xfrm>
              <a:off x="1992432" y="7147568"/>
              <a:ext cx="54123" cy="47848"/>
            </a:xfrm>
            <a:custGeom>
              <a:avLst/>
              <a:gdLst/>
              <a:ahLst/>
              <a:cxnLst>
                <a:cxn ang="0">
                  <a:pos x="20" y="30"/>
                </a:cxn>
                <a:cxn ang="0">
                  <a:pos x="2" y="19"/>
                </a:cxn>
                <a:cxn ang="0">
                  <a:pos x="15" y="2"/>
                </a:cxn>
                <a:cxn ang="0">
                  <a:pos x="33" y="13"/>
                </a:cxn>
                <a:cxn ang="0">
                  <a:pos x="20" y="30"/>
                </a:cxn>
              </a:cxnLst>
              <a:rect l="0" t="0" r="r" b="b"/>
              <a:pathLst>
                <a:path w="35" h="31">
                  <a:moveTo>
                    <a:pt x="20" y="30"/>
                  </a:moveTo>
                  <a:cubicBezTo>
                    <a:pt x="12" y="31"/>
                    <a:pt x="3" y="27"/>
                    <a:pt x="2" y="19"/>
                  </a:cubicBezTo>
                  <a:cubicBezTo>
                    <a:pt x="0" y="11"/>
                    <a:pt x="6" y="4"/>
                    <a:pt x="15" y="2"/>
                  </a:cubicBezTo>
                  <a:cubicBezTo>
                    <a:pt x="23" y="0"/>
                    <a:pt x="32" y="5"/>
                    <a:pt x="33" y="13"/>
                  </a:cubicBezTo>
                  <a:cubicBezTo>
                    <a:pt x="35" y="20"/>
                    <a:pt x="29" y="28"/>
                    <a:pt x="20" y="30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4" name="ïšļîḋê">
              <a:extLst>
                <a:ext uri="{FF2B5EF4-FFF2-40B4-BE49-F238E27FC236}">
                  <a16:creationId xmlns:a16="http://schemas.microsoft.com/office/drawing/2014/main" id="{603C7824-5EA7-4406-9F93-D9963BE54E45}"/>
                </a:ext>
              </a:extLst>
            </p:cNvPr>
            <p:cNvSpPr/>
            <p:nvPr/>
          </p:nvSpPr>
          <p:spPr bwMode="auto">
            <a:xfrm>
              <a:off x="2043422" y="7053285"/>
              <a:ext cx="52554" cy="47848"/>
            </a:xfrm>
            <a:custGeom>
              <a:avLst/>
              <a:gdLst/>
              <a:ahLst/>
              <a:cxnLst>
                <a:cxn ang="0">
                  <a:pos x="20" y="29"/>
                </a:cxn>
                <a:cxn ang="0">
                  <a:pos x="1" y="19"/>
                </a:cxn>
                <a:cxn ang="0">
                  <a:pos x="14" y="2"/>
                </a:cxn>
                <a:cxn ang="0">
                  <a:pos x="33" y="12"/>
                </a:cxn>
                <a:cxn ang="0">
                  <a:pos x="20" y="29"/>
                </a:cxn>
              </a:cxnLst>
              <a:rect l="0" t="0" r="r" b="b"/>
              <a:pathLst>
                <a:path w="34" h="31">
                  <a:moveTo>
                    <a:pt x="20" y="29"/>
                  </a:moveTo>
                  <a:cubicBezTo>
                    <a:pt x="11" y="31"/>
                    <a:pt x="3" y="26"/>
                    <a:pt x="1" y="19"/>
                  </a:cubicBezTo>
                  <a:cubicBezTo>
                    <a:pt x="0" y="11"/>
                    <a:pt x="6" y="3"/>
                    <a:pt x="14" y="2"/>
                  </a:cubicBezTo>
                  <a:cubicBezTo>
                    <a:pt x="23" y="0"/>
                    <a:pt x="31" y="5"/>
                    <a:pt x="33" y="12"/>
                  </a:cubicBezTo>
                  <a:cubicBezTo>
                    <a:pt x="34" y="20"/>
                    <a:pt x="29" y="28"/>
                    <a:pt x="20" y="29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5" name="ïṥlïḋê">
              <a:extLst>
                <a:ext uri="{FF2B5EF4-FFF2-40B4-BE49-F238E27FC236}">
                  <a16:creationId xmlns:a16="http://schemas.microsoft.com/office/drawing/2014/main" id="{43E226FA-5A9C-4D71-947A-D711696A9809}"/>
                </a:ext>
              </a:extLst>
            </p:cNvPr>
            <p:cNvSpPr/>
            <p:nvPr/>
          </p:nvSpPr>
          <p:spPr bwMode="auto">
            <a:xfrm>
              <a:off x="2060509" y="7135176"/>
              <a:ext cx="52398" cy="47848"/>
            </a:xfrm>
            <a:custGeom>
              <a:avLst/>
              <a:gdLst/>
              <a:ahLst/>
              <a:cxnLst>
                <a:cxn ang="0">
                  <a:pos x="20" y="29"/>
                </a:cxn>
                <a:cxn ang="0">
                  <a:pos x="1" y="18"/>
                </a:cxn>
                <a:cxn ang="0">
                  <a:pos x="14" y="1"/>
                </a:cxn>
                <a:cxn ang="0">
                  <a:pos x="32" y="12"/>
                </a:cxn>
                <a:cxn ang="0">
                  <a:pos x="20" y="29"/>
                </a:cxn>
              </a:cxnLst>
              <a:rect l="0" t="0" r="r" b="b"/>
              <a:pathLst>
                <a:path w="34" h="31">
                  <a:moveTo>
                    <a:pt x="20" y="29"/>
                  </a:moveTo>
                  <a:cubicBezTo>
                    <a:pt x="11" y="31"/>
                    <a:pt x="3" y="26"/>
                    <a:pt x="1" y="18"/>
                  </a:cubicBezTo>
                  <a:cubicBezTo>
                    <a:pt x="0" y="11"/>
                    <a:pt x="5" y="3"/>
                    <a:pt x="14" y="1"/>
                  </a:cubicBezTo>
                  <a:cubicBezTo>
                    <a:pt x="23" y="0"/>
                    <a:pt x="31" y="4"/>
                    <a:pt x="32" y="12"/>
                  </a:cubicBezTo>
                  <a:cubicBezTo>
                    <a:pt x="34" y="20"/>
                    <a:pt x="28" y="27"/>
                    <a:pt x="20" y="29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6" name="íśļiḑé">
              <a:extLst>
                <a:ext uri="{FF2B5EF4-FFF2-40B4-BE49-F238E27FC236}">
                  <a16:creationId xmlns:a16="http://schemas.microsoft.com/office/drawing/2014/main" id="{3275F96F-79DC-4968-A7B3-915A386B7037}"/>
                </a:ext>
              </a:extLst>
            </p:cNvPr>
            <p:cNvSpPr/>
            <p:nvPr/>
          </p:nvSpPr>
          <p:spPr bwMode="auto">
            <a:xfrm>
              <a:off x="2109920" y="7039324"/>
              <a:ext cx="53967" cy="48004"/>
            </a:xfrm>
            <a:custGeom>
              <a:avLst/>
              <a:gdLst/>
              <a:ahLst/>
              <a:cxnLst>
                <a:cxn ang="0">
                  <a:pos x="20" y="30"/>
                </a:cxn>
                <a:cxn ang="0">
                  <a:pos x="2" y="19"/>
                </a:cxn>
                <a:cxn ang="0">
                  <a:pos x="15" y="2"/>
                </a:cxn>
                <a:cxn ang="0">
                  <a:pos x="33" y="13"/>
                </a:cxn>
                <a:cxn ang="0">
                  <a:pos x="20" y="30"/>
                </a:cxn>
              </a:cxnLst>
              <a:rect l="0" t="0" r="r" b="b"/>
              <a:pathLst>
                <a:path w="35" h="31">
                  <a:moveTo>
                    <a:pt x="20" y="30"/>
                  </a:moveTo>
                  <a:cubicBezTo>
                    <a:pt x="12" y="31"/>
                    <a:pt x="3" y="27"/>
                    <a:pt x="2" y="19"/>
                  </a:cubicBezTo>
                  <a:cubicBezTo>
                    <a:pt x="0" y="11"/>
                    <a:pt x="6" y="4"/>
                    <a:pt x="15" y="2"/>
                  </a:cubicBezTo>
                  <a:cubicBezTo>
                    <a:pt x="23" y="0"/>
                    <a:pt x="32" y="5"/>
                    <a:pt x="33" y="13"/>
                  </a:cubicBezTo>
                  <a:cubicBezTo>
                    <a:pt x="35" y="20"/>
                    <a:pt x="29" y="28"/>
                    <a:pt x="20" y="30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7" name="ïşľïdê">
              <a:extLst>
                <a:ext uri="{FF2B5EF4-FFF2-40B4-BE49-F238E27FC236}">
                  <a16:creationId xmlns:a16="http://schemas.microsoft.com/office/drawing/2014/main" id="{7CFB0A52-DA7C-4A9F-AF35-689E84B43878}"/>
                </a:ext>
              </a:extLst>
            </p:cNvPr>
            <p:cNvSpPr/>
            <p:nvPr/>
          </p:nvSpPr>
          <p:spPr bwMode="auto">
            <a:xfrm>
              <a:off x="2126863" y="7121206"/>
              <a:ext cx="52554" cy="48004"/>
            </a:xfrm>
            <a:custGeom>
              <a:avLst/>
              <a:gdLst/>
              <a:ahLst/>
              <a:cxnLst>
                <a:cxn ang="0">
                  <a:pos x="20" y="29"/>
                </a:cxn>
                <a:cxn ang="0">
                  <a:pos x="1" y="19"/>
                </a:cxn>
                <a:cxn ang="0">
                  <a:pos x="14" y="2"/>
                </a:cxn>
                <a:cxn ang="0">
                  <a:pos x="33" y="12"/>
                </a:cxn>
                <a:cxn ang="0">
                  <a:pos x="20" y="29"/>
                </a:cxn>
              </a:cxnLst>
              <a:rect l="0" t="0" r="r" b="b"/>
              <a:pathLst>
                <a:path w="34" h="31">
                  <a:moveTo>
                    <a:pt x="20" y="29"/>
                  </a:moveTo>
                  <a:cubicBezTo>
                    <a:pt x="11" y="31"/>
                    <a:pt x="3" y="26"/>
                    <a:pt x="1" y="19"/>
                  </a:cubicBezTo>
                  <a:cubicBezTo>
                    <a:pt x="0" y="11"/>
                    <a:pt x="6" y="3"/>
                    <a:pt x="14" y="2"/>
                  </a:cubicBezTo>
                  <a:cubicBezTo>
                    <a:pt x="23" y="0"/>
                    <a:pt x="31" y="5"/>
                    <a:pt x="33" y="12"/>
                  </a:cubicBezTo>
                  <a:cubicBezTo>
                    <a:pt x="34" y="20"/>
                    <a:pt x="28" y="28"/>
                    <a:pt x="20" y="29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8" name="îś1ïde">
              <a:extLst>
                <a:ext uri="{FF2B5EF4-FFF2-40B4-BE49-F238E27FC236}">
                  <a16:creationId xmlns:a16="http://schemas.microsoft.com/office/drawing/2014/main" id="{42EABF94-8183-4056-B8E6-1D761428D2AE}"/>
                </a:ext>
              </a:extLst>
            </p:cNvPr>
            <p:cNvSpPr/>
            <p:nvPr/>
          </p:nvSpPr>
          <p:spPr bwMode="auto">
            <a:xfrm>
              <a:off x="2176237" y="7027093"/>
              <a:ext cx="54123" cy="47848"/>
            </a:xfrm>
            <a:custGeom>
              <a:avLst/>
              <a:gdLst/>
              <a:ahLst/>
              <a:cxnLst>
                <a:cxn ang="0">
                  <a:pos x="20" y="29"/>
                </a:cxn>
                <a:cxn ang="0">
                  <a:pos x="2" y="18"/>
                </a:cxn>
                <a:cxn ang="0">
                  <a:pos x="15" y="1"/>
                </a:cxn>
                <a:cxn ang="0">
                  <a:pos x="33" y="12"/>
                </a:cxn>
                <a:cxn ang="0">
                  <a:pos x="20" y="29"/>
                </a:cxn>
              </a:cxnLst>
              <a:rect l="0" t="0" r="r" b="b"/>
              <a:pathLst>
                <a:path w="35" h="31">
                  <a:moveTo>
                    <a:pt x="20" y="29"/>
                  </a:moveTo>
                  <a:cubicBezTo>
                    <a:pt x="12" y="31"/>
                    <a:pt x="4" y="26"/>
                    <a:pt x="2" y="18"/>
                  </a:cubicBezTo>
                  <a:cubicBezTo>
                    <a:pt x="0" y="11"/>
                    <a:pt x="6" y="3"/>
                    <a:pt x="15" y="1"/>
                  </a:cubicBezTo>
                  <a:cubicBezTo>
                    <a:pt x="24" y="0"/>
                    <a:pt x="32" y="4"/>
                    <a:pt x="33" y="12"/>
                  </a:cubicBezTo>
                  <a:cubicBezTo>
                    <a:pt x="35" y="20"/>
                    <a:pt x="29" y="27"/>
                    <a:pt x="20" y="29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9" name="ïŝḷiḋê">
              <a:extLst>
                <a:ext uri="{FF2B5EF4-FFF2-40B4-BE49-F238E27FC236}">
                  <a16:creationId xmlns:a16="http://schemas.microsoft.com/office/drawing/2014/main" id="{E88C91C8-5333-4200-9C46-DF7AC42BFFF6}"/>
                </a:ext>
              </a:extLst>
            </p:cNvPr>
            <p:cNvSpPr/>
            <p:nvPr/>
          </p:nvSpPr>
          <p:spPr bwMode="auto">
            <a:xfrm>
              <a:off x="2193361" y="7107392"/>
              <a:ext cx="53967" cy="47848"/>
            </a:xfrm>
            <a:custGeom>
              <a:avLst/>
              <a:gdLst/>
              <a:ahLst/>
              <a:cxnLst>
                <a:cxn ang="0">
                  <a:pos x="20" y="30"/>
                </a:cxn>
                <a:cxn ang="0">
                  <a:pos x="2" y="19"/>
                </a:cxn>
                <a:cxn ang="0">
                  <a:pos x="15" y="2"/>
                </a:cxn>
                <a:cxn ang="0">
                  <a:pos x="33" y="13"/>
                </a:cxn>
                <a:cxn ang="0">
                  <a:pos x="20" y="30"/>
                </a:cxn>
              </a:cxnLst>
              <a:rect l="0" t="0" r="r" b="b"/>
              <a:pathLst>
                <a:path w="35" h="31">
                  <a:moveTo>
                    <a:pt x="20" y="30"/>
                  </a:moveTo>
                  <a:cubicBezTo>
                    <a:pt x="11" y="31"/>
                    <a:pt x="3" y="27"/>
                    <a:pt x="2" y="19"/>
                  </a:cubicBezTo>
                  <a:cubicBezTo>
                    <a:pt x="0" y="11"/>
                    <a:pt x="6" y="4"/>
                    <a:pt x="15" y="2"/>
                  </a:cubicBezTo>
                  <a:cubicBezTo>
                    <a:pt x="23" y="0"/>
                    <a:pt x="31" y="5"/>
                    <a:pt x="33" y="13"/>
                  </a:cubicBezTo>
                  <a:cubicBezTo>
                    <a:pt x="35" y="20"/>
                    <a:pt x="29" y="28"/>
                    <a:pt x="20" y="30"/>
                  </a:cubicBezTo>
                  <a:close/>
                </a:path>
              </a:pathLst>
            </a:custGeom>
            <a:solidFill>
              <a:srgbClr val="FF4B3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2221" y="4107080"/>
            <a:ext cx="5426076" cy="1162661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202221" y="5490065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202221" y="5800936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57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455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6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092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813204" y="2119871"/>
            <a:ext cx="8565589" cy="558799"/>
          </a:xfrm>
        </p:spPr>
        <p:txBody>
          <a:bodyPr/>
          <a:lstStyle/>
          <a:p>
            <a:pPr algn="ctr"/>
            <a:r>
              <a:rPr lang="zh-CN" altLang="en-US" dirty="0"/>
              <a:t>第</a:t>
            </a:r>
            <a:r>
              <a:rPr lang="en-US" altLang="zh-CN" dirty="0"/>
              <a:t>17</a:t>
            </a:r>
            <a:r>
              <a:rPr lang="zh-CN" altLang="en-US" dirty="0"/>
              <a:t>组</a:t>
            </a:r>
            <a:r>
              <a:rPr lang="en-US" altLang="zh-CN" dirty="0"/>
              <a:t>——</a:t>
            </a:r>
            <a:r>
              <a:rPr lang="zh-CN" altLang="en-US" dirty="0"/>
              <a:t>电影票房可视化分析系统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813205" y="1499678"/>
            <a:ext cx="8565590" cy="698591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皮划艇电影</a:t>
            </a:r>
          </a:p>
        </p:txBody>
      </p:sp>
      <p:grpSp>
        <p:nvGrpSpPr>
          <p:cNvPr id="297" name="组合 296">
            <a:extLst>
              <a:ext uri="{FF2B5EF4-FFF2-40B4-BE49-F238E27FC236}">
                <a16:creationId xmlns:a16="http://schemas.microsoft.com/office/drawing/2014/main" id="{8396FD84-9B0A-4697-9AF4-B45C74AB0CAA}"/>
              </a:ext>
            </a:extLst>
          </p:cNvPr>
          <p:cNvGrpSpPr/>
          <p:nvPr/>
        </p:nvGrpSpPr>
        <p:grpSpPr>
          <a:xfrm>
            <a:off x="8292813" y="4750537"/>
            <a:ext cx="1905288" cy="737377"/>
            <a:chOff x="5139956" y="1908357"/>
            <a:chExt cx="3957318" cy="1423337"/>
          </a:xfrm>
        </p:grpSpPr>
        <p:sp>
          <p:nvSpPr>
            <p:cNvPr id="302" name="文本框 301">
              <a:extLst>
                <a:ext uri="{FF2B5EF4-FFF2-40B4-BE49-F238E27FC236}">
                  <a16:creationId xmlns:a16="http://schemas.microsoft.com/office/drawing/2014/main" id="{12883468-0617-4FA3-8412-A9F489D1A818}"/>
                </a:ext>
              </a:extLst>
            </p:cNvPr>
            <p:cNvSpPr txBox="1"/>
            <p:nvPr/>
          </p:nvSpPr>
          <p:spPr>
            <a:xfrm>
              <a:off x="5139956" y="2552834"/>
              <a:ext cx="3957318" cy="778860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16600" b="1" dirty="0">
                  <a:solidFill>
                    <a:schemeClr val="bg1">
                      <a:alpha val="23000"/>
                    </a:schemeClr>
                  </a:solidFill>
                  <a:latin typeface="+mn-lt"/>
                </a:rPr>
                <a:t>REPORT</a:t>
              </a:r>
              <a:endParaRPr lang="zh-CN" altLang="en-US" sz="16600" b="1" dirty="0">
                <a:solidFill>
                  <a:schemeClr val="bg1">
                    <a:alpha val="23000"/>
                  </a:schemeClr>
                </a:solidFill>
                <a:latin typeface="+mn-lt"/>
              </a:endParaRPr>
            </a:p>
          </p:txBody>
        </p:sp>
        <p:sp>
          <p:nvSpPr>
            <p:cNvPr id="301" name="文本框 300">
              <a:extLst>
                <a:ext uri="{FF2B5EF4-FFF2-40B4-BE49-F238E27FC236}">
                  <a16:creationId xmlns:a16="http://schemas.microsoft.com/office/drawing/2014/main" id="{5C8064AB-3A3B-4C3B-88B7-B0EBE26E6FD3}"/>
                </a:ext>
              </a:extLst>
            </p:cNvPr>
            <p:cNvSpPr txBox="1"/>
            <p:nvPr/>
          </p:nvSpPr>
          <p:spPr>
            <a:xfrm>
              <a:off x="7457736" y="1908357"/>
              <a:ext cx="1519191" cy="521934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9600" dirty="0">
                  <a:solidFill>
                    <a:schemeClr val="bg1">
                      <a:alpha val="23000"/>
                    </a:schemeClr>
                  </a:solidFill>
                  <a:latin typeface="Impact" panose="020B0806030902050204" pitchFamily="34" charset="0"/>
                </a:rPr>
                <a:t>2018</a:t>
              </a:r>
              <a:endParaRPr lang="zh-CN" altLang="en-US" sz="9600" dirty="0">
                <a:solidFill>
                  <a:schemeClr val="bg1">
                    <a:alpha val="23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904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883320" y="3429000"/>
            <a:ext cx="4631151" cy="656792"/>
          </a:xfrm>
        </p:spPr>
        <p:txBody>
          <a:bodyPr anchor="b">
            <a:normAutofit/>
          </a:bodyPr>
          <a:lstStyle/>
          <a:p>
            <a:r>
              <a:rPr lang="zh-CN" altLang="en-US" sz="2200" dirty="0">
                <a:solidFill>
                  <a:schemeClr val="bg1"/>
                </a:solidFill>
              </a:rPr>
              <a:t>可视化系统</a:t>
            </a:r>
            <a:r>
              <a:rPr lang="en-US" altLang="zh-CN" sz="2200" dirty="0">
                <a:solidFill>
                  <a:schemeClr val="bg1"/>
                </a:solidFill>
              </a:rPr>
              <a:t>&amp;</a:t>
            </a:r>
            <a:r>
              <a:rPr lang="zh-CN" altLang="en-US" sz="2200" dirty="0">
                <a:solidFill>
                  <a:schemeClr val="bg1"/>
                </a:solidFill>
              </a:rPr>
              <a:t>前端</a:t>
            </a:r>
            <a:r>
              <a:rPr lang="en-US" altLang="zh-CN" sz="2200" dirty="0">
                <a:solidFill>
                  <a:schemeClr val="bg1"/>
                </a:solidFill>
              </a:rPr>
              <a:t>&amp;Web</a:t>
            </a:r>
            <a:r>
              <a:rPr lang="zh-CN" altLang="en-US" sz="2200" dirty="0">
                <a:solidFill>
                  <a:schemeClr val="bg1"/>
                </a:solidFill>
              </a:rPr>
              <a:t>服务器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6877547" y="2409197"/>
            <a:ext cx="1436393" cy="124889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/03.1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16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FD66EA9-88EC-4470-87E0-8A7BEC7E89AA}"/>
              </a:ext>
            </a:extLst>
          </p:cNvPr>
          <p:cNvGrpSpPr/>
          <p:nvPr/>
        </p:nvGrpSpPr>
        <p:grpSpPr>
          <a:xfrm>
            <a:off x="658970" y="1149175"/>
            <a:ext cx="10872630" cy="4984925"/>
            <a:chOff x="658970" y="1149175"/>
            <a:chExt cx="10872630" cy="4984925"/>
          </a:xfrm>
        </p:grpSpPr>
        <p:sp>
          <p:nvSpPr>
            <p:cNvPr id="6" name="îṣlíďê_1">
              <a:extLst>
                <a:ext uri="{FF2B5EF4-FFF2-40B4-BE49-F238E27FC236}">
                  <a16:creationId xmlns:a16="http://schemas.microsoft.com/office/drawing/2014/main" id="{85411062-54E4-4E75-A023-6CAA7FB8919B}"/>
                </a:ext>
              </a:extLst>
            </p:cNvPr>
            <p:cNvSpPr>
              <a:spLocks/>
            </p:cNvSpPr>
            <p:nvPr/>
          </p:nvSpPr>
          <p:spPr>
            <a:xfrm rot="16200000">
              <a:off x="5871635" y="416441"/>
              <a:ext cx="455082" cy="4410200"/>
            </a:xfrm>
            <a:prstGeom prst="rightBracket">
              <a:avLst>
                <a:gd name="adj" fmla="val 165525"/>
              </a:avLst>
            </a:prstGeom>
            <a:ln w="3175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anchor="ctr"/>
            <a:lstStyle/>
            <a:p>
              <a:pPr algn="ctr"/>
              <a:endParaRPr/>
            </a:p>
          </p:txBody>
        </p:sp>
        <p:sp>
          <p:nvSpPr>
            <p:cNvPr id="7" name="îṣlíďê">
              <a:extLst>
                <a:ext uri="{FF2B5EF4-FFF2-40B4-BE49-F238E27FC236}">
                  <a16:creationId xmlns:a16="http://schemas.microsoft.com/office/drawing/2014/main" id="{04BDD001-1F20-4999-9F3B-174EB1D45850}"/>
                </a:ext>
              </a:extLst>
            </p:cNvPr>
            <p:cNvSpPr>
              <a:spLocks/>
            </p:cNvSpPr>
            <p:nvPr/>
          </p:nvSpPr>
          <p:spPr>
            <a:xfrm rot="16200000">
              <a:off x="5871635" y="-1737796"/>
              <a:ext cx="455082" cy="8718674"/>
            </a:xfrm>
            <a:prstGeom prst="rightBracket">
              <a:avLst>
                <a:gd name="adj" fmla="val 226678"/>
              </a:avLst>
            </a:prstGeom>
            <a:ln w="3175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anchor="ctr"/>
            <a:lstStyle/>
            <a:p>
              <a:pPr algn="ctr"/>
              <a:endParaRPr/>
            </a:p>
          </p:txBody>
        </p:sp>
        <p:sp>
          <p:nvSpPr>
            <p:cNvPr id="8" name="Rectangle: Rounded Corners 86">
              <a:extLst>
                <a:ext uri="{FF2B5EF4-FFF2-40B4-BE49-F238E27FC236}">
                  <a16:creationId xmlns:a16="http://schemas.microsoft.com/office/drawing/2014/main" id="{5687F0BB-27DC-4ACD-9B80-CE83DC38EC2C}"/>
                </a:ext>
              </a:extLst>
            </p:cNvPr>
            <p:cNvSpPr>
              <a:spLocks/>
            </p:cNvSpPr>
            <p:nvPr/>
          </p:nvSpPr>
          <p:spPr>
            <a:xfrm>
              <a:off x="660400" y="3017089"/>
              <a:ext cx="10871200" cy="15440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95">
              <a:extLst>
                <a:ext uri="{FF2B5EF4-FFF2-40B4-BE49-F238E27FC236}">
                  <a16:creationId xmlns:a16="http://schemas.microsoft.com/office/drawing/2014/main" id="{517103E3-FA52-44FD-B0DA-1012F7A3659A}"/>
                </a:ext>
              </a:extLst>
            </p:cNvPr>
            <p:cNvSpPr>
              <a:spLocks/>
            </p:cNvSpPr>
            <p:nvPr/>
          </p:nvSpPr>
          <p:spPr>
            <a:xfrm>
              <a:off x="1504948" y="2849082"/>
              <a:ext cx="490422" cy="49041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0" name="Oval 96">
              <a:extLst>
                <a:ext uri="{FF2B5EF4-FFF2-40B4-BE49-F238E27FC236}">
                  <a16:creationId xmlns:a16="http://schemas.microsoft.com/office/drawing/2014/main" id="{3D36610C-CD53-4566-AB95-6233792BF68D}"/>
                </a:ext>
              </a:extLst>
            </p:cNvPr>
            <p:cNvSpPr>
              <a:spLocks/>
            </p:cNvSpPr>
            <p:nvPr/>
          </p:nvSpPr>
          <p:spPr>
            <a:xfrm>
              <a:off x="3677868" y="2849082"/>
              <a:ext cx="490422" cy="49041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1" name="Oval 97">
              <a:extLst>
                <a:ext uri="{FF2B5EF4-FFF2-40B4-BE49-F238E27FC236}">
                  <a16:creationId xmlns:a16="http://schemas.microsoft.com/office/drawing/2014/main" id="{E820FACD-A6AD-49D2-AF8A-BA4BF76AFE0A}"/>
                </a:ext>
              </a:extLst>
            </p:cNvPr>
            <p:cNvSpPr>
              <a:spLocks/>
            </p:cNvSpPr>
            <p:nvPr/>
          </p:nvSpPr>
          <p:spPr>
            <a:xfrm>
              <a:off x="5850788" y="2849082"/>
              <a:ext cx="490422" cy="49041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sz="1400" b="1" dirty="0"/>
                <a:t>3</a:t>
              </a:r>
            </a:p>
          </p:txBody>
        </p:sp>
        <p:sp>
          <p:nvSpPr>
            <p:cNvPr id="12" name="Oval 98">
              <a:extLst>
                <a:ext uri="{FF2B5EF4-FFF2-40B4-BE49-F238E27FC236}">
                  <a16:creationId xmlns:a16="http://schemas.microsoft.com/office/drawing/2014/main" id="{3B3B4DFA-0EAC-4546-8EA9-AB60CBD518B4}"/>
                </a:ext>
              </a:extLst>
            </p:cNvPr>
            <p:cNvSpPr>
              <a:spLocks/>
            </p:cNvSpPr>
            <p:nvPr/>
          </p:nvSpPr>
          <p:spPr>
            <a:xfrm>
              <a:off x="8023708" y="2849082"/>
              <a:ext cx="490422" cy="49041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3" name="Oval 99">
              <a:extLst>
                <a:ext uri="{FF2B5EF4-FFF2-40B4-BE49-F238E27FC236}">
                  <a16:creationId xmlns:a16="http://schemas.microsoft.com/office/drawing/2014/main" id="{DDB4D336-D44F-42CB-850C-5DA8C2FB9E80}"/>
                </a:ext>
              </a:extLst>
            </p:cNvPr>
            <p:cNvSpPr>
              <a:spLocks/>
            </p:cNvSpPr>
            <p:nvPr/>
          </p:nvSpPr>
          <p:spPr>
            <a:xfrm>
              <a:off x="10196628" y="2849082"/>
              <a:ext cx="490422" cy="49041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5</a:t>
              </a:r>
            </a:p>
          </p:txBody>
        </p:sp>
        <p:grpSp>
          <p:nvGrpSpPr>
            <p:cNvPr id="14" name="Group 25">
              <a:extLst>
                <a:ext uri="{FF2B5EF4-FFF2-40B4-BE49-F238E27FC236}">
                  <a16:creationId xmlns:a16="http://schemas.microsoft.com/office/drawing/2014/main" id="{DE846409-2D6D-4C50-8348-B059E4FAF7BB}"/>
                </a:ext>
              </a:extLst>
            </p:cNvPr>
            <p:cNvGrpSpPr>
              <a:grpSpLocks/>
            </p:cNvGrpSpPr>
            <p:nvPr/>
          </p:nvGrpSpPr>
          <p:grpSpPr>
            <a:xfrm>
              <a:off x="5586155" y="3621385"/>
              <a:ext cx="1019690" cy="1020574"/>
              <a:chOff x="3662363" y="1317626"/>
              <a:chExt cx="1824038" cy="1825624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66" name="Freeform 5">
                <a:extLst>
                  <a:ext uri="{FF2B5EF4-FFF2-40B4-BE49-F238E27FC236}">
                    <a16:creationId xmlns:a16="http://schemas.microsoft.com/office/drawing/2014/main" id="{E1AC520F-8149-4491-8927-E8BBA87511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9213" y="1747838"/>
                <a:ext cx="357188" cy="965200"/>
              </a:xfrm>
              <a:custGeom>
                <a:avLst/>
                <a:gdLst>
                  <a:gd name="T0" fmla="*/ 18 w 73"/>
                  <a:gd name="T1" fmla="*/ 98 h 197"/>
                  <a:gd name="T2" fmla="*/ 0 w 73"/>
                  <a:gd name="T3" fmla="*/ 32 h 197"/>
                  <a:gd name="T4" fmla="*/ 45 w 73"/>
                  <a:gd name="T5" fmla="*/ 0 h 197"/>
                  <a:gd name="T6" fmla="*/ 73 w 73"/>
                  <a:gd name="T7" fmla="*/ 98 h 197"/>
                  <a:gd name="T8" fmla="*/ 45 w 73"/>
                  <a:gd name="T9" fmla="*/ 197 h 197"/>
                  <a:gd name="T10" fmla="*/ 0 w 73"/>
                  <a:gd name="T11" fmla="*/ 164 h 197"/>
                  <a:gd name="T12" fmla="*/ 18 w 73"/>
                  <a:gd name="T13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197">
                    <a:moveTo>
                      <a:pt x="18" y="98"/>
                    </a:moveTo>
                    <a:cubicBezTo>
                      <a:pt x="18" y="74"/>
                      <a:pt x="12" y="51"/>
                      <a:pt x="0" y="32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62" y="28"/>
                      <a:pt x="73" y="62"/>
                      <a:pt x="73" y="98"/>
                    </a:cubicBezTo>
                    <a:cubicBezTo>
                      <a:pt x="73" y="134"/>
                      <a:pt x="62" y="168"/>
                      <a:pt x="45" y="197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12" y="145"/>
                      <a:pt x="18" y="122"/>
                      <a:pt x="18" y="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">
                <a:extLst>
                  <a:ext uri="{FF2B5EF4-FFF2-40B4-BE49-F238E27FC236}">
                    <a16:creationId xmlns:a16="http://schemas.microsoft.com/office/drawing/2014/main" id="{EA666357-B675-412E-9F08-C8658AEC9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688" y="2659063"/>
                <a:ext cx="914400" cy="484187"/>
              </a:xfrm>
              <a:custGeom>
                <a:avLst/>
                <a:gdLst>
                  <a:gd name="T0" fmla="*/ 44 w 187"/>
                  <a:gd name="T1" fmla="*/ 44 h 99"/>
                  <a:gd name="T2" fmla="*/ 142 w 187"/>
                  <a:gd name="T3" fmla="*/ 0 h 99"/>
                  <a:gd name="T4" fmla="*/ 187 w 187"/>
                  <a:gd name="T5" fmla="*/ 32 h 99"/>
                  <a:gd name="T6" fmla="*/ 44 w 187"/>
                  <a:gd name="T7" fmla="*/ 99 h 99"/>
                  <a:gd name="T8" fmla="*/ 0 w 187"/>
                  <a:gd name="T9" fmla="*/ 93 h 99"/>
                  <a:gd name="T10" fmla="*/ 16 w 187"/>
                  <a:gd name="T11" fmla="*/ 41 h 99"/>
                  <a:gd name="T12" fmla="*/ 44 w 187"/>
                  <a:gd name="T13" fmla="*/ 4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99">
                    <a:moveTo>
                      <a:pt x="44" y="44"/>
                    </a:moveTo>
                    <a:cubicBezTo>
                      <a:pt x="83" y="44"/>
                      <a:pt x="118" y="27"/>
                      <a:pt x="142" y="0"/>
                    </a:cubicBezTo>
                    <a:cubicBezTo>
                      <a:pt x="187" y="32"/>
                      <a:pt x="187" y="32"/>
                      <a:pt x="187" y="32"/>
                    </a:cubicBezTo>
                    <a:cubicBezTo>
                      <a:pt x="153" y="73"/>
                      <a:pt x="101" y="99"/>
                      <a:pt x="44" y="99"/>
                    </a:cubicBezTo>
                    <a:cubicBezTo>
                      <a:pt x="29" y="99"/>
                      <a:pt x="14" y="97"/>
                      <a:pt x="0" y="93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25" y="43"/>
                      <a:pt x="35" y="44"/>
                      <a:pt x="44" y="4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ABAF5CFB-EA84-4148-ABC5-9A99D8235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297113"/>
                <a:ext cx="650875" cy="777875"/>
              </a:xfrm>
              <a:custGeom>
                <a:avLst/>
                <a:gdLst>
                  <a:gd name="T0" fmla="*/ 133 w 133"/>
                  <a:gd name="T1" fmla="*/ 107 h 159"/>
                  <a:gd name="T2" fmla="*/ 116 w 133"/>
                  <a:gd name="T3" fmla="*/ 159 h 159"/>
                  <a:gd name="T4" fmla="*/ 0 w 133"/>
                  <a:gd name="T5" fmla="*/ 0 h 159"/>
                  <a:gd name="T6" fmla="*/ 55 w 133"/>
                  <a:gd name="T7" fmla="*/ 0 h 159"/>
                  <a:gd name="T8" fmla="*/ 133 w 133"/>
                  <a:gd name="T9" fmla="*/ 10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159">
                    <a:moveTo>
                      <a:pt x="133" y="107"/>
                    </a:moveTo>
                    <a:cubicBezTo>
                      <a:pt x="116" y="159"/>
                      <a:pt x="116" y="159"/>
                      <a:pt x="116" y="159"/>
                    </a:cubicBezTo>
                    <a:cubicBezTo>
                      <a:pt x="52" y="133"/>
                      <a:pt x="5" y="72"/>
                      <a:pt x="0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0" y="48"/>
                      <a:pt x="91" y="88"/>
                      <a:pt x="133" y="10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44BF78C4-0E76-4D88-95DF-1B84345362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688" y="1317626"/>
                <a:ext cx="914400" cy="479425"/>
              </a:xfrm>
              <a:custGeom>
                <a:avLst/>
                <a:gdLst>
                  <a:gd name="T0" fmla="*/ 44 w 187"/>
                  <a:gd name="T1" fmla="*/ 54 h 98"/>
                  <a:gd name="T2" fmla="*/ 16 w 187"/>
                  <a:gd name="T3" fmla="*/ 57 h 98"/>
                  <a:gd name="T4" fmla="*/ 0 w 187"/>
                  <a:gd name="T5" fmla="*/ 5 h 98"/>
                  <a:gd name="T6" fmla="*/ 44 w 187"/>
                  <a:gd name="T7" fmla="*/ 0 h 98"/>
                  <a:gd name="T8" fmla="*/ 187 w 187"/>
                  <a:gd name="T9" fmla="*/ 66 h 98"/>
                  <a:gd name="T10" fmla="*/ 142 w 187"/>
                  <a:gd name="T11" fmla="*/ 98 h 98"/>
                  <a:gd name="T12" fmla="*/ 44 w 187"/>
                  <a:gd name="T13" fmla="*/ 5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98">
                    <a:moveTo>
                      <a:pt x="44" y="54"/>
                    </a:moveTo>
                    <a:cubicBezTo>
                      <a:pt x="35" y="54"/>
                      <a:pt x="25" y="55"/>
                      <a:pt x="16" y="5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4" y="2"/>
                      <a:pt x="29" y="0"/>
                      <a:pt x="44" y="0"/>
                    </a:cubicBezTo>
                    <a:cubicBezTo>
                      <a:pt x="101" y="0"/>
                      <a:pt x="153" y="25"/>
                      <a:pt x="187" y="66"/>
                    </a:cubicBezTo>
                    <a:cubicBezTo>
                      <a:pt x="142" y="98"/>
                      <a:pt x="142" y="98"/>
                      <a:pt x="142" y="98"/>
                    </a:cubicBezTo>
                    <a:cubicBezTo>
                      <a:pt x="118" y="71"/>
                      <a:pt x="83" y="54"/>
                      <a:pt x="44" y="5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9">
                <a:extLst>
                  <a:ext uri="{FF2B5EF4-FFF2-40B4-BE49-F238E27FC236}">
                    <a16:creationId xmlns:a16="http://schemas.microsoft.com/office/drawing/2014/main" id="{3CEB8A42-8D49-48E4-B105-788B393A9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1381125"/>
                <a:ext cx="650875" cy="782637"/>
              </a:xfrm>
              <a:custGeom>
                <a:avLst/>
                <a:gdLst>
                  <a:gd name="T0" fmla="*/ 55 w 133"/>
                  <a:gd name="T1" fmla="*/ 160 h 160"/>
                  <a:gd name="T2" fmla="*/ 0 w 133"/>
                  <a:gd name="T3" fmla="*/ 160 h 160"/>
                  <a:gd name="T4" fmla="*/ 116 w 133"/>
                  <a:gd name="T5" fmla="*/ 0 h 160"/>
                  <a:gd name="T6" fmla="*/ 133 w 133"/>
                  <a:gd name="T7" fmla="*/ 53 h 160"/>
                  <a:gd name="T8" fmla="*/ 55 w 133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160">
                    <a:moveTo>
                      <a:pt x="55" y="160"/>
                    </a:moveTo>
                    <a:cubicBezTo>
                      <a:pt x="0" y="160"/>
                      <a:pt x="0" y="160"/>
                      <a:pt x="0" y="160"/>
                    </a:cubicBezTo>
                    <a:cubicBezTo>
                      <a:pt x="5" y="87"/>
                      <a:pt x="52" y="27"/>
                      <a:pt x="116" y="0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91" y="71"/>
                      <a:pt x="60" y="112"/>
                      <a:pt x="55" y="1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" name="Oval 102">
              <a:extLst>
                <a:ext uri="{FF2B5EF4-FFF2-40B4-BE49-F238E27FC236}">
                  <a16:creationId xmlns:a16="http://schemas.microsoft.com/office/drawing/2014/main" id="{6763D658-897F-47FC-9BE4-BBECA3B29F33}"/>
                </a:ext>
              </a:extLst>
            </p:cNvPr>
            <p:cNvSpPr>
              <a:spLocks/>
            </p:cNvSpPr>
            <p:nvPr/>
          </p:nvSpPr>
          <p:spPr>
            <a:xfrm>
              <a:off x="5817606" y="3851947"/>
              <a:ext cx="556789" cy="5567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sx="110000" sy="110000" algn="ctr" rotWithShape="0">
                <a:schemeClr val="tx1">
                  <a:alpha val="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189EB2A3-2736-486F-97B6-FB6ECD84D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8542" y="3997963"/>
              <a:ext cx="274915" cy="264754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íṩļíďé">
              <a:extLst>
                <a:ext uri="{FF2B5EF4-FFF2-40B4-BE49-F238E27FC236}">
                  <a16:creationId xmlns:a16="http://schemas.microsoft.com/office/drawing/2014/main" id="{E287C37F-0CAE-4381-A894-2F2DB871CE86}"/>
                </a:ext>
              </a:extLst>
            </p:cNvPr>
            <p:cNvSpPr>
              <a:spLocks/>
            </p:cNvSpPr>
            <p:nvPr/>
          </p:nvSpPr>
          <p:spPr>
            <a:xfrm>
              <a:off x="5353050" y="1149175"/>
              <a:ext cx="1485900" cy="1485900"/>
            </a:xfrm>
            <a:prstGeom prst="ellipse">
              <a:avLst/>
            </a:prstGeom>
            <a:blipFill>
              <a:blip r:embed="rId2"/>
              <a:stretch>
                <a:fillRect l="-1852" r="-1820"/>
              </a:stretch>
            </a:blipFill>
            <a:ln w="57150" cap="flat" cmpd="sng" algn="ctr">
              <a:solidFill>
                <a:schemeClr val="bg2">
                  <a:alpha val="70000"/>
                </a:schemeClr>
              </a:solidFill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/>
              <a:endParaRPr/>
            </a:p>
          </p:txBody>
        </p:sp>
        <p:grpSp>
          <p:nvGrpSpPr>
            <p:cNvPr id="18" name="Group 25">
              <a:extLst>
                <a:ext uri="{FF2B5EF4-FFF2-40B4-BE49-F238E27FC236}">
                  <a16:creationId xmlns:a16="http://schemas.microsoft.com/office/drawing/2014/main" id="{49B6FC2A-510C-47DE-BA23-B06BF4EEAF1B}"/>
                </a:ext>
              </a:extLst>
            </p:cNvPr>
            <p:cNvGrpSpPr>
              <a:grpSpLocks/>
            </p:cNvGrpSpPr>
            <p:nvPr/>
          </p:nvGrpSpPr>
          <p:grpSpPr>
            <a:xfrm>
              <a:off x="7759075" y="3621386"/>
              <a:ext cx="1019689" cy="1020571"/>
              <a:chOff x="3662363" y="1317625"/>
              <a:chExt cx="1824041" cy="1825620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id="{D5DE6454-F065-42A4-97FE-9BEE4EFCB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9216" y="1747835"/>
                <a:ext cx="357188" cy="965198"/>
              </a:xfrm>
              <a:custGeom>
                <a:avLst/>
                <a:gdLst>
                  <a:gd name="T0" fmla="*/ 18 w 73"/>
                  <a:gd name="T1" fmla="*/ 98 h 197"/>
                  <a:gd name="T2" fmla="*/ 0 w 73"/>
                  <a:gd name="T3" fmla="*/ 32 h 197"/>
                  <a:gd name="T4" fmla="*/ 45 w 73"/>
                  <a:gd name="T5" fmla="*/ 0 h 197"/>
                  <a:gd name="T6" fmla="*/ 73 w 73"/>
                  <a:gd name="T7" fmla="*/ 98 h 197"/>
                  <a:gd name="T8" fmla="*/ 45 w 73"/>
                  <a:gd name="T9" fmla="*/ 197 h 197"/>
                  <a:gd name="T10" fmla="*/ 0 w 73"/>
                  <a:gd name="T11" fmla="*/ 164 h 197"/>
                  <a:gd name="T12" fmla="*/ 18 w 73"/>
                  <a:gd name="T13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197">
                    <a:moveTo>
                      <a:pt x="18" y="98"/>
                    </a:moveTo>
                    <a:cubicBezTo>
                      <a:pt x="18" y="74"/>
                      <a:pt x="12" y="51"/>
                      <a:pt x="0" y="32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62" y="28"/>
                      <a:pt x="73" y="62"/>
                      <a:pt x="73" y="98"/>
                    </a:cubicBezTo>
                    <a:cubicBezTo>
                      <a:pt x="73" y="134"/>
                      <a:pt x="62" y="168"/>
                      <a:pt x="45" y="197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12" y="145"/>
                      <a:pt x="18" y="122"/>
                      <a:pt x="18" y="9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3DDCBD0D-0EC5-429C-BCD4-E2618EFBA0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690" y="2659059"/>
                <a:ext cx="914401" cy="484186"/>
              </a:xfrm>
              <a:custGeom>
                <a:avLst/>
                <a:gdLst>
                  <a:gd name="T0" fmla="*/ 44 w 187"/>
                  <a:gd name="T1" fmla="*/ 44 h 99"/>
                  <a:gd name="T2" fmla="*/ 142 w 187"/>
                  <a:gd name="T3" fmla="*/ 0 h 99"/>
                  <a:gd name="T4" fmla="*/ 187 w 187"/>
                  <a:gd name="T5" fmla="*/ 32 h 99"/>
                  <a:gd name="T6" fmla="*/ 44 w 187"/>
                  <a:gd name="T7" fmla="*/ 99 h 99"/>
                  <a:gd name="T8" fmla="*/ 0 w 187"/>
                  <a:gd name="T9" fmla="*/ 93 h 99"/>
                  <a:gd name="T10" fmla="*/ 16 w 187"/>
                  <a:gd name="T11" fmla="*/ 41 h 99"/>
                  <a:gd name="T12" fmla="*/ 44 w 187"/>
                  <a:gd name="T13" fmla="*/ 4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99">
                    <a:moveTo>
                      <a:pt x="44" y="44"/>
                    </a:moveTo>
                    <a:cubicBezTo>
                      <a:pt x="83" y="44"/>
                      <a:pt x="118" y="27"/>
                      <a:pt x="142" y="0"/>
                    </a:cubicBezTo>
                    <a:cubicBezTo>
                      <a:pt x="187" y="32"/>
                      <a:pt x="187" y="32"/>
                      <a:pt x="187" y="32"/>
                    </a:cubicBezTo>
                    <a:cubicBezTo>
                      <a:pt x="153" y="73"/>
                      <a:pt x="101" y="99"/>
                      <a:pt x="44" y="99"/>
                    </a:cubicBezTo>
                    <a:cubicBezTo>
                      <a:pt x="29" y="99"/>
                      <a:pt x="14" y="97"/>
                      <a:pt x="0" y="93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25" y="43"/>
                      <a:pt x="35" y="44"/>
                      <a:pt x="44" y="4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7">
                <a:extLst>
                  <a:ext uri="{FF2B5EF4-FFF2-40B4-BE49-F238E27FC236}">
                    <a16:creationId xmlns:a16="http://schemas.microsoft.com/office/drawing/2014/main" id="{F910A920-44BE-4C2A-9604-CED81B8398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5" y="2297109"/>
                <a:ext cx="650875" cy="777875"/>
              </a:xfrm>
              <a:custGeom>
                <a:avLst/>
                <a:gdLst>
                  <a:gd name="T0" fmla="*/ 133 w 133"/>
                  <a:gd name="T1" fmla="*/ 107 h 159"/>
                  <a:gd name="T2" fmla="*/ 116 w 133"/>
                  <a:gd name="T3" fmla="*/ 159 h 159"/>
                  <a:gd name="T4" fmla="*/ 0 w 133"/>
                  <a:gd name="T5" fmla="*/ 0 h 159"/>
                  <a:gd name="T6" fmla="*/ 55 w 133"/>
                  <a:gd name="T7" fmla="*/ 0 h 159"/>
                  <a:gd name="T8" fmla="*/ 133 w 133"/>
                  <a:gd name="T9" fmla="*/ 10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159">
                    <a:moveTo>
                      <a:pt x="133" y="107"/>
                    </a:moveTo>
                    <a:cubicBezTo>
                      <a:pt x="116" y="159"/>
                      <a:pt x="116" y="159"/>
                      <a:pt x="116" y="159"/>
                    </a:cubicBezTo>
                    <a:cubicBezTo>
                      <a:pt x="52" y="133"/>
                      <a:pt x="5" y="72"/>
                      <a:pt x="0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0" y="48"/>
                      <a:pt x="91" y="88"/>
                      <a:pt x="133" y="10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8">
                <a:extLst>
                  <a:ext uri="{FF2B5EF4-FFF2-40B4-BE49-F238E27FC236}">
                    <a16:creationId xmlns:a16="http://schemas.microsoft.com/office/drawing/2014/main" id="{4AF9E351-E45A-45F9-97CF-D7FB342630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690" y="1317625"/>
                <a:ext cx="914401" cy="479424"/>
              </a:xfrm>
              <a:custGeom>
                <a:avLst/>
                <a:gdLst>
                  <a:gd name="T0" fmla="*/ 44 w 187"/>
                  <a:gd name="T1" fmla="*/ 54 h 98"/>
                  <a:gd name="T2" fmla="*/ 16 w 187"/>
                  <a:gd name="T3" fmla="*/ 57 h 98"/>
                  <a:gd name="T4" fmla="*/ 0 w 187"/>
                  <a:gd name="T5" fmla="*/ 5 h 98"/>
                  <a:gd name="T6" fmla="*/ 44 w 187"/>
                  <a:gd name="T7" fmla="*/ 0 h 98"/>
                  <a:gd name="T8" fmla="*/ 187 w 187"/>
                  <a:gd name="T9" fmla="*/ 66 h 98"/>
                  <a:gd name="T10" fmla="*/ 142 w 187"/>
                  <a:gd name="T11" fmla="*/ 98 h 98"/>
                  <a:gd name="T12" fmla="*/ 44 w 187"/>
                  <a:gd name="T13" fmla="*/ 5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98">
                    <a:moveTo>
                      <a:pt x="44" y="54"/>
                    </a:moveTo>
                    <a:cubicBezTo>
                      <a:pt x="35" y="54"/>
                      <a:pt x="25" y="55"/>
                      <a:pt x="16" y="5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4" y="2"/>
                      <a:pt x="29" y="0"/>
                      <a:pt x="44" y="0"/>
                    </a:cubicBezTo>
                    <a:cubicBezTo>
                      <a:pt x="101" y="0"/>
                      <a:pt x="153" y="25"/>
                      <a:pt x="187" y="66"/>
                    </a:cubicBezTo>
                    <a:cubicBezTo>
                      <a:pt x="142" y="98"/>
                      <a:pt x="142" y="98"/>
                      <a:pt x="142" y="98"/>
                    </a:cubicBezTo>
                    <a:cubicBezTo>
                      <a:pt x="118" y="71"/>
                      <a:pt x="83" y="54"/>
                      <a:pt x="44" y="5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9">
                <a:extLst>
                  <a:ext uri="{FF2B5EF4-FFF2-40B4-BE49-F238E27FC236}">
                    <a16:creationId xmlns:a16="http://schemas.microsoft.com/office/drawing/2014/main" id="{F66BDF42-3A85-4058-90E9-9E765B46E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1381126"/>
                <a:ext cx="650875" cy="782637"/>
              </a:xfrm>
              <a:custGeom>
                <a:avLst/>
                <a:gdLst>
                  <a:gd name="T0" fmla="*/ 55 w 133"/>
                  <a:gd name="T1" fmla="*/ 160 h 160"/>
                  <a:gd name="T2" fmla="*/ 0 w 133"/>
                  <a:gd name="T3" fmla="*/ 160 h 160"/>
                  <a:gd name="T4" fmla="*/ 116 w 133"/>
                  <a:gd name="T5" fmla="*/ 0 h 160"/>
                  <a:gd name="T6" fmla="*/ 133 w 133"/>
                  <a:gd name="T7" fmla="*/ 53 h 160"/>
                  <a:gd name="T8" fmla="*/ 55 w 133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160">
                    <a:moveTo>
                      <a:pt x="55" y="160"/>
                    </a:moveTo>
                    <a:cubicBezTo>
                      <a:pt x="0" y="160"/>
                      <a:pt x="0" y="160"/>
                      <a:pt x="0" y="160"/>
                    </a:cubicBezTo>
                    <a:cubicBezTo>
                      <a:pt x="5" y="87"/>
                      <a:pt x="52" y="27"/>
                      <a:pt x="116" y="0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91" y="71"/>
                      <a:pt x="60" y="112"/>
                      <a:pt x="55" y="1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Oval 102">
              <a:extLst>
                <a:ext uri="{FF2B5EF4-FFF2-40B4-BE49-F238E27FC236}">
                  <a16:creationId xmlns:a16="http://schemas.microsoft.com/office/drawing/2014/main" id="{4FDA88BB-B471-4301-9816-5CDAAC462B6D}"/>
                </a:ext>
              </a:extLst>
            </p:cNvPr>
            <p:cNvSpPr>
              <a:spLocks/>
            </p:cNvSpPr>
            <p:nvPr/>
          </p:nvSpPr>
          <p:spPr>
            <a:xfrm>
              <a:off x="7990529" y="3851947"/>
              <a:ext cx="556789" cy="55678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sx="110000" sy="110000" algn="ctr" rotWithShape="0">
                <a:schemeClr val="tx1">
                  <a:alpha val="8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E4975819-7378-4791-993A-3344239D3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1464" y="4018184"/>
              <a:ext cx="274915" cy="224307"/>
            </a:xfrm>
            <a:custGeom>
              <a:avLst/>
              <a:gdLst>
                <a:gd name="connsiteX0" fmla="*/ 508188 w 609120"/>
                <a:gd name="connsiteY0" fmla="*/ 388434 h 496992"/>
                <a:gd name="connsiteX1" fmla="*/ 508188 w 609120"/>
                <a:gd name="connsiteY1" fmla="*/ 438152 h 496992"/>
                <a:gd name="connsiteX2" fmla="*/ 557983 w 609120"/>
                <a:gd name="connsiteY2" fmla="*/ 438152 h 496992"/>
                <a:gd name="connsiteX3" fmla="*/ 557983 w 609120"/>
                <a:gd name="connsiteY3" fmla="*/ 388434 h 496992"/>
                <a:gd name="connsiteX4" fmla="*/ 51136 w 609120"/>
                <a:gd name="connsiteY4" fmla="*/ 388434 h 496992"/>
                <a:gd name="connsiteX5" fmla="*/ 51136 w 609120"/>
                <a:gd name="connsiteY5" fmla="*/ 438152 h 496992"/>
                <a:gd name="connsiteX6" fmla="*/ 100931 w 609120"/>
                <a:gd name="connsiteY6" fmla="*/ 438152 h 496992"/>
                <a:gd name="connsiteX7" fmla="*/ 100931 w 609120"/>
                <a:gd name="connsiteY7" fmla="*/ 388434 h 496992"/>
                <a:gd name="connsiteX8" fmla="*/ 508188 w 609120"/>
                <a:gd name="connsiteY8" fmla="*/ 314770 h 496992"/>
                <a:gd name="connsiteX9" fmla="*/ 508188 w 609120"/>
                <a:gd name="connsiteY9" fmla="*/ 364430 h 496992"/>
                <a:gd name="connsiteX10" fmla="*/ 557983 w 609120"/>
                <a:gd name="connsiteY10" fmla="*/ 364430 h 496992"/>
                <a:gd name="connsiteX11" fmla="*/ 557983 w 609120"/>
                <a:gd name="connsiteY11" fmla="*/ 314770 h 496992"/>
                <a:gd name="connsiteX12" fmla="*/ 51136 w 609120"/>
                <a:gd name="connsiteY12" fmla="*/ 314770 h 496992"/>
                <a:gd name="connsiteX13" fmla="*/ 51136 w 609120"/>
                <a:gd name="connsiteY13" fmla="*/ 364430 h 496992"/>
                <a:gd name="connsiteX14" fmla="*/ 100931 w 609120"/>
                <a:gd name="connsiteY14" fmla="*/ 364430 h 496992"/>
                <a:gd name="connsiteX15" fmla="*/ 100931 w 609120"/>
                <a:gd name="connsiteY15" fmla="*/ 314770 h 496992"/>
                <a:gd name="connsiteX16" fmla="*/ 354456 w 609120"/>
                <a:gd name="connsiteY16" fmla="*/ 314763 h 496992"/>
                <a:gd name="connsiteX17" fmla="*/ 354456 w 609120"/>
                <a:gd name="connsiteY17" fmla="*/ 364425 h 496992"/>
                <a:gd name="connsiteX18" fmla="*/ 404189 w 609120"/>
                <a:gd name="connsiteY18" fmla="*/ 364425 h 496992"/>
                <a:gd name="connsiteX19" fmla="*/ 404189 w 609120"/>
                <a:gd name="connsiteY19" fmla="*/ 314763 h 496992"/>
                <a:gd name="connsiteX20" fmla="*/ 279770 w 609120"/>
                <a:gd name="connsiteY20" fmla="*/ 314763 h 496992"/>
                <a:gd name="connsiteX21" fmla="*/ 279770 w 609120"/>
                <a:gd name="connsiteY21" fmla="*/ 364425 h 496992"/>
                <a:gd name="connsiteX22" fmla="*/ 329561 w 609120"/>
                <a:gd name="connsiteY22" fmla="*/ 364425 h 496992"/>
                <a:gd name="connsiteX23" fmla="*/ 329561 w 609120"/>
                <a:gd name="connsiteY23" fmla="*/ 314763 h 496992"/>
                <a:gd name="connsiteX24" fmla="*/ 205085 w 609120"/>
                <a:gd name="connsiteY24" fmla="*/ 314763 h 496992"/>
                <a:gd name="connsiteX25" fmla="*/ 205085 w 609120"/>
                <a:gd name="connsiteY25" fmla="*/ 364425 h 496992"/>
                <a:gd name="connsiteX26" fmla="*/ 254875 w 609120"/>
                <a:gd name="connsiteY26" fmla="*/ 364425 h 496992"/>
                <a:gd name="connsiteX27" fmla="*/ 254875 w 609120"/>
                <a:gd name="connsiteY27" fmla="*/ 314763 h 496992"/>
                <a:gd name="connsiteX28" fmla="*/ 469471 w 609120"/>
                <a:gd name="connsiteY28" fmla="*/ 288542 h 496992"/>
                <a:gd name="connsiteX29" fmla="*/ 596700 w 609120"/>
                <a:gd name="connsiteY29" fmla="*/ 288542 h 496992"/>
                <a:gd name="connsiteX30" fmla="*/ 596700 w 609120"/>
                <a:gd name="connsiteY30" fmla="*/ 496992 h 496992"/>
                <a:gd name="connsiteX31" fmla="*/ 469471 w 609120"/>
                <a:gd name="connsiteY31" fmla="*/ 496992 h 496992"/>
                <a:gd name="connsiteX32" fmla="*/ 12419 w 609120"/>
                <a:gd name="connsiteY32" fmla="*/ 288542 h 496992"/>
                <a:gd name="connsiteX33" fmla="*/ 139648 w 609120"/>
                <a:gd name="connsiteY33" fmla="*/ 288542 h 496992"/>
                <a:gd name="connsiteX34" fmla="*/ 139648 w 609120"/>
                <a:gd name="connsiteY34" fmla="*/ 496992 h 496992"/>
                <a:gd name="connsiteX35" fmla="*/ 12419 w 609120"/>
                <a:gd name="connsiteY35" fmla="*/ 496992 h 496992"/>
                <a:gd name="connsiteX36" fmla="*/ 469471 w 609120"/>
                <a:gd name="connsiteY36" fmla="*/ 257070 h 496992"/>
                <a:gd name="connsiteX37" fmla="*/ 609120 w 609120"/>
                <a:gd name="connsiteY37" fmla="*/ 257070 h 496992"/>
                <a:gd name="connsiteX38" fmla="*/ 609120 w 609120"/>
                <a:gd name="connsiteY38" fmla="*/ 271959 h 496992"/>
                <a:gd name="connsiteX39" fmla="*/ 469471 w 609120"/>
                <a:gd name="connsiteY39" fmla="*/ 271959 h 496992"/>
                <a:gd name="connsiteX40" fmla="*/ 0 w 609120"/>
                <a:gd name="connsiteY40" fmla="*/ 257070 h 496992"/>
                <a:gd name="connsiteX41" fmla="*/ 139649 w 609120"/>
                <a:gd name="connsiteY41" fmla="*/ 257070 h 496992"/>
                <a:gd name="connsiteX42" fmla="*/ 139649 w 609120"/>
                <a:gd name="connsiteY42" fmla="*/ 271959 h 496992"/>
                <a:gd name="connsiteX43" fmla="*/ 0 w 609120"/>
                <a:gd name="connsiteY43" fmla="*/ 271959 h 496992"/>
                <a:gd name="connsiteX44" fmla="*/ 354456 w 609120"/>
                <a:gd name="connsiteY44" fmla="*/ 240183 h 496992"/>
                <a:gd name="connsiteX45" fmla="*/ 354456 w 609120"/>
                <a:gd name="connsiteY45" fmla="*/ 289903 h 496992"/>
                <a:gd name="connsiteX46" fmla="*/ 404189 w 609120"/>
                <a:gd name="connsiteY46" fmla="*/ 289903 h 496992"/>
                <a:gd name="connsiteX47" fmla="*/ 404189 w 609120"/>
                <a:gd name="connsiteY47" fmla="*/ 240183 h 496992"/>
                <a:gd name="connsiteX48" fmla="*/ 279770 w 609120"/>
                <a:gd name="connsiteY48" fmla="*/ 240183 h 496992"/>
                <a:gd name="connsiteX49" fmla="*/ 279770 w 609120"/>
                <a:gd name="connsiteY49" fmla="*/ 289903 h 496992"/>
                <a:gd name="connsiteX50" fmla="*/ 329561 w 609120"/>
                <a:gd name="connsiteY50" fmla="*/ 289903 h 496992"/>
                <a:gd name="connsiteX51" fmla="*/ 329561 w 609120"/>
                <a:gd name="connsiteY51" fmla="*/ 240183 h 496992"/>
                <a:gd name="connsiteX52" fmla="*/ 205085 w 609120"/>
                <a:gd name="connsiteY52" fmla="*/ 240183 h 496992"/>
                <a:gd name="connsiteX53" fmla="*/ 205085 w 609120"/>
                <a:gd name="connsiteY53" fmla="*/ 289903 h 496992"/>
                <a:gd name="connsiteX54" fmla="*/ 254875 w 609120"/>
                <a:gd name="connsiteY54" fmla="*/ 289903 h 496992"/>
                <a:gd name="connsiteX55" fmla="*/ 254875 w 609120"/>
                <a:gd name="connsiteY55" fmla="*/ 240183 h 496992"/>
                <a:gd name="connsiteX56" fmla="*/ 354456 w 609120"/>
                <a:gd name="connsiteY56" fmla="*/ 165603 h 496992"/>
                <a:gd name="connsiteX57" fmla="*/ 354456 w 609120"/>
                <a:gd name="connsiteY57" fmla="*/ 215323 h 496992"/>
                <a:gd name="connsiteX58" fmla="*/ 404189 w 609120"/>
                <a:gd name="connsiteY58" fmla="*/ 215323 h 496992"/>
                <a:gd name="connsiteX59" fmla="*/ 404189 w 609120"/>
                <a:gd name="connsiteY59" fmla="*/ 165603 h 496992"/>
                <a:gd name="connsiteX60" fmla="*/ 279770 w 609120"/>
                <a:gd name="connsiteY60" fmla="*/ 165603 h 496992"/>
                <a:gd name="connsiteX61" fmla="*/ 279770 w 609120"/>
                <a:gd name="connsiteY61" fmla="*/ 215323 h 496992"/>
                <a:gd name="connsiteX62" fmla="*/ 329561 w 609120"/>
                <a:gd name="connsiteY62" fmla="*/ 215323 h 496992"/>
                <a:gd name="connsiteX63" fmla="*/ 329561 w 609120"/>
                <a:gd name="connsiteY63" fmla="*/ 165603 h 496992"/>
                <a:gd name="connsiteX64" fmla="*/ 205085 w 609120"/>
                <a:gd name="connsiteY64" fmla="*/ 165603 h 496992"/>
                <a:gd name="connsiteX65" fmla="*/ 205085 w 609120"/>
                <a:gd name="connsiteY65" fmla="*/ 215323 h 496992"/>
                <a:gd name="connsiteX66" fmla="*/ 254875 w 609120"/>
                <a:gd name="connsiteY66" fmla="*/ 215323 h 496992"/>
                <a:gd name="connsiteX67" fmla="*/ 254875 w 609120"/>
                <a:gd name="connsiteY67" fmla="*/ 165603 h 496992"/>
                <a:gd name="connsiteX68" fmla="*/ 304666 w 609120"/>
                <a:gd name="connsiteY68" fmla="*/ 50313 h 496992"/>
                <a:gd name="connsiteX69" fmla="*/ 446043 w 609120"/>
                <a:gd name="connsiteY69" fmla="*/ 144792 h 496992"/>
                <a:gd name="connsiteX70" fmla="*/ 446043 w 609120"/>
                <a:gd name="connsiteY70" fmla="*/ 496992 h 496992"/>
                <a:gd name="connsiteX71" fmla="*/ 346119 w 609120"/>
                <a:gd name="connsiteY71" fmla="*/ 496992 h 496992"/>
                <a:gd name="connsiteX72" fmla="*/ 346119 w 609120"/>
                <a:gd name="connsiteY72" fmla="*/ 381018 h 496992"/>
                <a:gd name="connsiteX73" fmla="*/ 263154 w 609120"/>
                <a:gd name="connsiteY73" fmla="*/ 381018 h 496992"/>
                <a:gd name="connsiteX74" fmla="*/ 263154 w 609120"/>
                <a:gd name="connsiteY74" fmla="*/ 496992 h 496992"/>
                <a:gd name="connsiteX75" fmla="*/ 163288 w 609120"/>
                <a:gd name="connsiteY75" fmla="*/ 496992 h 496992"/>
                <a:gd name="connsiteX76" fmla="*/ 163288 w 609120"/>
                <a:gd name="connsiteY76" fmla="*/ 144792 h 496992"/>
                <a:gd name="connsiteX77" fmla="*/ 304666 w 609120"/>
                <a:gd name="connsiteY77" fmla="*/ 0 h 496992"/>
                <a:gd name="connsiteX78" fmla="*/ 501719 w 609120"/>
                <a:gd name="connsiteY78" fmla="*/ 131040 h 496992"/>
                <a:gd name="connsiteX79" fmla="*/ 455296 w 609120"/>
                <a:gd name="connsiteY79" fmla="*/ 131040 h 496992"/>
                <a:gd name="connsiteX80" fmla="*/ 309291 w 609120"/>
                <a:gd name="connsiteY80" fmla="*/ 33473 h 496992"/>
                <a:gd name="connsiteX81" fmla="*/ 300040 w 609120"/>
                <a:gd name="connsiteY81" fmla="*/ 33473 h 496992"/>
                <a:gd name="connsiteX82" fmla="*/ 154035 w 609120"/>
                <a:gd name="connsiteY82" fmla="*/ 131040 h 496992"/>
                <a:gd name="connsiteX83" fmla="*/ 107612 w 609120"/>
                <a:gd name="connsiteY83" fmla="*/ 131040 h 49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9120" h="496992">
                  <a:moveTo>
                    <a:pt x="508188" y="388434"/>
                  </a:moveTo>
                  <a:lnTo>
                    <a:pt x="508188" y="438152"/>
                  </a:lnTo>
                  <a:lnTo>
                    <a:pt x="557983" y="438152"/>
                  </a:lnTo>
                  <a:lnTo>
                    <a:pt x="557983" y="388434"/>
                  </a:lnTo>
                  <a:close/>
                  <a:moveTo>
                    <a:pt x="51136" y="388434"/>
                  </a:moveTo>
                  <a:lnTo>
                    <a:pt x="51136" y="438152"/>
                  </a:lnTo>
                  <a:lnTo>
                    <a:pt x="100931" y="438152"/>
                  </a:lnTo>
                  <a:lnTo>
                    <a:pt x="100931" y="388434"/>
                  </a:lnTo>
                  <a:close/>
                  <a:moveTo>
                    <a:pt x="508188" y="314770"/>
                  </a:moveTo>
                  <a:lnTo>
                    <a:pt x="508188" y="364430"/>
                  </a:lnTo>
                  <a:lnTo>
                    <a:pt x="557983" y="364430"/>
                  </a:lnTo>
                  <a:lnTo>
                    <a:pt x="557983" y="314770"/>
                  </a:lnTo>
                  <a:close/>
                  <a:moveTo>
                    <a:pt x="51136" y="314770"/>
                  </a:moveTo>
                  <a:lnTo>
                    <a:pt x="51136" y="364430"/>
                  </a:lnTo>
                  <a:lnTo>
                    <a:pt x="100931" y="364430"/>
                  </a:lnTo>
                  <a:lnTo>
                    <a:pt x="100931" y="314770"/>
                  </a:lnTo>
                  <a:close/>
                  <a:moveTo>
                    <a:pt x="354456" y="314763"/>
                  </a:moveTo>
                  <a:lnTo>
                    <a:pt x="354456" y="364425"/>
                  </a:lnTo>
                  <a:lnTo>
                    <a:pt x="404189" y="364425"/>
                  </a:lnTo>
                  <a:lnTo>
                    <a:pt x="404189" y="314763"/>
                  </a:lnTo>
                  <a:close/>
                  <a:moveTo>
                    <a:pt x="279770" y="314763"/>
                  </a:moveTo>
                  <a:lnTo>
                    <a:pt x="279770" y="364425"/>
                  </a:lnTo>
                  <a:lnTo>
                    <a:pt x="329561" y="364425"/>
                  </a:lnTo>
                  <a:lnTo>
                    <a:pt x="329561" y="314763"/>
                  </a:lnTo>
                  <a:close/>
                  <a:moveTo>
                    <a:pt x="205085" y="314763"/>
                  </a:moveTo>
                  <a:lnTo>
                    <a:pt x="205085" y="364425"/>
                  </a:lnTo>
                  <a:lnTo>
                    <a:pt x="254875" y="364425"/>
                  </a:lnTo>
                  <a:lnTo>
                    <a:pt x="254875" y="314763"/>
                  </a:lnTo>
                  <a:close/>
                  <a:moveTo>
                    <a:pt x="469471" y="288542"/>
                  </a:moveTo>
                  <a:lnTo>
                    <a:pt x="596700" y="288542"/>
                  </a:lnTo>
                  <a:lnTo>
                    <a:pt x="596700" y="496992"/>
                  </a:lnTo>
                  <a:lnTo>
                    <a:pt x="469471" y="496992"/>
                  </a:lnTo>
                  <a:close/>
                  <a:moveTo>
                    <a:pt x="12419" y="288542"/>
                  </a:moveTo>
                  <a:lnTo>
                    <a:pt x="139648" y="288542"/>
                  </a:lnTo>
                  <a:lnTo>
                    <a:pt x="139648" y="496992"/>
                  </a:lnTo>
                  <a:lnTo>
                    <a:pt x="12419" y="496992"/>
                  </a:lnTo>
                  <a:close/>
                  <a:moveTo>
                    <a:pt x="469471" y="257070"/>
                  </a:moveTo>
                  <a:lnTo>
                    <a:pt x="609120" y="257070"/>
                  </a:lnTo>
                  <a:lnTo>
                    <a:pt x="609120" y="271959"/>
                  </a:lnTo>
                  <a:lnTo>
                    <a:pt x="469471" y="271959"/>
                  </a:lnTo>
                  <a:close/>
                  <a:moveTo>
                    <a:pt x="0" y="257070"/>
                  </a:moveTo>
                  <a:lnTo>
                    <a:pt x="139649" y="257070"/>
                  </a:lnTo>
                  <a:lnTo>
                    <a:pt x="139649" y="271959"/>
                  </a:lnTo>
                  <a:lnTo>
                    <a:pt x="0" y="271959"/>
                  </a:lnTo>
                  <a:close/>
                  <a:moveTo>
                    <a:pt x="354456" y="240183"/>
                  </a:moveTo>
                  <a:lnTo>
                    <a:pt x="354456" y="289903"/>
                  </a:lnTo>
                  <a:lnTo>
                    <a:pt x="404189" y="289903"/>
                  </a:lnTo>
                  <a:lnTo>
                    <a:pt x="404189" y="240183"/>
                  </a:lnTo>
                  <a:close/>
                  <a:moveTo>
                    <a:pt x="279770" y="240183"/>
                  </a:moveTo>
                  <a:lnTo>
                    <a:pt x="279770" y="289903"/>
                  </a:lnTo>
                  <a:lnTo>
                    <a:pt x="329561" y="289903"/>
                  </a:lnTo>
                  <a:lnTo>
                    <a:pt x="329561" y="240183"/>
                  </a:lnTo>
                  <a:close/>
                  <a:moveTo>
                    <a:pt x="205085" y="240183"/>
                  </a:moveTo>
                  <a:lnTo>
                    <a:pt x="205085" y="289903"/>
                  </a:lnTo>
                  <a:lnTo>
                    <a:pt x="254875" y="289903"/>
                  </a:lnTo>
                  <a:lnTo>
                    <a:pt x="254875" y="240183"/>
                  </a:lnTo>
                  <a:close/>
                  <a:moveTo>
                    <a:pt x="354456" y="165603"/>
                  </a:moveTo>
                  <a:lnTo>
                    <a:pt x="354456" y="215323"/>
                  </a:lnTo>
                  <a:lnTo>
                    <a:pt x="404189" y="215323"/>
                  </a:lnTo>
                  <a:lnTo>
                    <a:pt x="404189" y="165603"/>
                  </a:lnTo>
                  <a:close/>
                  <a:moveTo>
                    <a:pt x="279770" y="165603"/>
                  </a:moveTo>
                  <a:lnTo>
                    <a:pt x="279770" y="215323"/>
                  </a:lnTo>
                  <a:lnTo>
                    <a:pt x="329561" y="215323"/>
                  </a:lnTo>
                  <a:lnTo>
                    <a:pt x="329561" y="165603"/>
                  </a:lnTo>
                  <a:close/>
                  <a:moveTo>
                    <a:pt x="205085" y="165603"/>
                  </a:moveTo>
                  <a:lnTo>
                    <a:pt x="205085" y="215323"/>
                  </a:lnTo>
                  <a:lnTo>
                    <a:pt x="254875" y="215323"/>
                  </a:lnTo>
                  <a:lnTo>
                    <a:pt x="254875" y="165603"/>
                  </a:lnTo>
                  <a:close/>
                  <a:moveTo>
                    <a:pt x="304666" y="50313"/>
                  </a:moveTo>
                  <a:lnTo>
                    <a:pt x="446043" y="144792"/>
                  </a:lnTo>
                  <a:lnTo>
                    <a:pt x="446043" y="496992"/>
                  </a:lnTo>
                  <a:lnTo>
                    <a:pt x="346119" y="496992"/>
                  </a:lnTo>
                  <a:lnTo>
                    <a:pt x="346119" y="381018"/>
                  </a:lnTo>
                  <a:lnTo>
                    <a:pt x="263154" y="381018"/>
                  </a:lnTo>
                  <a:lnTo>
                    <a:pt x="263154" y="496992"/>
                  </a:lnTo>
                  <a:lnTo>
                    <a:pt x="163288" y="496992"/>
                  </a:lnTo>
                  <a:lnTo>
                    <a:pt x="163288" y="144792"/>
                  </a:lnTo>
                  <a:close/>
                  <a:moveTo>
                    <a:pt x="304666" y="0"/>
                  </a:moveTo>
                  <a:lnTo>
                    <a:pt x="501719" y="131040"/>
                  </a:lnTo>
                  <a:lnTo>
                    <a:pt x="455296" y="131040"/>
                  </a:lnTo>
                  <a:lnTo>
                    <a:pt x="309291" y="33473"/>
                  </a:lnTo>
                  <a:lnTo>
                    <a:pt x="300040" y="33473"/>
                  </a:lnTo>
                  <a:lnTo>
                    <a:pt x="154035" y="131040"/>
                  </a:lnTo>
                  <a:lnTo>
                    <a:pt x="107612" y="1310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21" name="Group 25">
              <a:extLst>
                <a:ext uri="{FF2B5EF4-FFF2-40B4-BE49-F238E27FC236}">
                  <a16:creationId xmlns:a16="http://schemas.microsoft.com/office/drawing/2014/main" id="{8F1AAE37-56FA-434B-AB6F-BFC29D12F53F}"/>
                </a:ext>
              </a:extLst>
            </p:cNvPr>
            <p:cNvGrpSpPr>
              <a:grpSpLocks/>
            </p:cNvGrpSpPr>
            <p:nvPr/>
          </p:nvGrpSpPr>
          <p:grpSpPr>
            <a:xfrm>
              <a:off x="9948668" y="3621386"/>
              <a:ext cx="1019689" cy="1020571"/>
              <a:chOff x="3662363" y="1317625"/>
              <a:chExt cx="1824041" cy="1825620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56" name="Freeform 5">
                <a:extLst>
                  <a:ext uri="{FF2B5EF4-FFF2-40B4-BE49-F238E27FC236}">
                    <a16:creationId xmlns:a16="http://schemas.microsoft.com/office/drawing/2014/main" id="{6E569B05-9E5D-4898-993C-C2CFCCF22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9216" y="1747835"/>
                <a:ext cx="357188" cy="965198"/>
              </a:xfrm>
              <a:custGeom>
                <a:avLst/>
                <a:gdLst>
                  <a:gd name="T0" fmla="*/ 18 w 73"/>
                  <a:gd name="T1" fmla="*/ 98 h 197"/>
                  <a:gd name="T2" fmla="*/ 0 w 73"/>
                  <a:gd name="T3" fmla="*/ 32 h 197"/>
                  <a:gd name="T4" fmla="*/ 45 w 73"/>
                  <a:gd name="T5" fmla="*/ 0 h 197"/>
                  <a:gd name="T6" fmla="*/ 73 w 73"/>
                  <a:gd name="T7" fmla="*/ 98 h 197"/>
                  <a:gd name="T8" fmla="*/ 45 w 73"/>
                  <a:gd name="T9" fmla="*/ 197 h 197"/>
                  <a:gd name="T10" fmla="*/ 0 w 73"/>
                  <a:gd name="T11" fmla="*/ 164 h 197"/>
                  <a:gd name="T12" fmla="*/ 18 w 73"/>
                  <a:gd name="T13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197">
                    <a:moveTo>
                      <a:pt x="18" y="98"/>
                    </a:moveTo>
                    <a:cubicBezTo>
                      <a:pt x="18" y="74"/>
                      <a:pt x="12" y="51"/>
                      <a:pt x="0" y="32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62" y="28"/>
                      <a:pt x="73" y="62"/>
                      <a:pt x="73" y="98"/>
                    </a:cubicBezTo>
                    <a:cubicBezTo>
                      <a:pt x="73" y="134"/>
                      <a:pt x="62" y="168"/>
                      <a:pt x="45" y="197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12" y="145"/>
                      <a:pt x="18" y="122"/>
                      <a:pt x="18" y="9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6">
                <a:extLst>
                  <a:ext uri="{FF2B5EF4-FFF2-40B4-BE49-F238E27FC236}">
                    <a16:creationId xmlns:a16="http://schemas.microsoft.com/office/drawing/2014/main" id="{40F7C61E-6F6F-4F17-9DE1-99AA52DF8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690" y="2659059"/>
                <a:ext cx="914401" cy="484186"/>
              </a:xfrm>
              <a:custGeom>
                <a:avLst/>
                <a:gdLst>
                  <a:gd name="T0" fmla="*/ 44 w 187"/>
                  <a:gd name="T1" fmla="*/ 44 h 99"/>
                  <a:gd name="T2" fmla="*/ 142 w 187"/>
                  <a:gd name="T3" fmla="*/ 0 h 99"/>
                  <a:gd name="T4" fmla="*/ 187 w 187"/>
                  <a:gd name="T5" fmla="*/ 32 h 99"/>
                  <a:gd name="T6" fmla="*/ 44 w 187"/>
                  <a:gd name="T7" fmla="*/ 99 h 99"/>
                  <a:gd name="T8" fmla="*/ 0 w 187"/>
                  <a:gd name="T9" fmla="*/ 93 h 99"/>
                  <a:gd name="T10" fmla="*/ 16 w 187"/>
                  <a:gd name="T11" fmla="*/ 41 h 99"/>
                  <a:gd name="T12" fmla="*/ 44 w 187"/>
                  <a:gd name="T13" fmla="*/ 4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99">
                    <a:moveTo>
                      <a:pt x="44" y="44"/>
                    </a:moveTo>
                    <a:cubicBezTo>
                      <a:pt x="83" y="44"/>
                      <a:pt x="118" y="27"/>
                      <a:pt x="142" y="0"/>
                    </a:cubicBezTo>
                    <a:cubicBezTo>
                      <a:pt x="187" y="32"/>
                      <a:pt x="187" y="32"/>
                      <a:pt x="187" y="32"/>
                    </a:cubicBezTo>
                    <a:cubicBezTo>
                      <a:pt x="153" y="73"/>
                      <a:pt x="101" y="99"/>
                      <a:pt x="44" y="99"/>
                    </a:cubicBezTo>
                    <a:cubicBezTo>
                      <a:pt x="29" y="99"/>
                      <a:pt x="14" y="97"/>
                      <a:pt x="0" y="93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25" y="43"/>
                      <a:pt x="35" y="44"/>
                      <a:pt x="44" y="4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7">
                <a:extLst>
                  <a:ext uri="{FF2B5EF4-FFF2-40B4-BE49-F238E27FC236}">
                    <a16:creationId xmlns:a16="http://schemas.microsoft.com/office/drawing/2014/main" id="{32D4C426-D793-4EEA-B9D0-887B78560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5" y="2297109"/>
                <a:ext cx="650875" cy="777875"/>
              </a:xfrm>
              <a:custGeom>
                <a:avLst/>
                <a:gdLst>
                  <a:gd name="T0" fmla="*/ 133 w 133"/>
                  <a:gd name="T1" fmla="*/ 107 h 159"/>
                  <a:gd name="T2" fmla="*/ 116 w 133"/>
                  <a:gd name="T3" fmla="*/ 159 h 159"/>
                  <a:gd name="T4" fmla="*/ 0 w 133"/>
                  <a:gd name="T5" fmla="*/ 0 h 159"/>
                  <a:gd name="T6" fmla="*/ 55 w 133"/>
                  <a:gd name="T7" fmla="*/ 0 h 159"/>
                  <a:gd name="T8" fmla="*/ 133 w 133"/>
                  <a:gd name="T9" fmla="*/ 10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159">
                    <a:moveTo>
                      <a:pt x="133" y="107"/>
                    </a:moveTo>
                    <a:cubicBezTo>
                      <a:pt x="116" y="159"/>
                      <a:pt x="116" y="159"/>
                      <a:pt x="116" y="159"/>
                    </a:cubicBezTo>
                    <a:cubicBezTo>
                      <a:pt x="52" y="133"/>
                      <a:pt x="5" y="72"/>
                      <a:pt x="0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0" y="48"/>
                      <a:pt x="91" y="88"/>
                      <a:pt x="133" y="107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8">
                <a:extLst>
                  <a:ext uri="{FF2B5EF4-FFF2-40B4-BE49-F238E27FC236}">
                    <a16:creationId xmlns:a16="http://schemas.microsoft.com/office/drawing/2014/main" id="{0ABA6174-0E70-44D3-8A83-1DBBAD8B3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690" y="1317625"/>
                <a:ext cx="914401" cy="479424"/>
              </a:xfrm>
              <a:custGeom>
                <a:avLst/>
                <a:gdLst>
                  <a:gd name="T0" fmla="*/ 44 w 187"/>
                  <a:gd name="T1" fmla="*/ 54 h 98"/>
                  <a:gd name="T2" fmla="*/ 16 w 187"/>
                  <a:gd name="T3" fmla="*/ 57 h 98"/>
                  <a:gd name="T4" fmla="*/ 0 w 187"/>
                  <a:gd name="T5" fmla="*/ 5 h 98"/>
                  <a:gd name="T6" fmla="*/ 44 w 187"/>
                  <a:gd name="T7" fmla="*/ 0 h 98"/>
                  <a:gd name="T8" fmla="*/ 187 w 187"/>
                  <a:gd name="T9" fmla="*/ 66 h 98"/>
                  <a:gd name="T10" fmla="*/ 142 w 187"/>
                  <a:gd name="T11" fmla="*/ 98 h 98"/>
                  <a:gd name="T12" fmla="*/ 44 w 187"/>
                  <a:gd name="T13" fmla="*/ 5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98">
                    <a:moveTo>
                      <a:pt x="44" y="54"/>
                    </a:moveTo>
                    <a:cubicBezTo>
                      <a:pt x="35" y="54"/>
                      <a:pt x="25" y="55"/>
                      <a:pt x="16" y="5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4" y="2"/>
                      <a:pt x="29" y="0"/>
                      <a:pt x="44" y="0"/>
                    </a:cubicBezTo>
                    <a:cubicBezTo>
                      <a:pt x="101" y="0"/>
                      <a:pt x="153" y="25"/>
                      <a:pt x="187" y="66"/>
                    </a:cubicBezTo>
                    <a:cubicBezTo>
                      <a:pt x="142" y="98"/>
                      <a:pt x="142" y="98"/>
                      <a:pt x="142" y="98"/>
                    </a:cubicBezTo>
                    <a:cubicBezTo>
                      <a:pt x="118" y="71"/>
                      <a:pt x="83" y="54"/>
                      <a:pt x="44" y="5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9">
                <a:extLst>
                  <a:ext uri="{FF2B5EF4-FFF2-40B4-BE49-F238E27FC236}">
                    <a16:creationId xmlns:a16="http://schemas.microsoft.com/office/drawing/2014/main" id="{89CE8C12-81D7-451D-81C8-3992EEC64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1381126"/>
                <a:ext cx="650875" cy="782637"/>
              </a:xfrm>
              <a:custGeom>
                <a:avLst/>
                <a:gdLst>
                  <a:gd name="T0" fmla="*/ 55 w 133"/>
                  <a:gd name="T1" fmla="*/ 160 h 160"/>
                  <a:gd name="T2" fmla="*/ 0 w 133"/>
                  <a:gd name="T3" fmla="*/ 160 h 160"/>
                  <a:gd name="T4" fmla="*/ 116 w 133"/>
                  <a:gd name="T5" fmla="*/ 0 h 160"/>
                  <a:gd name="T6" fmla="*/ 133 w 133"/>
                  <a:gd name="T7" fmla="*/ 53 h 160"/>
                  <a:gd name="T8" fmla="*/ 55 w 133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160">
                    <a:moveTo>
                      <a:pt x="55" y="160"/>
                    </a:moveTo>
                    <a:cubicBezTo>
                      <a:pt x="0" y="160"/>
                      <a:pt x="0" y="160"/>
                      <a:pt x="0" y="160"/>
                    </a:cubicBezTo>
                    <a:cubicBezTo>
                      <a:pt x="5" y="87"/>
                      <a:pt x="52" y="27"/>
                      <a:pt x="116" y="0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91" y="71"/>
                      <a:pt x="60" y="112"/>
                      <a:pt x="55" y="1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2" name="Oval 102">
              <a:extLst>
                <a:ext uri="{FF2B5EF4-FFF2-40B4-BE49-F238E27FC236}">
                  <a16:creationId xmlns:a16="http://schemas.microsoft.com/office/drawing/2014/main" id="{3028C76B-8D91-421F-BE86-E9F4A616F4D3}"/>
                </a:ext>
              </a:extLst>
            </p:cNvPr>
            <p:cNvSpPr>
              <a:spLocks/>
            </p:cNvSpPr>
            <p:nvPr/>
          </p:nvSpPr>
          <p:spPr>
            <a:xfrm>
              <a:off x="10180122" y="3851947"/>
              <a:ext cx="556789" cy="55678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sx="110000" sy="110000" algn="ctr" rotWithShape="0">
                <a:schemeClr val="tx1">
                  <a:alpha val="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3FABBAAE-3779-4ACC-A794-7FF540784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1057" y="4018184"/>
              <a:ext cx="274915" cy="224307"/>
            </a:xfrm>
            <a:custGeom>
              <a:avLst/>
              <a:gdLst>
                <a:gd name="connsiteX0" fmla="*/ 508188 w 609120"/>
                <a:gd name="connsiteY0" fmla="*/ 388434 h 496992"/>
                <a:gd name="connsiteX1" fmla="*/ 508188 w 609120"/>
                <a:gd name="connsiteY1" fmla="*/ 438152 h 496992"/>
                <a:gd name="connsiteX2" fmla="*/ 557983 w 609120"/>
                <a:gd name="connsiteY2" fmla="*/ 438152 h 496992"/>
                <a:gd name="connsiteX3" fmla="*/ 557983 w 609120"/>
                <a:gd name="connsiteY3" fmla="*/ 388434 h 496992"/>
                <a:gd name="connsiteX4" fmla="*/ 51136 w 609120"/>
                <a:gd name="connsiteY4" fmla="*/ 388434 h 496992"/>
                <a:gd name="connsiteX5" fmla="*/ 51136 w 609120"/>
                <a:gd name="connsiteY5" fmla="*/ 438152 h 496992"/>
                <a:gd name="connsiteX6" fmla="*/ 100931 w 609120"/>
                <a:gd name="connsiteY6" fmla="*/ 438152 h 496992"/>
                <a:gd name="connsiteX7" fmla="*/ 100931 w 609120"/>
                <a:gd name="connsiteY7" fmla="*/ 388434 h 496992"/>
                <a:gd name="connsiteX8" fmla="*/ 508188 w 609120"/>
                <a:gd name="connsiteY8" fmla="*/ 314770 h 496992"/>
                <a:gd name="connsiteX9" fmla="*/ 508188 w 609120"/>
                <a:gd name="connsiteY9" fmla="*/ 364430 h 496992"/>
                <a:gd name="connsiteX10" fmla="*/ 557983 w 609120"/>
                <a:gd name="connsiteY10" fmla="*/ 364430 h 496992"/>
                <a:gd name="connsiteX11" fmla="*/ 557983 w 609120"/>
                <a:gd name="connsiteY11" fmla="*/ 314770 h 496992"/>
                <a:gd name="connsiteX12" fmla="*/ 51136 w 609120"/>
                <a:gd name="connsiteY12" fmla="*/ 314770 h 496992"/>
                <a:gd name="connsiteX13" fmla="*/ 51136 w 609120"/>
                <a:gd name="connsiteY13" fmla="*/ 364430 h 496992"/>
                <a:gd name="connsiteX14" fmla="*/ 100931 w 609120"/>
                <a:gd name="connsiteY14" fmla="*/ 364430 h 496992"/>
                <a:gd name="connsiteX15" fmla="*/ 100931 w 609120"/>
                <a:gd name="connsiteY15" fmla="*/ 314770 h 496992"/>
                <a:gd name="connsiteX16" fmla="*/ 354456 w 609120"/>
                <a:gd name="connsiteY16" fmla="*/ 314763 h 496992"/>
                <a:gd name="connsiteX17" fmla="*/ 354456 w 609120"/>
                <a:gd name="connsiteY17" fmla="*/ 364425 h 496992"/>
                <a:gd name="connsiteX18" fmla="*/ 404189 w 609120"/>
                <a:gd name="connsiteY18" fmla="*/ 364425 h 496992"/>
                <a:gd name="connsiteX19" fmla="*/ 404189 w 609120"/>
                <a:gd name="connsiteY19" fmla="*/ 314763 h 496992"/>
                <a:gd name="connsiteX20" fmla="*/ 279770 w 609120"/>
                <a:gd name="connsiteY20" fmla="*/ 314763 h 496992"/>
                <a:gd name="connsiteX21" fmla="*/ 279770 w 609120"/>
                <a:gd name="connsiteY21" fmla="*/ 364425 h 496992"/>
                <a:gd name="connsiteX22" fmla="*/ 329561 w 609120"/>
                <a:gd name="connsiteY22" fmla="*/ 364425 h 496992"/>
                <a:gd name="connsiteX23" fmla="*/ 329561 w 609120"/>
                <a:gd name="connsiteY23" fmla="*/ 314763 h 496992"/>
                <a:gd name="connsiteX24" fmla="*/ 205085 w 609120"/>
                <a:gd name="connsiteY24" fmla="*/ 314763 h 496992"/>
                <a:gd name="connsiteX25" fmla="*/ 205085 w 609120"/>
                <a:gd name="connsiteY25" fmla="*/ 364425 h 496992"/>
                <a:gd name="connsiteX26" fmla="*/ 254875 w 609120"/>
                <a:gd name="connsiteY26" fmla="*/ 364425 h 496992"/>
                <a:gd name="connsiteX27" fmla="*/ 254875 w 609120"/>
                <a:gd name="connsiteY27" fmla="*/ 314763 h 496992"/>
                <a:gd name="connsiteX28" fmla="*/ 469471 w 609120"/>
                <a:gd name="connsiteY28" fmla="*/ 288542 h 496992"/>
                <a:gd name="connsiteX29" fmla="*/ 596700 w 609120"/>
                <a:gd name="connsiteY29" fmla="*/ 288542 h 496992"/>
                <a:gd name="connsiteX30" fmla="*/ 596700 w 609120"/>
                <a:gd name="connsiteY30" fmla="*/ 496992 h 496992"/>
                <a:gd name="connsiteX31" fmla="*/ 469471 w 609120"/>
                <a:gd name="connsiteY31" fmla="*/ 496992 h 496992"/>
                <a:gd name="connsiteX32" fmla="*/ 12419 w 609120"/>
                <a:gd name="connsiteY32" fmla="*/ 288542 h 496992"/>
                <a:gd name="connsiteX33" fmla="*/ 139648 w 609120"/>
                <a:gd name="connsiteY33" fmla="*/ 288542 h 496992"/>
                <a:gd name="connsiteX34" fmla="*/ 139648 w 609120"/>
                <a:gd name="connsiteY34" fmla="*/ 496992 h 496992"/>
                <a:gd name="connsiteX35" fmla="*/ 12419 w 609120"/>
                <a:gd name="connsiteY35" fmla="*/ 496992 h 496992"/>
                <a:gd name="connsiteX36" fmla="*/ 469471 w 609120"/>
                <a:gd name="connsiteY36" fmla="*/ 257070 h 496992"/>
                <a:gd name="connsiteX37" fmla="*/ 609120 w 609120"/>
                <a:gd name="connsiteY37" fmla="*/ 257070 h 496992"/>
                <a:gd name="connsiteX38" fmla="*/ 609120 w 609120"/>
                <a:gd name="connsiteY38" fmla="*/ 271959 h 496992"/>
                <a:gd name="connsiteX39" fmla="*/ 469471 w 609120"/>
                <a:gd name="connsiteY39" fmla="*/ 271959 h 496992"/>
                <a:gd name="connsiteX40" fmla="*/ 0 w 609120"/>
                <a:gd name="connsiteY40" fmla="*/ 257070 h 496992"/>
                <a:gd name="connsiteX41" fmla="*/ 139649 w 609120"/>
                <a:gd name="connsiteY41" fmla="*/ 257070 h 496992"/>
                <a:gd name="connsiteX42" fmla="*/ 139649 w 609120"/>
                <a:gd name="connsiteY42" fmla="*/ 271959 h 496992"/>
                <a:gd name="connsiteX43" fmla="*/ 0 w 609120"/>
                <a:gd name="connsiteY43" fmla="*/ 271959 h 496992"/>
                <a:gd name="connsiteX44" fmla="*/ 354456 w 609120"/>
                <a:gd name="connsiteY44" fmla="*/ 240183 h 496992"/>
                <a:gd name="connsiteX45" fmla="*/ 354456 w 609120"/>
                <a:gd name="connsiteY45" fmla="*/ 289903 h 496992"/>
                <a:gd name="connsiteX46" fmla="*/ 404189 w 609120"/>
                <a:gd name="connsiteY46" fmla="*/ 289903 h 496992"/>
                <a:gd name="connsiteX47" fmla="*/ 404189 w 609120"/>
                <a:gd name="connsiteY47" fmla="*/ 240183 h 496992"/>
                <a:gd name="connsiteX48" fmla="*/ 279770 w 609120"/>
                <a:gd name="connsiteY48" fmla="*/ 240183 h 496992"/>
                <a:gd name="connsiteX49" fmla="*/ 279770 w 609120"/>
                <a:gd name="connsiteY49" fmla="*/ 289903 h 496992"/>
                <a:gd name="connsiteX50" fmla="*/ 329561 w 609120"/>
                <a:gd name="connsiteY50" fmla="*/ 289903 h 496992"/>
                <a:gd name="connsiteX51" fmla="*/ 329561 w 609120"/>
                <a:gd name="connsiteY51" fmla="*/ 240183 h 496992"/>
                <a:gd name="connsiteX52" fmla="*/ 205085 w 609120"/>
                <a:gd name="connsiteY52" fmla="*/ 240183 h 496992"/>
                <a:gd name="connsiteX53" fmla="*/ 205085 w 609120"/>
                <a:gd name="connsiteY53" fmla="*/ 289903 h 496992"/>
                <a:gd name="connsiteX54" fmla="*/ 254875 w 609120"/>
                <a:gd name="connsiteY54" fmla="*/ 289903 h 496992"/>
                <a:gd name="connsiteX55" fmla="*/ 254875 w 609120"/>
                <a:gd name="connsiteY55" fmla="*/ 240183 h 496992"/>
                <a:gd name="connsiteX56" fmla="*/ 354456 w 609120"/>
                <a:gd name="connsiteY56" fmla="*/ 165603 h 496992"/>
                <a:gd name="connsiteX57" fmla="*/ 354456 w 609120"/>
                <a:gd name="connsiteY57" fmla="*/ 215323 h 496992"/>
                <a:gd name="connsiteX58" fmla="*/ 404189 w 609120"/>
                <a:gd name="connsiteY58" fmla="*/ 215323 h 496992"/>
                <a:gd name="connsiteX59" fmla="*/ 404189 w 609120"/>
                <a:gd name="connsiteY59" fmla="*/ 165603 h 496992"/>
                <a:gd name="connsiteX60" fmla="*/ 279770 w 609120"/>
                <a:gd name="connsiteY60" fmla="*/ 165603 h 496992"/>
                <a:gd name="connsiteX61" fmla="*/ 279770 w 609120"/>
                <a:gd name="connsiteY61" fmla="*/ 215323 h 496992"/>
                <a:gd name="connsiteX62" fmla="*/ 329561 w 609120"/>
                <a:gd name="connsiteY62" fmla="*/ 215323 h 496992"/>
                <a:gd name="connsiteX63" fmla="*/ 329561 w 609120"/>
                <a:gd name="connsiteY63" fmla="*/ 165603 h 496992"/>
                <a:gd name="connsiteX64" fmla="*/ 205085 w 609120"/>
                <a:gd name="connsiteY64" fmla="*/ 165603 h 496992"/>
                <a:gd name="connsiteX65" fmla="*/ 205085 w 609120"/>
                <a:gd name="connsiteY65" fmla="*/ 215323 h 496992"/>
                <a:gd name="connsiteX66" fmla="*/ 254875 w 609120"/>
                <a:gd name="connsiteY66" fmla="*/ 215323 h 496992"/>
                <a:gd name="connsiteX67" fmla="*/ 254875 w 609120"/>
                <a:gd name="connsiteY67" fmla="*/ 165603 h 496992"/>
                <a:gd name="connsiteX68" fmla="*/ 304666 w 609120"/>
                <a:gd name="connsiteY68" fmla="*/ 50313 h 496992"/>
                <a:gd name="connsiteX69" fmla="*/ 446043 w 609120"/>
                <a:gd name="connsiteY69" fmla="*/ 144792 h 496992"/>
                <a:gd name="connsiteX70" fmla="*/ 446043 w 609120"/>
                <a:gd name="connsiteY70" fmla="*/ 496992 h 496992"/>
                <a:gd name="connsiteX71" fmla="*/ 346119 w 609120"/>
                <a:gd name="connsiteY71" fmla="*/ 496992 h 496992"/>
                <a:gd name="connsiteX72" fmla="*/ 346119 w 609120"/>
                <a:gd name="connsiteY72" fmla="*/ 381018 h 496992"/>
                <a:gd name="connsiteX73" fmla="*/ 263154 w 609120"/>
                <a:gd name="connsiteY73" fmla="*/ 381018 h 496992"/>
                <a:gd name="connsiteX74" fmla="*/ 263154 w 609120"/>
                <a:gd name="connsiteY74" fmla="*/ 496992 h 496992"/>
                <a:gd name="connsiteX75" fmla="*/ 163288 w 609120"/>
                <a:gd name="connsiteY75" fmla="*/ 496992 h 496992"/>
                <a:gd name="connsiteX76" fmla="*/ 163288 w 609120"/>
                <a:gd name="connsiteY76" fmla="*/ 144792 h 496992"/>
                <a:gd name="connsiteX77" fmla="*/ 304666 w 609120"/>
                <a:gd name="connsiteY77" fmla="*/ 0 h 496992"/>
                <a:gd name="connsiteX78" fmla="*/ 501719 w 609120"/>
                <a:gd name="connsiteY78" fmla="*/ 131040 h 496992"/>
                <a:gd name="connsiteX79" fmla="*/ 455296 w 609120"/>
                <a:gd name="connsiteY79" fmla="*/ 131040 h 496992"/>
                <a:gd name="connsiteX80" fmla="*/ 309291 w 609120"/>
                <a:gd name="connsiteY80" fmla="*/ 33473 h 496992"/>
                <a:gd name="connsiteX81" fmla="*/ 300040 w 609120"/>
                <a:gd name="connsiteY81" fmla="*/ 33473 h 496992"/>
                <a:gd name="connsiteX82" fmla="*/ 154035 w 609120"/>
                <a:gd name="connsiteY82" fmla="*/ 131040 h 496992"/>
                <a:gd name="connsiteX83" fmla="*/ 107612 w 609120"/>
                <a:gd name="connsiteY83" fmla="*/ 131040 h 49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9120" h="496992">
                  <a:moveTo>
                    <a:pt x="508188" y="388434"/>
                  </a:moveTo>
                  <a:lnTo>
                    <a:pt x="508188" y="438152"/>
                  </a:lnTo>
                  <a:lnTo>
                    <a:pt x="557983" y="438152"/>
                  </a:lnTo>
                  <a:lnTo>
                    <a:pt x="557983" y="388434"/>
                  </a:lnTo>
                  <a:close/>
                  <a:moveTo>
                    <a:pt x="51136" y="388434"/>
                  </a:moveTo>
                  <a:lnTo>
                    <a:pt x="51136" y="438152"/>
                  </a:lnTo>
                  <a:lnTo>
                    <a:pt x="100931" y="438152"/>
                  </a:lnTo>
                  <a:lnTo>
                    <a:pt x="100931" y="388434"/>
                  </a:lnTo>
                  <a:close/>
                  <a:moveTo>
                    <a:pt x="508188" y="314770"/>
                  </a:moveTo>
                  <a:lnTo>
                    <a:pt x="508188" y="364430"/>
                  </a:lnTo>
                  <a:lnTo>
                    <a:pt x="557983" y="364430"/>
                  </a:lnTo>
                  <a:lnTo>
                    <a:pt x="557983" y="314770"/>
                  </a:lnTo>
                  <a:close/>
                  <a:moveTo>
                    <a:pt x="51136" y="314770"/>
                  </a:moveTo>
                  <a:lnTo>
                    <a:pt x="51136" y="364430"/>
                  </a:lnTo>
                  <a:lnTo>
                    <a:pt x="100931" y="364430"/>
                  </a:lnTo>
                  <a:lnTo>
                    <a:pt x="100931" y="314770"/>
                  </a:lnTo>
                  <a:close/>
                  <a:moveTo>
                    <a:pt x="354456" y="314763"/>
                  </a:moveTo>
                  <a:lnTo>
                    <a:pt x="354456" y="364425"/>
                  </a:lnTo>
                  <a:lnTo>
                    <a:pt x="404189" y="364425"/>
                  </a:lnTo>
                  <a:lnTo>
                    <a:pt x="404189" y="314763"/>
                  </a:lnTo>
                  <a:close/>
                  <a:moveTo>
                    <a:pt x="279770" y="314763"/>
                  </a:moveTo>
                  <a:lnTo>
                    <a:pt x="279770" y="364425"/>
                  </a:lnTo>
                  <a:lnTo>
                    <a:pt x="329561" y="364425"/>
                  </a:lnTo>
                  <a:lnTo>
                    <a:pt x="329561" y="314763"/>
                  </a:lnTo>
                  <a:close/>
                  <a:moveTo>
                    <a:pt x="205085" y="314763"/>
                  </a:moveTo>
                  <a:lnTo>
                    <a:pt x="205085" y="364425"/>
                  </a:lnTo>
                  <a:lnTo>
                    <a:pt x="254875" y="364425"/>
                  </a:lnTo>
                  <a:lnTo>
                    <a:pt x="254875" y="314763"/>
                  </a:lnTo>
                  <a:close/>
                  <a:moveTo>
                    <a:pt x="469471" y="288542"/>
                  </a:moveTo>
                  <a:lnTo>
                    <a:pt x="596700" y="288542"/>
                  </a:lnTo>
                  <a:lnTo>
                    <a:pt x="596700" y="496992"/>
                  </a:lnTo>
                  <a:lnTo>
                    <a:pt x="469471" y="496992"/>
                  </a:lnTo>
                  <a:close/>
                  <a:moveTo>
                    <a:pt x="12419" y="288542"/>
                  </a:moveTo>
                  <a:lnTo>
                    <a:pt x="139648" y="288542"/>
                  </a:lnTo>
                  <a:lnTo>
                    <a:pt x="139648" y="496992"/>
                  </a:lnTo>
                  <a:lnTo>
                    <a:pt x="12419" y="496992"/>
                  </a:lnTo>
                  <a:close/>
                  <a:moveTo>
                    <a:pt x="469471" y="257070"/>
                  </a:moveTo>
                  <a:lnTo>
                    <a:pt x="609120" y="257070"/>
                  </a:lnTo>
                  <a:lnTo>
                    <a:pt x="609120" y="271959"/>
                  </a:lnTo>
                  <a:lnTo>
                    <a:pt x="469471" y="271959"/>
                  </a:lnTo>
                  <a:close/>
                  <a:moveTo>
                    <a:pt x="0" y="257070"/>
                  </a:moveTo>
                  <a:lnTo>
                    <a:pt x="139649" y="257070"/>
                  </a:lnTo>
                  <a:lnTo>
                    <a:pt x="139649" y="271959"/>
                  </a:lnTo>
                  <a:lnTo>
                    <a:pt x="0" y="271959"/>
                  </a:lnTo>
                  <a:close/>
                  <a:moveTo>
                    <a:pt x="354456" y="240183"/>
                  </a:moveTo>
                  <a:lnTo>
                    <a:pt x="354456" y="289903"/>
                  </a:lnTo>
                  <a:lnTo>
                    <a:pt x="404189" y="289903"/>
                  </a:lnTo>
                  <a:lnTo>
                    <a:pt x="404189" y="240183"/>
                  </a:lnTo>
                  <a:close/>
                  <a:moveTo>
                    <a:pt x="279770" y="240183"/>
                  </a:moveTo>
                  <a:lnTo>
                    <a:pt x="279770" y="289903"/>
                  </a:lnTo>
                  <a:lnTo>
                    <a:pt x="329561" y="289903"/>
                  </a:lnTo>
                  <a:lnTo>
                    <a:pt x="329561" y="240183"/>
                  </a:lnTo>
                  <a:close/>
                  <a:moveTo>
                    <a:pt x="205085" y="240183"/>
                  </a:moveTo>
                  <a:lnTo>
                    <a:pt x="205085" y="289903"/>
                  </a:lnTo>
                  <a:lnTo>
                    <a:pt x="254875" y="289903"/>
                  </a:lnTo>
                  <a:lnTo>
                    <a:pt x="254875" y="240183"/>
                  </a:lnTo>
                  <a:close/>
                  <a:moveTo>
                    <a:pt x="354456" y="165603"/>
                  </a:moveTo>
                  <a:lnTo>
                    <a:pt x="354456" y="215323"/>
                  </a:lnTo>
                  <a:lnTo>
                    <a:pt x="404189" y="215323"/>
                  </a:lnTo>
                  <a:lnTo>
                    <a:pt x="404189" y="165603"/>
                  </a:lnTo>
                  <a:close/>
                  <a:moveTo>
                    <a:pt x="279770" y="165603"/>
                  </a:moveTo>
                  <a:lnTo>
                    <a:pt x="279770" y="215323"/>
                  </a:lnTo>
                  <a:lnTo>
                    <a:pt x="329561" y="215323"/>
                  </a:lnTo>
                  <a:lnTo>
                    <a:pt x="329561" y="165603"/>
                  </a:lnTo>
                  <a:close/>
                  <a:moveTo>
                    <a:pt x="205085" y="165603"/>
                  </a:moveTo>
                  <a:lnTo>
                    <a:pt x="205085" y="215323"/>
                  </a:lnTo>
                  <a:lnTo>
                    <a:pt x="254875" y="215323"/>
                  </a:lnTo>
                  <a:lnTo>
                    <a:pt x="254875" y="165603"/>
                  </a:lnTo>
                  <a:close/>
                  <a:moveTo>
                    <a:pt x="304666" y="50313"/>
                  </a:moveTo>
                  <a:lnTo>
                    <a:pt x="446043" y="144792"/>
                  </a:lnTo>
                  <a:lnTo>
                    <a:pt x="446043" y="496992"/>
                  </a:lnTo>
                  <a:lnTo>
                    <a:pt x="346119" y="496992"/>
                  </a:lnTo>
                  <a:lnTo>
                    <a:pt x="346119" y="381018"/>
                  </a:lnTo>
                  <a:lnTo>
                    <a:pt x="263154" y="381018"/>
                  </a:lnTo>
                  <a:lnTo>
                    <a:pt x="263154" y="496992"/>
                  </a:lnTo>
                  <a:lnTo>
                    <a:pt x="163288" y="496992"/>
                  </a:lnTo>
                  <a:lnTo>
                    <a:pt x="163288" y="144792"/>
                  </a:lnTo>
                  <a:close/>
                  <a:moveTo>
                    <a:pt x="304666" y="0"/>
                  </a:moveTo>
                  <a:lnTo>
                    <a:pt x="501719" y="131040"/>
                  </a:lnTo>
                  <a:lnTo>
                    <a:pt x="455296" y="131040"/>
                  </a:lnTo>
                  <a:lnTo>
                    <a:pt x="309291" y="33473"/>
                  </a:lnTo>
                  <a:lnTo>
                    <a:pt x="300040" y="33473"/>
                  </a:lnTo>
                  <a:lnTo>
                    <a:pt x="154035" y="131040"/>
                  </a:lnTo>
                  <a:lnTo>
                    <a:pt x="107612" y="1310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52E7DDB-42BE-48C0-91D0-27905BC28F1B}"/>
                </a:ext>
              </a:extLst>
            </p:cNvPr>
            <p:cNvGrpSpPr/>
            <p:nvPr/>
          </p:nvGrpSpPr>
          <p:grpSpPr>
            <a:xfrm>
              <a:off x="1225140" y="3621385"/>
              <a:ext cx="1019688" cy="1020572"/>
              <a:chOff x="5563114" y="3958296"/>
              <a:chExt cx="1065766" cy="1066692"/>
            </a:xfrm>
          </p:grpSpPr>
          <p:grpSp>
            <p:nvGrpSpPr>
              <p:cNvPr id="48" name="Group 25">
                <a:extLst>
                  <a:ext uri="{FF2B5EF4-FFF2-40B4-BE49-F238E27FC236}">
                    <a16:creationId xmlns:a16="http://schemas.microsoft.com/office/drawing/2014/main" id="{A703701D-2542-4BD2-8172-62C0F69A725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563114" y="3958296"/>
                <a:ext cx="1065766" cy="1066692"/>
                <a:chOff x="3662363" y="1317626"/>
                <a:chExt cx="1824038" cy="1825624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51" name="Freeform 5">
                  <a:extLst>
                    <a:ext uri="{FF2B5EF4-FFF2-40B4-BE49-F238E27FC236}">
                      <a16:creationId xmlns:a16="http://schemas.microsoft.com/office/drawing/2014/main" id="{987D643E-85B9-4856-A880-8E9516A114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29213" y="1747838"/>
                  <a:ext cx="357188" cy="965200"/>
                </a:xfrm>
                <a:custGeom>
                  <a:avLst/>
                  <a:gdLst>
                    <a:gd name="T0" fmla="*/ 18 w 73"/>
                    <a:gd name="T1" fmla="*/ 98 h 197"/>
                    <a:gd name="T2" fmla="*/ 0 w 73"/>
                    <a:gd name="T3" fmla="*/ 32 h 197"/>
                    <a:gd name="T4" fmla="*/ 45 w 73"/>
                    <a:gd name="T5" fmla="*/ 0 h 197"/>
                    <a:gd name="T6" fmla="*/ 73 w 73"/>
                    <a:gd name="T7" fmla="*/ 98 h 197"/>
                    <a:gd name="T8" fmla="*/ 45 w 73"/>
                    <a:gd name="T9" fmla="*/ 197 h 197"/>
                    <a:gd name="T10" fmla="*/ 0 w 73"/>
                    <a:gd name="T11" fmla="*/ 164 h 197"/>
                    <a:gd name="T12" fmla="*/ 18 w 73"/>
                    <a:gd name="T13" fmla="*/ 98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" h="197">
                      <a:moveTo>
                        <a:pt x="18" y="98"/>
                      </a:moveTo>
                      <a:cubicBezTo>
                        <a:pt x="18" y="74"/>
                        <a:pt x="12" y="51"/>
                        <a:pt x="0" y="32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62" y="28"/>
                        <a:pt x="73" y="62"/>
                        <a:pt x="73" y="98"/>
                      </a:cubicBezTo>
                      <a:cubicBezTo>
                        <a:pt x="73" y="134"/>
                        <a:pt x="62" y="168"/>
                        <a:pt x="45" y="197"/>
                      </a:cubicBezTo>
                      <a:cubicBezTo>
                        <a:pt x="0" y="164"/>
                        <a:pt x="0" y="164"/>
                        <a:pt x="0" y="164"/>
                      </a:cubicBezTo>
                      <a:cubicBezTo>
                        <a:pt x="12" y="145"/>
                        <a:pt x="18" y="122"/>
                        <a:pt x="18" y="98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" name="Freeform 6">
                  <a:extLst>
                    <a:ext uri="{FF2B5EF4-FFF2-40B4-BE49-F238E27FC236}">
                      <a16:creationId xmlns:a16="http://schemas.microsoft.com/office/drawing/2014/main" id="{717202C7-6057-4842-8099-F464453ACE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7688" y="2659063"/>
                  <a:ext cx="914400" cy="484187"/>
                </a:xfrm>
                <a:custGeom>
                  <a:avLst/>
                  <a:gdLst>
                    <a:gd name="T0" fmla="*/ 44 w 187"/>
                    <a:gd name="T1" fmla="*/ 44 h 99"/>
                    <a:gd name="T2" fmla="*/ 142 w 187"/>
                    <a:gd name="T3" fmla="*/ 0 h 99"/>
                    <a:gd name="T4" fmla="*/ 187 w 187"/>
                    <a:gd name="T5" fmla="*/ 32 h 99"/>
                    <a:gd name="T6" fmla="*/ 44 w 187"/>
                    <a:gd name="T7" fmla="*/ 99 h 99"/>
                    <a:gd name="T8" fmla="*/ 0 w 187"/>
                    <a:gd name="T9" fmla="*/ 93 h 99"/>
                    <a:gd name="T10" fmla="*/ 16 w 187"/>
                    <a:gd name="T11" fmla="*/ 41 h 99"/>
                    <a:gd name="T12" fmla="*/ 44 w 187"/>
                    <a:gd name="T13" fmla="*/ 44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7" h="99">
                      <a:moveTo>
                        <a:pt x="44" y="44"/>
                      </a:moveTo>
                      <a:cubicBezTo>
                        <a:pt x="83" y="44"/>
                        <a:pt x="118" y="27"/>
                        <a:pt x="142" y="0"/>
                      </a:cubicBezTo>
                      <a:cubicBezTo>
                        <a:pt x="187" y="32"/>
                        <a:pt x="187" y="32"/>
                        <a:pt x="187" y="32"/>
                      </a:cubicBezTo>
                      <a:cubicBezTo>
                        <a:pt x="153" y="73"/>
                        <a:pt x="101" y="99"/>
                        <a:pt x="44" y="99"/>
                      </a:cubicBezTo>
                      <a:cubicBezTo>
                        <a:pt x="29" y="99"/>
                        <a:pt x="14" y="97"/>
                        <a:pt x="0" y="93"/>
                      </a:cubicBezTo>
                      <a:cubicBezTo>
                        <a:pt x="16" y="41"/>
                        <a:pt x="16" y="41"/>
                        <a:pt x="16" y="41"/>
                      </a:cubicBezTo>
                      <a:cubicBezTo>
                        <a:pt x="25" y="43"/>
                        <a:pt x="35" y="44"/>
                        <a:pt x="44" y="44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" name="Freeform 7">
                  <a:extLst>
                    <a:ext uri="{FF2B5EF4-FFF2-40B4-BE49-F238E27FC236}">
                      <a16:creationId xmlns:a16="http://schemas.microsoft.com/office/drawing/2014/main" id="{57E274C4-C37A-409E-975F-A8C968AD1F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2363" y="2297113"/>
                  <a:ext cx="650875" cy="777875"/>
                </a:xfrm>
                <a:custGeom>
                  <a:avLst/>
                  <a:gdLst>
                    <a:gd name="T0" fmla="*/ 133 w 133"/>
                    <a:gd name="T1" fmla="*/ 107 h 159"/>
                    <a:gd name="T2" fmla="*/ 116 w 133"/>
                    <a:gd name="T3" fmla="*/ 159 h 159"/>
                    <a:gd name="T4" fmla="*/ 0 w 133"/>
                    <a:gd name="T5" fmla="*/ 0 h 159"/>
                    <a:gd name="T6" fmla="*/ 55 w 133"/>
                    <a:gd name="T7" fmla="*/ 0 h 159"/>
                    <a:gd name="T8" fmla="*/ 133 w 133"/>
                    <a:gd name="T9" fmla="*/ 107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3" h="159">
                      <a:moveTo>
                        <a:pt x="133" y="107"/>
                      </a:moveTo>
                      <a:cubicBezTo>
                        <a:pt x="116" y="159"/>
                        <a:pt x="116" y="159"/>
                        <a:pt x="116" y="159"/>
                      </a:cubicBezTo>
                      <a:cubicBezTo>
                        <a:pt x="52" y="133"/>
                        <a:pt x="5" y="72"/>
                        <a:pt x="0" y="0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60" y="48"/>
                        <a:pt x="91" y="88"/>
                        <a:pt x="133" y="107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" name="Freeform 8">
                  <a:extLst>
                    <a:ext uri="{FF2B5EF4-FFF2-40B4-BE49-F238E27FC236}">
                      <a16:creationId xmlns:a16="http://schemas.microsoft.com/office/drawing/2014/main" id="{F827A91D-EE99-410E-AEF9-D6EAB7957F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7688" y="1317626"/>
                  <a:ext cx="914400" cy="479425"/>
                </a:xfrm>
                <a:custGeom>
                  <a:avLst/>
                  <a:gdLst>
                    <a:gd name="T0" fmla="*/ 44 w 187"/>
                    <a:gd name="T1" fmla="*/ 54 h 98"/>
                    <a:gd name="T2" fmla="*/ 16 w 187"/>
                    <a:gd name="T3" fmla="*/ 57 h 98"/>
                    <a:gd name="T4" fmla="*/ 0 w 187"/>
                    <a:gd name="T5" fmla="*/ 5 h 98"/>
                    <a:gd name="T6" fmla="*/ 44 w 187"/>
                    <a:gd name="T7" fmla="*/ 0 h 98"/>
                    <a:gd name="T8" fmla="*/ 187 w 187"/>
                    <a:gd name="T9" fmla="*/ 66 h 98"/>
                    <a:gd name="T10" fmla="*/ 142 w 187"/>
                    <a:gd name="T11" fmla="*/ 98 h 98"/>
                    <a:gd name="T12" fmla="*/ 44 w 187"/>
                    <a:gd name="T13" fmla="*/ 5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7" h="98">
                      <a:moveTo>
                        <a:pt x="44" y="54"/>
                      </a:moveTo>
                      <a:cubicBezTo>
                        <a:pt x="35" y="54"/>
                        <a:pt x="25" y="55"/>
                        <a:pt x="16" y="57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4" y="2"/>
                        <a:pt x="29" y="0"/>
                        <a:pt x="44" y="0"/>
                      </a:cubicBezTo>
                      <a:cubicBezTo>
                        <a:pt x="101" y="0"/>
                        <a:pt x="153" y="25"/>
                        <a:pt x="187" y="66"/>
                      </a:cubicBezTo>
                      <a:cubicBezTo>
                        <a:pt x="142" y="98"/>
                        <a:pt x="142" y="98"/>
                        <a:pt x="142" y="98"/>
                      </a:cubicBezTo>
                      <a:cubicBezTo>
                        <a:pt x="118" y="71"/>
                        <a:pt x="83" y="54"/>
                        <a:pt x="44" y="54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DA17EF10-A8C1-47D8-B38A-38879E5E66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2363" y="1381125"/>
                  <a:ext cx="650875" cy="782637"/>
                </a:xfrm>
                <a:custGeom>
                  <a:avLst/>
                  <a:gdLst>
                    <a:gd name="T0" fmla="*/ 55 w 133"/>
                    <a:gd name="T1" fmla="*/ 160 h 160"/>
                    <a:gd name="T2" fmla="*/ 0 w 133"/>
                    <a:gd name="T3" fmla="*/ 160 h 160"/>
                    <a:gd name="T4" fmla="*/ 116 w 133"/>
                    <a:gd name="T5" fmla="*/ 0 h 160"/>
                    <a:gd name="T6" fmla="*/ 133 w 133"/>
                    <a:gd name="T7" fmla="*/ 53 h 160"/>
                    <a:gd name="T8" fmla="*/ 55 w 133"/>
                    <a:gd name="T9" fmla="*/ 160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3" h="160">
                      <a:moveTo>
                        <a:pt x="55" y="160"/>
                      </a:moveTo>
                      <a:cubicBezTo>
                        <a:pt x="0" y="160"/>
                        <a:pt x="0" y="160"/>
                        <a:pt x="0" y="160"/>
                      </a:cubicBezTo>
                      <a:cubicBezTo>
                        <a:pt x="5" y="87"/>
                        <a:pt x="52" y="27"/>
                        <a:pt x="116" y="0"/>
                      </a:cubicBezTo>
                      <a:cubicBezTo>
                        <a:pt x="133" y="53"/>
                        <a:pt x="133" y="53"/>
                        <a:pt x="133" y="53"/>
                      </a:cubicBezTo>
                      <a:cubicBezTo>
                        <a:pt x="91" y="71"/>
                        <a:pt x="60" y="112"/>
                        <a:pt x="55" y="16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49" name="Oval 102">
                <a:extLst>
                  <a:ext uri="{FF2B5EF4-FFF2-40B4-BE49-F238E27FC236}">
                    <a16:creationId xmlns:a16="http://schemas.microsoft.com/office/drawing/2014/main" id="{C4ABA5C0-A886-44F7-B8CB-F5F338EE9B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05026" y="4199277"/>
                <a:ext cx="581949" cy="58194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sx="110000" sy="110000" algn="ctr" rotWithShape="0">
                  <a:schemeClr val="tx1">
                    <a:alpha val="8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D3CAE969-D740-49F0-BDB7-C522BEB91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2330" y="4373027"/>
                <a:ext cx="287338" cy="234444"/>
              </a:xfrm>
              <a:custGeom>
                <a:avLst/>
                <a:gdLst>
                  <a:gd name="connsiteX0" fmla="*/ 508188 w 609120"/>
                  <a:gd name="connsiteY0" fmla="*/ 388434 h 496992"/>
                  <a:gd name="connsiteX1" fmla="*/ 508188 w 609120"/>
                  <a:gd name="connsiteY1" fmla="*/ 438152 h 496992"/>
                  <a:gd name="connsiteX2" fmla="*/ 557983 w 609120"/>
                  <a:gd name="connsiteY2" fmla="*/ 438152 h 496992"/>
                  <a:gd name="connsiteX3" fmla="*/ 557983 w 609120"/>
                  <a:gd name="connsiteY3" fmla="*/ 388434 h 496992"/>
                  <a:gd name="connsiteX4" fmla="*/ 51136 w 609120"/>
                  <a:gd name="connsiteY4" fmla="*/ 388434 h 496992"/>
                  <a:gd name="connsiteX5" fmla="*/ 51136 w 609120"/>
                  <a:gd name="connsiteY5" fmla="*/ 438152 h 496992"/>
                  <a:gd name="connsiteX6" fmla="*/ 100931 w 609120"/>
                  <a:gd name="connsiteY6" fmla="*/ 438152 h 496992"/>
                  <a:gd name="connsiteX7" fmla="*/ 100931 w 609120"/>
                  <a:gd name="connsiteY7" fmla="*/ 388434 h 496992"/>
                  <a:gd name="connsiteX8" fmla="*/ 508188 w 609120"/>
                  <a:gd name="connsiteY8" fmla="*/ 314770 h 496992"/>
                  <a:gd name="connsiteX9" fmla="*/ 508188 w 609120"/>
                  <a:gd name="connsiteY9" fmla="*/ 364430 h 496992"/>
                  <a:gd name="connsiteX10" fmla="*/ 557983 w 609120"/>
                  <a:gd name="connsiteY10" fmla="*/ 364430 h 496992"/>
                  <a:gd name="connsiteX11" fmla="*/ 557983 w 609120"/>
                  <a:gd name="connsiteY11" fmla="*/ 314770 h 496992"/>
                  <a:gd name="connsiteX12" fmla="*/ 51136 w 609120"/>
                  <a:gd name="connsiteY12" fmla="*/ 314770 h 496992"/>
                  <a:gd name="connsiteX13" fmla="*/ 51136 w 609120"/>
                  <a:gd name="connsiteY13" fmla="*/ 364430 h 496992"/>
                  <a:gd name="connsiteX14" fmla="*/ 100931 w 609120"/>
                  <a:gd name="connsiteY14" fmla="*/ 364430 h 496992"/>
                  <a:gd name="connsiteX15" fmla="*/ 100931 w 609120"/>
                  <a:gd name="connsiteY15" fmla="*/ 314770 h 496992"/>
                  <a:gd name="connsiteX16" fmla="*/ 354456 w 609120"/>
                  <a:gd name="connsiteY16" fmla="*/ 314763 h 496992"/>
                  <a:gd name="connsiteX17" fmla="*/ 354456 w 609120"/>
                  <a:gd name="connsiteY17" fmla="*/ 364425 h 496992"/>
                  <a:gd name="connsiteX18" fmla="*/ 404189 w 609120"/>
                  <a:gd name="connsiteY18" fmla="*/ 364425 h 496992"/>
                  <a:gd name="connsiteX19" fmla="*/ 404189 w 609120"/>
                  <a:gd name="connsiteY19" fmla="*/ 314763 h 496992"/>
                  <a:gd name="connsiteX20" fmla="*/ 279770 w 609120"/>
                  <a:gd name="connsiteY20" fmla="*/ 314763 h 496992"/>
                  <a:gd name="connsiteX21" fmla="*/ 279770 w 609120"/>
                  <a:gd name="connsiteY21" fmla="*/ 364425 h 496992"/>
                  <a:gd name="connsiteX22" fmla="*/ 329561 w 609120"/>
                  <a:gd name="connsiteY22" fmla="*/ 364425 h 496992"/>
                  <a:gd name="connsiteX23" fmla="*/ 329561 w 609120"/>
                  <a:gd name="connsiteY23" fmla="*/ 314763 h 496992"/>
                  <a:gd name="connsiteX24" fmla="*/ 205085 w 609120"/>
                  <a:gd name="connsiteY24" fmla="*/ 314763 h 496992"/>
                  <a:gd name="connsiteX25" fmla="*/ 205085 w 609120"/>
                  <a:gd name="connsiteY25" fmla="*/ 364425 h 496992"/>
                  <a:gd name="connsiteX26" fmla="*/ 254875 w 609120"/>
                  <a:gd name="connsiteY26" fmla="*/ 364425 h 496992"/>
                  <a:gd name="connsiteX27" fmla="*/ 254875 w 609120"/>
                  <a:gd name="connsiteY27" fmla="*/ 314763 h 496992"/>
                  <a:gd name="connsiteX28" fmla="*/ 469471 w 609120"/>
                  <a:gd name="connsiteY28" fmla="*/ 288542 h 496992"/>
                  <a:gd name="connsiteX29" fmla="*/ 596700 w 609120"/>
                  <a:gd name="connsiteY29" fmla="*/ 288542 h 496992"/>
                  <a:gd name="connsiteX30" fmla="*/ 596700 w 609120"/>
                  <a:gd name="connsiteY30" fmla="*/ 496992 h 496992"/>
                  <a:gd name="connsiteX31" fmla="*/ 469471 w 609120"/>
                  <a:gd name="connsiteY31" fmla="*/ 496992 h 496992"/>
                  <a:gd name="connsiteX32" fmla="*/ 12419 w 609120"/>
                  <a:gd name="connsiteY32" fmla="*/ 288542 h 496992"/>
                  <a:gd name="connsiteX33" fmla="*/ 139648 w 609120"/>
                  <a:gd name="connsiteY33" fmla="*/ 288542 h 496992"/>
                  <a:gd name="connsiteX34" fmla="*/ 139648 w 609120"/>
                  <a:gd name="connsiteY34" fmla="*/ 496992 h 496992"/>
                  <a:gd name="connsiteX35" fmla="*/ 12419 w 609120"/>
                  <a:gd name="connsiteY35" fmla="*/ 496992 h 496992"/>
                  <a:gd name="connsiteX36" fmla="*/ 469471 w 609120"/>
                  <a:gd name="connsiteY36" fmla="*/ 257070 h 496992"/>
                  <a:gd name="connsiteX37" fmla="*/ 609120 w 609120"/>
                  <a:gd name="connsiteY37" fmla="*/ 257070 h 496992"/>
                  <a:gd name="connsiteX38" fmla="*/ 609120 w 609120"/>
                  <a:gd name="connsiteY38" fmla="*/ 271959 h 496992"/>
                  <a:gd name="connsiteX39" fmla="*/ 469471 w 609120"/>
                  <a:gd name="connsiteY39" fmla="*/ 271959 h 496992"/>
                  <a:gd name="connsiteX40" fmla="*/ 0 w 609120"/>
                  <a:gd name="connsiteY40" fmla="*/ 257070 h 496992"/>
                  <a:gd name="connsiteX41" fmla="*/ 139649 w 609120"/>
                  <a:gd name="connsiteY41" fmla="*/ 257070 h 496992"/>
                  <a:gd name="connsiteX42" fmla="*/ 139649 w 609120"/>
                  <a:gd name="connsiteY42" fmla="*/ 271959 h 496992"/>
                  <a:gd name="connsiteX43" fmla="*/ 0 w 609120"/>
                  <a:gd name="connsiteY43" fmla="*/ 271959 h 496992"/>
                  <a:gd name="connsiteX44" fmla="*/ 354456 w 609120"/>
                  <a:gd name="connsiteY44" fmla="*/ 240183 h 496992"/>
                  <a:gd name="connsiteX45" fmla="*/ 354456 w 609120"/>
                  <a:gd name="connsiteY45" fmla="*/ 289903 h 496992"/>
                  <a:gd name="connsiteX46" fmla="*/ 404189 w 609120"/>
                  <a:gd name="connsiteY46" fmla="*/ 289903 h 496992"/>
                  <a:gd name="connsiteX47" fmla="*/ 404189 w 609120"/>
                  <a:gd name="connsiteY47" fmla="*/ 240183 h 496992"/>
                  <a:gd name="connsiteX48" fmla="*/ 279770 w 609120"/>
                  <a:gd name="connsiteY48" fmla="*/ 240183 h 496992"/>
                  <a:gd name="connsiteX49" fmla="*/ 279770 w 609120"/>
                  <a:gd name="connsiteY49" fmla="*/ 289903 h 496992"/>
                  <a:gd name="connsiteX50" fmla="*/ 329561 w 609120"/>
                  <a:gd name="connsiteY50" fmla="*/ 289903 h 496992"/>
                  <a:gd name="connsiteX51" fmla="*/ 329561 w 609120"/>
                  <a:gd name="connsiteY51" fmla="*/ 240183 h 496992"/>
                  <a:gd name="connsiteX52" fmla="*/ 205085 w 609120"/>
                  <a:gd name="connsiteY52" fmla="*/ 240183 h 496992"/>
                  <a:gd name="connsiteX53" fmla="*/ 205085 w 609120"/>
                  <a:gd name="connsiteY53" fmla="*/ 289903 h 496992"/>
                  <a:gd name="connsiteX54" fmla="*/ 254875 w 609120"/>
                  <a:gd name="connsiteY54" fmla="*/ 289903 h 496992"/>
                  <a:gd name="connsiteX55" fmla="*/ 254875 w 609120"/>
                  <a:gd name="connsiteY55" fmla="*/ 240183 h 496992"/>
                  <a:gd name="connsiteX56" fmla="*/ 354456 w 609120"/>
                  <a:gd name="connsiteY56" fmla="*/ 165603 h 496992"/>
                  <a:gd name="connsiteX57" fmla="*/ 354456 w 609120"/>
                  <a:gd name="connsiteY57" fmla="*/ 215323 h 496992"/>
                  <a:gd name="connsiteX58" fmla="*/ 404189 w 609120"/>
                  <a:gd name="connsiteY58" fmla="*/ 215323 h 496992"/>
                  <a:gd name="connsiteX59" fmla="*/ 404189 w 609120"/>
                  <a:gd name="connsiteY59" fmla="*/ 165603 h 496992"/>
                  <a:gd name="connsiteX60" fmla="*/ 279770 w 609120"/>
                  <a:gd name="connsiteY60" fmla="*/ 165603 h 496992"/>
                  <a:gd name="connsiteX61" fmla="*/ 279770 w 609120"/>
                  <a:gd name="connsiteY61" fmla="*/ 215323 h 496992"/>
                  <a:gd name="connsiteX62" fmla="*/ 329561 w 609120"/>
                  <a:gd name="connsiteY62" fmla="*/ 215323 h 496992"/>
                  <a:gd name="connsiteX63" fmla="*/ 329561 w 609120"/>
                  <a:gd name="connsiteY63" fmla="*/ 165603 h 496992"/>
                  <a:gd name="connsiteX64" fmla="*/ 205085 w 609120"/>
                  <a:gd name="connsiteY64" fmla="*/ 165603 h 496992"/>
                  <a:gd name="connsiteX65" fmla="*/ 205085 w 609120"/>
                  <a:gd name="connsiteY65" fmla="*/ 215323 h 496992"/>
                  <a:gd name="connsiteX66" fmla="*/ 254875 w 609120"/>
                  <a:gd name="connsiteY66" fmla="*/ 215323 h 496992"/>
                  <a:gd name="connsiteX67" fmla="*/ 254875 w 609120"/>
                  <a:gd name="connsiteY67" fmla="*/ 165603 h 496992"/>
                  <a:gd name="connsiteX68" fmla="*/ 304666 w 609120"/>
                  <a:gd name="connsiteY68" fmla="*/ 50313 h 496992"/>
                  <a:gd name="connsiteX69" fmla="*/ 446043 w 609120"/>
                  <a:gd name="connsiteY69" fmla="*/ 144792 h 496992"/>
                  <a:gd name="connsiteX70" fmla="*/ 446043 w 609120"/>
                  <a:gd name="connsiteY70" fmla="*/ 496992 h 496992"/>
                  <a:gd name="connsiteX71" fmla="*/ 346119 w 609120"/>
                  <a:gd name="connsiteY71" fmla="*/ 496992 h 496992"/>
                  <a:gd name="connsiteX72" fmla="*/ 346119 w 609120"/>
                  <a:gd name="connsiteY72" fmla="*/ 381018 h 496992"/>
                  <a:gd name="connsiteX73" fmla="*/ 263154 w 609120"/>
                  <a:gd name="connsiteY73" fmla="*/ 381018 h 496992"/>
                  <a:gd name="connsiteX74" fmla="*/ 263154 w 609120"/>
                  <a:gd name="connsiteY74" fmla="*/ 496992 h 496992"/>
                  <a:gd name="connsiteX75" fmla="*/ 163288 w 609120"/>
                  <a:gd name="connsiteY75" fmla="*/ 496992 h 496992"/>
                  <a:gd name="connsiteX76" fmla="*/ 163288 w 609120"/>
                  <a:gd name="connsiteY76" fmla="*/ 144792 h 496992"/>
                  <a:gd name="connsiteX77" fmla="*/ 304666 w 609120"/>
                  <a:gd name="connsiteY77" fmla="*/ 0 h 496992"/>
                  <a:gd name="connsiteX78" fmla="*/ 501719 w 609120"/>
                  <a:gd name="connsiteY78" fmla="*/ 131040 h 496992"/>
                  <a:gd name="connsiteX79" fmla="*/ 455296 w 609120"/>
                  <a:gd name="connsiteY79" fmla="*/ 131040 h 496992"/>
                  <a:gd name="connsiteX80" fmla="*/ 309291 w 609120"/>
                  <a:gd name="connsiteY80" fmla="*/ 33473 h 496992"/>
                  <a:gd name="connsiteX81" fmla="*/ 300040 w 609120"/>
                  <a:gd name="connsiteY81" fmla="*/ 33473 h 496992"/>
                  <a:gd name="connsiteX82" fmla="*/ 154035 w 609120"/>
                  <a:gd name="connsiteY82" fmla="*/ 131040 h 496992"/>
                  <a:gd name="connsiteX83" fmla="*/ 107612 w 609120"/>
                  <a:gd name="connsiteY83" fmla="*/ 131040 h 49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609120" h="496992">
                    <a:moveTo>
                      <a:pt x="508188" y="388434"/>
                    </a:moveTo>
                    <a:lnTo>
                      <a:pt x="508188" y="438152"/>
                    </a:lnTo>
                    <a:lnTo>
                      <a:pt x="557983" y="438152"/>
                    </a:lnTo>
                    <a:lnTo>
                      <a:pt x="557983" y="388434"/>
                    </a:lnTo>
                    <a:close/>
                    <a:moveTo>
                      <a:pt x="51136" y="388434"/>
                    </a:moveTo>
                    <a:lnTo>
                      <a:pt x="51136" y="438152"/>
                    </a:lnTo>
                    <a:lnTo>
                      <a:pt x="100931" y="438152"/>
                    </a:lnTo>
                    <a:lnTo>
                      <a:pt x="100931" y="388434"/>
                    </a:lnTo>
                    <a:close/>
                    <a:moveTo>
                      <a:pt x="508188" y="314770"/>
                    </a:moveTo>
                    <a:lnTo>
                      <a:pt x="508188" y="364430"/>
                    </a:lnTo>
                    <a:lnTo>
                      <a:pt x="557983" y="364430"/>
                    </a:lnTo>
                    <a:lnTo>
                      <a:pt x="557983" y="314770"/>
                    </a:lnTo>
                    <a:close/>
                    <a:moveTo>
                      <a:pt x="51136" y="314770"/>
                    </a:moveTo>
                    <a:lnTo>
                      <a:pt x="51136" y="364430"/>
                    </a:lnTo>
                    <a:lnTo>
                      <a:pt x="100931" y="364430"/>
                    </a:lnTo>
                    <a:lnTo>
                      <a:pt x="100931" y="314770"/>
                    </a:lnTo>
                    <a:close/>
                    <a:moveTo>
                      <a:pt x="354456" y="314763"/>
                    </a:moveTo>
                    <a:lnTo>
                      <a:pt x="354456" y="364425"/>
                    </a:lnTo>
                    <a:lnTo>
                      <a:pt x="404189" y="364425"/>
                    </a:lnTo>
                    <a:lnTo>
                      <a:pt x="404189" y="314763"/>
                    </a:lnTo>
                    <a:close/>
                    <a:moveTo>
                      <a:pt x="279770" y="314763"/>
                    </a:moveTo>
                    <a:lnTo>
                      <a:pt x="279770" y="364425"/>
                    </a:lnTo>
                    <a:lnTo>
                      <a:pt x="329561" y="364425"/>
                    </a:lnTo>
                    <a:lnTo>
                      <a:pt x="329561" y="314763"/>
                    </a:lnTo>
                    <a:close/>
                    <a:moveTo>
                      <a:pt x="205085" y="314763"/>
                    </a:moveTo>
                    <a:lnTo>
                      <a:pt x="205085" y="364425"/>
                    </a:lnTo>
                    <a:lnTo>
                      <a:pt x="254875" y="364425"/>
                    </a:lnTo>
                    <a:lnTo>
                      <a:pt x="254875" y="314763"/>
                    </a:lnTo>
                    <a:close/>
                    <a:moveTo>
                      <a:pt x="469471" y="288542"/>
                    </a:moveTo>
                    <a:lnTo>
                      <a:pt x="596700" y="288542"/>
                    </a:lnTo>
                    <a:lnTo>
                      <a:pt x="596700" y="496992"/>
                    </a:lnTo>
                    <a:lnTo>
                      <a:pt x="469471" y="496992"/>
                    </a:lnTo>
                    <a:close/>
                    <a:moveTo>
                      <a:pt x="12419" y="288542"/>
                    </a:moveTo>
                    <a:lnTo>
                      <a:pt x="139648" y="288542"/>
                    </a:lnTo>
                    <a:lnTo>
                      <a:pt x="139648" y="496992"/>
                    </a:lnTo>
                    <a:lnTo>
                      <a:pt x="12419" y="496992"/>
                    </a:lnTo>
                    <a:close/>
                    <a:moveTo>
                      <a:pt x="469471" y="257070"/>
                    </a:moveTo>
                    <a:lnTo>
                      <a:pt x="609120" y="257070"/>
                    </a:lnTo>
                    <a:lnTo>
                      <a:pt x="609120" y="271959"/>
                    </a:lnTo>
                    <a:lnTo>
                      <a:pt x="469471" y="271959"/>
                    </a:lnTo>
                    <a:close/>
                    <a:moveTo>
                      <a:pt x="0" y="257070"/>
                    </a:moveTo>
                    <a:lnTo>
                      <a:pt x="139649" y="257070"/>
                    </a:lnTo>
                    <a:lnTo>
                      <a:pt x="139649" y="271959"/>
                    </a:lnTo>
                    <a:lnTo>
                      <a:pt x="0" y="271959"/>
                    </a:lnTo>
                    <a:close/>
                    <a:moveTo>
                      <a:pt x="354456" y="240183"/>
                    </a:moveTo>
                    <a:lnTo>
                      <a:pt x="354456" y="289903"/>
                    </a:lnTo>
                    <a:lnTo>
                      <a:pt x="404189" y="289903"/>
                    </a:lnTo>
                    <a:lnTo>
                      <a:pt x="404189" y="240183"/>
                    </a:lnTo>
                    <a:close/>
                    <a:moveTo>
                      <a:pt x="279770" y="240183"/>
                    </a:moveTo>
                    <a:lnTo>
                      <a:pt x="279770" y="289903"/>
                    </a:lnTo>
                    <a:lnTo>
                      <a:pt x="329561" y="289903"/>
                    </a:lnTo>
                    <a:lnTo>
                      <a:pt x="329561" y="240183"/>
                    </a:lnTo>
                    <a:close/>
                    <a:moveTo>
                      <a:pt x="205085" y="240183"/>
                    </a:moveTo>
                    <a:lnTo>
                      <a:pt x="205085" y="289903"/>
                    </a:lnTo>
                    <a:lnTo>
                      <a:pt x="254875" y="289903"/>
                    </a:lnTo>
                    <a:lnTo>
                      <a:pt x="254875" y="240183"/>
                    </a:lnTo>
                    <a:close/>
                    <a:moveTo>
                      <a:pt x="354456" y="165603"/>
                    </a:moveTo>
                    <a:lnTo>
                      <a:pt x="354456" y="215323"/>
                    </a:lnTo>
                    <a:lnTo>
                      <a:pt x="404189" y="215323"/>
                    </a:lnTo>
                    <a:lnTo>
                      <a:pt x="404189" y="165603"/>
                    </a:lnTo>
                    <a:close/>
                    <a:moveTo>
                      <a:pt x="279770" y="165603"/>
                    </a:moveTo>
                    <a:lnTo>
                      <a:pt x="279770" y="215323"/>
                    </a:lnTo>
                    <a:lnTo>
                      <a:pt x="329561" y="215323"/>
                    </a:lnTo>
                    <a:lnTo>
                      <a:pt x="329561" y="165603"/>
                    </a:lnTo>
                    <a:close/>
                    <a:moveTo>
                      <a:pt x="205085" y="165603"/>
                    </a:moveTo>
                    <a:lnTo>
                      <a:pt x="205085" y="215323"/>
                    </a:lnTo>
                    <a:lnTo>
                      <a:pt x="254875" y="215323"/>
                    </a:lnTo>
                    <a:lnTo>
                      <a:pt x="254875" y="165603"/>
                    </a:lnTo>
                    <a:close/>
                    <a:moveTo>
                      <a:pt x="304666" y="50313"/>
                    </a:moveTo>
                    <a:lnTo>
                      <a:pt x="446043" y="144792"/>
                    </a:lnTo>
                    <a:lnTo>
                      <a:pt x="446043" y="496992"/>
                    </a:lnTo>
                    <a:lnTo>
                      <a:pt x="346119" y="496992"/>
                    </a:lnTo>
                    <a:lnTo>
                      <a:pt x="346119" y="381018"/>
                    </a:lnTo>
                    <a:lnTo>
                      <a:pt x="263154" y="381018"/>
                    </a:lnTo>
                    <a:lnTo>
                      <a:pt x="263154" y="496992"/>
                    </a:lnTo>
                    <a:lnTo>
                      <a:pt x="163288" y="496992"/>
                    </a:lnTo>
                    <a:lnTo>
                      <a:pt x="163288" y="144792"/>
                    </a:lnTo>
                    <a:close/>
                    <a:moveTo>
                      <a:pt x="304666" y="0"/>
                    </a:moveTo>
                    <a:lnTo>
                      <a:pt x="501719" y="131040"/>
                    </a:lnTo>
                    <a:lnTo>
                      <a:pt x="455296" y="131040"/>
                    </a:lnTo>
                    <a:lnTo>
                      <a:pt x="309291" y="33473"/>
                    </a:lnTo>
                    <a:lnTo>
                      <a:pt x="300040" y="33473"/>
                    </a:lnTo>
                    <a:lnTo>
                      <a:pt x="154035" y="131040"/>
                    </a:lnTo>
                    <a:lnTo>
                      <a:pt x="107612" y="1310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F96885E1-D687-4C34-BCF6-4F8B954E2E03}"/>
                </a:ext>
              </a:extLst>
            </p:cNvPr>
            <p:cNvGrpSpPr>
              <a:grpSpLocks/>
            </p:cNvGrpSpPr>
            <p:nvPr/>
          </p:nvGrpSpPr>
          <p:grpSpPr>
            <a:xfrm>
              <a:off x="3384232" y="3621385"/>
              <a:ext cx="1019688" cy="1020572"/>
              <a:chOff x="3662363" y="1317626"/>
              <a:chExt cx="1824038" cy="1825624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43" name="Freeform 5">
                <a:extLst>
                  <a:ext uri="{FF2B5EF4-FFF2-40B4-BE49-F238E27FC236}">
                    <a16:creationId xmlns:a16="http://schemas.microsoft.com/office/drawing/2014/main" id="{DF77F272-5EEA-4E2D-AE9F-DBE37B5AA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9213" y="1747838"/>
                <a:ext cx="357188" cy="965200"/>
              </a:xfrm>
              <a:custGeom>
                <a:avLst/>
                <a:gdLst>
                  <a:gd name="T0" fmla="*/ 18 w 73"/>
                  <a:gd name="T1" fmla="*/ 98 h 197"/>
                  <a:gd name="T2" fmla="*/ 0 w 73"/>
                  <a:gd name="T3" fmla="*/ 32 h 197"/>
                  <a:gd name="T4" fmla="*/ 45 w 73"/>
                  <a:gd name="T5" fmla="*/ 0 h 197"/>
                  <a:gd name="T6" fmla="*/ 73 w 73"/>
                  <a:gd name="T7" fmla="*/ 98 h 197"/>
                  <a:gd name="T8" fmla="*/ 45 w 73"/>
                  <a:gd name="T9" fmla="*/ 197 h 197"/>
                  <a:gd name="T10" fmla="*/ 0 w 73"/>
                  <a:gd name="T11" fmla="*/ 164 h 197"/>
                  <a:gd name="T12" fmla="*/ 18 w 73"/>
                  <a:gd name="T13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197">
                    <a:moveTo>
                      <a:pt x="18" y="98"/>
                    </a:moveTo>
                    <a:cubicBezTo>
                      <a:pt x="18" y="74"/>
                      <a:pt x="12" y="51"/>
                      <a:pt x="0" y="32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62" y="28"/>
                      <a:pt x="73" y="62"/>
                      <a:pt x="73" y="98"/>
                    </a:cubicBezTo>
                    <a:cubicBezTo>
                      <a:pt x="73" y="134"/>
                      <a:pt x="62" y="168"/>
                      <a:pt x="45" y="197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12" y="145"/>
                      <a:pt x="18" y="122"/>
                      <a:pt x="18" y="9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869C952B-5E3D-4F90-8C25-6AC126083A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688" y="2659063"/>
                <a:ext cx="914400" cy="484187"/>
              </a:xfrm>
              <a:custGeom>
                <a:avLst/>
                <a:gdLst>
                  <a:gd name="T0" fmla="*/ 44 w 187"/>
                  <a:gd name="T1" fmla="*/ 44 h 99"/>
                  <a:gd name="T2" fmla="*/ 142 w 187"/>
                  <a:gd name="T3" fmla="*/ 0 h 99"/>
                  <a:gd name="T4" fmla="*/ 187 w 187"/>
                  <a:gd name="T5" fmla="*/ 32 h 99"/>
                  <a:gd name="T6" fmla="*/ 44 w 187"/>
                  <a:gd name="T7" fmla="*/ 99 h 99"/>
                  <a:gd name="T8" fmla="*/ 0 w 187"/>
                  <a:gd name="T9" fmla="*/ 93 h 99"/>
                  <a:gd name="T10" fmla="*/ 16 w 187"/>
                  <a:gd name="T11" fmla="*/ 41 h 99"/>
                  <a:gd name="T12" fmla="*/ 44 w 187"/>
                  <a:gd name="T13" fmla="*/ 4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99">
                    <a:moveTo>
                      <a:pt x="44" y="44"/>
                    </a:moveTo>
                    <a:cubicBezTo>
                      <a:pt x="83" y="44"/>
                      <a:pt x="118" y="27"/>
                      <a:pt x="142" y="0"/>
                    </a:cubicBezTo>
                    <a:cubicBezTo>
                      <a:pt x="187" y="32"/>
                      <a:pt x="187" y="32"/>
                      <a:pt x="187" y="32"/>
                    </a:cubicBezTo>
                    <a:cubicBezTo>
                      <a:pt x="153" y="73"/>
                      <a:pt x="101" y="99"/>
                      <a:pt x="44" y="99"/>
                    </a:cubicBezTo>
                    <a:cubicBezTo>
                      <a:pt x="29" y="99"/>
                      <a:pt x="14" y="97"/>
                      <a:pt x="0" y="93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25" y="43"/>
                      <a:pt x="35" y="44"/>
                      <a:pt x="44" y="4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7">
                <a:extLst>
                  <a:ext uri="{FF2B5EF4-FFF2-40B4-BE49-F238E27FC236}">
                    <a16:creationId xmlns:a16="http://schemas.microsoft.com/office/drawing/2014/main" id="{496880BF-577C-4E22-9F68-57D41C82FC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297113"/>
                <a:ext cx="650875" cy="777875"/>
              </a:xfrm>
              <a:custGeom>
                <a:avLst/>
                <a:gdLst>
                  <a:gd name="T0" fmla="*/ 133 w 133"/>
                  <a:gd name="T1" fmla="*/ 107 h 159"/>
                  <a:gd name="T2" fmla="*/ 116 w 133"/>
                  <a:gd name="T3" fmla="*/ 159 h 159"/>
                  <a:gd name="T4" fmla="*/ 0 w 133"/>
                  <a:gd name="T5" fmla="*/ 0 h 159"/>
                  <a:gd name="T6" fmla="*/ 55 w 133"/>
                  <a:gd name="T7" fmla="*/ 0 h 159"/>
                  <a:gd name="T8" fmla="*/ 133 w 133"/>
                  <a:gd name="T9" fmla="*/ 10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159">
                    <a:moveTo>
                      <a:pt x="133" y="107"/>
                    </a:moveTo>
                    <a:cubicBezTo>
                      <a:pt x="116" y="159"/>
                      <a:pt x="116" y="159"/>
                      <a:pt x="116" y="159"/>
                    </a:cubicBezTo>
                    <a:cubicBezTo>
                      <a:pt x="52" y="133"/>
                      <a:pt x="5" y="72"/>
                      <a:pt x="0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0" y="48"/>
                      <a:pt x="91" y="88"/>
                      <a:pt x="133" y="10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">
                <a:extLst>
                  <a:ext uri="{FF2B5EF4-FFF2-40B4-BE49-F238E27FC236}">
                    <a16:creationId xmlns:a16="http://schemas.microsoft.com/office/drawing/2014/main" id="{A00AF095-29BA-4B4E-8B10-7D7AF7D4F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688" y="1317626"/>
                <a:ext cx="914400" cy="479425"/>
              </a:xfrm>
              <a:custGeom>
                <a:avLst/>
                <a:gdLst>
                  <a:gd name="T0" fmla="*/ 44 w 187"/>
                  <a:gd name="T1" fmla="*/ 54 h 98"/>
                  <a:gd name="T2" fmla="*/ 16 w 187"/>
                  <a:gd name="T3" fmla="*/ 57 h 98"/>
                  <a:gd name="T4" fmla="*/ 0 w 187"/>
                  <a:gd name="T5" fmla="*/ 5 h 98"/>
                  <a:gd name="T6" fmla="*/ 44 w 187"/>
                  <a:gd name="T7" fmla="*/ 0 h 98"/>
                  <a:gd name="T8" fmla="*/ 187 w 187"/>
                  <a:gd name="T9" fmla="*/ 66 h 98"/>
                  <a:gd name="T10" fmla="*/ 142 w 187"/>
                  <a:gd name="T11" fmla="*/ 98 h 98"/>
                  <a:gd name="T12" fmla="*/ 44 w 187"/>
                  <a:gd name="T13" fmla="*/ 5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98">
                    <a:moveTo>
                      <a:pt x="44" y="54"/>
                    </a:moveTo>
                    <a:cubicBezTo>
                      <a:pt x="35" y="54"/>
                      <a:pt x="25" y="55"/>
                      <a:pt x="16" y="5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4" y="2"/>
                      <a:pt x="29" y="0"/>
                      <a:pt x="44" y="0"/>
                    </a:cubicBezTo>
                    <a:cubicBezTo>
                      <a:pt x="101" y="0"/>
                      <a:pt x="153" y="25"/>
                      <a:pt x="187" y="66"/>
                    </a:cubicBezTo>
                    <a:cubicBezTo>
                      <a:pt x="142" y="98"/>
                      <a:pt x="142" y="98"/>
                      <a:pt x="142" y="98"/>
                    </a:cubicBezTo>
                    <a:cubicBezTo>
                      <a:pt x="118" y="71"/>
                      <a:pt x="83" y="54"/>
                      <a:pt x="44" y="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9">
                <a:extLst>
                  <a:ext uri="{FF2B5EF4-FFF2-40B4-BE49-F238E27FC236}">
                    <a16:creationId xmlns:a16="http://schemas.microsoft.com/office/drawing/2014/main" id="{0D5D4F79-14E4-4000-A31E-34B565C69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1381125"/>
                <a:ext cx="650875" cy="782637"/>
              </a:xfrm>
              <a:custGeom>
                <a:avLst/>
                <a:gdLst>
                  <a:gd name="T0" fmla="*/ 55 w 133"/>
                  <a:gd name="T1" fmla="*/ 160 h 160"/>
                  <a:gd name="T2" fmla="*/ 0 w 133"/>
                  <a:gd name="T3" fmla="*/ 160 h 160"/>
                  <a:gd name="T4" fmla="*/ 116 w 133"/>
                  <a:gd name="T5" fmla="*/ 0 h 160"/>
                  <a:gd name="T6" fmla="*/ 133 w 133"/>
                  <a:gd name="T7" fmla="*/ 53 h 160"/>
                  <a:gd name="T8" fmla="*/ 55 w 133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160">
                    <a:moveTo>
                      <a:pt x="55" y="160"/>
                    </a:moveTo>
                    <a:cubicBezTo>
                      <a:pt x="0" y="160"/>
                      <a:pt x="0" y="160"/>
                      <a:pt x="0" y="160"/>
                    </a:cubicBezTo>
                    <a:cubicBezTo>
                      <a:pt x="5" y="87"/>
                      <a:pt x="52" y="27"/>
                      <a:pt x="116" y="0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91" y="71"/>
                      <a:pt x="60" y="112"/>
                      <a:pt x="55" y="1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Oval 102">
              <a:extLst>
                <a:ext uri="{FF2B5EF4-FFF2-40B4-BE49-F238E27FC236}">
                  <a16:creationId xmlns:a16="http://schemas.microsoft.com/office/drawing/2014/main" id="{70776313-F3E4-4850-9646-15CBE58D4734}"/>
                </a:ext>
              </a:extLst>
            </p:cNvPr>
            <p:cNvSpPr>
              <a:spLocks/>
            </p:cNvSpPr>
            <p:nvPr/>
          </p:nvSpPr>
          <p:spPr>
            <a:xfrm>
              <a:off x="3615685" y="3851947"/>
              <a:ext cx="556789" cy="55678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sx="110000" sy="110000" algn="ctr" rotWithShape="0">
                <a:schemeClr val="tx1">
                  <a:alpha val="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52EDA92F-D8D9-47E1-88B2-96D95A5FA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620" y="4018184"/>
              <a:ext cx="274915" cy="224307"/>
            </a:xfrm>
            <a:custGeom>
              <a:avLst/>
              <a:gdLst>
                <a:gd name="connsiteX0" fmla="*/ 508188 w 609120"/>
                <a:gd name="connsiteY0" fmla="*/ 388434 h 496992"/>
                <a:gd name="connsiteX1" fmla="*/ 508188 w 609120"/>
                <a:gd name="connsiteY1" fmla="*/ 438152 h 496992"/>
                <a:gd name="connsiteX2" fmla="*/ 557983 w 609120"/>
                <a:gd name="connsiteY2" fmla="*/ 438152 h 496992"/>
                <a:gd name="connsiteX3" fmla="*/ 557983 w 609120"/>
                <a:gd name="connsiteY3" fmla="*/ 388434 h 496992"/>
                <a:gd name="connsiteX4" fmla="*/ 51136 w 609120"/>
                <a:gd name="connsiteY4" fmla="*/ 388434 h 496992"/>
                <a:gd name="connsiteX5" fmla="*/ 51136 w 609120"/>
                <a:gd name="connsiteY5" fmla="*/ 438152 h 496992"/>
                <a:gd name="connsiteX6" fmla="*/ 100931 w 609120"/>
                <a:gd name="connsiteY6" fmla="*/ 438152 h 496992"/>
                <a:gd name="connsiteX7" fmla="*/ 100931 w 609120"/>
                <a:gd name="connsiteY7" fmla="*/ 388434 h 496992"/>
                <a:gd name="connsiteX8" fmla="*/ 508188 w 609120"/>
                <a:gd name="connsiteY8" fmla="*/ 314770 h 496992"/>
                <a:gd name="connsiteX9" fmla="*/ 508188 w 609120"/>
                <a:gd name="connsiteY9" fmla="*/ 364430 h 496992"/>
                <a:gd name="connsiteX10" fmla="*/ 557983 w 609120"/>
                <a:gd name="connsiteY10" fmla="*/ 364430 h 496992"/>
                <a:gd name="connsiteX11" fmla="*/ 557983 w 609120"/>
                <a:gd name="connsiteY11" fmla="*/ 314770 h 496992"/>
                <a:gd name="connsiteX12" fmla="*/ 51136 w 609120"/>
                <a:gd name="connsiteY12" fmla="*/ 314770 h 496992"/>
                <a:gd name="connsiteX13" fmla="*/ 51136 w 609120"/>
                <a:gd name="connsiteY13" fmla="*/ 364430 h 496992"/>
                <a:gd name="connsiteX14" fmla="*/ 100931 w 609120"/>
                <a:gd name="connsiteY14" fmla="*/ 364430 h 496992"/>
                <a:gd name="connsiteX15" fmla="*/ 100931 w 609120"/>
                <a:gd name="connsiteY15" fmla="*/ 314770 h 496992"/>
                <a:gd name="connsiteX16" fmla="*/ 354456 w 609120"/>
                <a:gd name="connsiteY16" fmla="*/ 314763 h 496992"/>
                <a:gd name="connsiteX17" fmla="*/ 354456 w 609120"/>
                <a:gd name="connsiteY17" fmla="*/ 364425 h 496992"/>
                <a:gd name="connsiteX18" fmla="*/ 404189 w 609120"/>
                <a:gd name="connsiteY18" fmla="*/ 364425 h 496992"/>
                <a:gd name="connsiteX19" fmla="*/ 404189 w 609120"/>
                <a:gd name="connsiteY19" fmla="*/ 314763 h 496992"/>
                <a:gd name="connsiteX20" fmla="*/ 279770 w 609120"/>
                <a:gd name="connsiteY20" fmla="*/ 314763 h 496992"/>
                <a:gd name="connsiteX21" fmla="*/ 279770 w 609120"/>
                <a:gd name="connsiteY21" fmla="*/ 364425 h 496992"/>
                <a:gd name="connsiteX22" fmla="*/ 329561 w 609120"/>
                <a:gd name="connsiteY22" fmla="*/ 364425 h 496992"/>
                <a:gd name="connsiteX23" fmla="*/ 329561 w 609120"/>
                <a:gd name="connsiteY23" fmla="*/ 314763 h 496992"/>
                <a:gd name="connsiteX24" fmla="*/ 205085 w 609120"/>
                <a:gd name="connsiteY24" fmla="*/ 314763 h 496992"/>
                <a:gd name="connsiteX25" fmla="*/ 205085 w 609120"/>
                <a:gd name="connsiteY25" fmla="*/ 364425 h 496992"/>
                <a:gd name="connsiteX26" fmla="*/ 254875 w 609120"/>
                <a:gd name="connsiteY26" fmla="*/ 364425 h 496992"/>
                <a:gd name="connsiteX27" fmla="*/ 254875 w 609120"/>
                <a:gd name="connsiteY27" fmla="*/ 314763 h 496992"/>
                <a:gd name="connsiteX28" fmla="*/ 469471 w 609120"/>
                <a:gd name="connsiteY28" fmla="*/ 288542 h 496992"/>
                <a:gd name="connsiteX29" fmla="*/ 596700 w 609120"/>
                <a:gd name="connsiteY29" fmla="*/ 288542 h 496992"/>
                <a:gd name="connsiteX30" fmla="*/ 596700 w 609120"/>
                <a:gd name="connsiteY30" fmla="*/ 496992 h 496992"/>
                <a:gd name="connsiteX31" fmla="*/ 469471 w 609120"/>
                <a:gd name="connsiteY31" fmla="*/ 496992 h 496992"/>
                <a:gd name="connsiteX32" fmla="*/ 12419 w 609120"/>
                <a:gd name="connsiteY32" fmla="*/ 288542 h 496992"/>
                <a:gd name="connsiteX33" fmla="*/ 139648 w 609120"/>
                <a:gd name="connsiteY33" fmla="*/ 288542 h 496992"/>
                <a:gd name="connsiteX34" fmla="*/ 139648 w 609120"/>
                <a:gd name="connsiteY34" fmla="*/ 496992 h 496992"/>
                <a:gd name="connsiteX35" fmla="*/ 12419 w 609120"/>
                <a:gd name="connsiteY35" fmla="*/ 496992 h 496992"/>
                <a:gd name="connsiteX36" fmla="*/ 469471 w 609120"/>
                <a:gd name="connsiteY36" fmla="*/ 257070 h 496992"/>
                <a:gd name="connsiteX37" fmla="*/ 609120 w 609120"/>
                <a:gd name="connsiteY37" fmla="*/ 257070 h 496992"/>
                <a:gd name="connsiteX38" fmla="*/ 609120 w 609120"/>
                <a:gd name="connsiteY38" fmla="*/ 271959 h 496992"/>
                <a:gd name="connsiteX39" fmla="*/ 469471 w 609120"/>
                <a:gd name="connsiteY39" fmla="*/ 271959 h 496992"/>
                <a:gd name="connsiteX40" fmla="*/ 0 w 609120"/>
                <a:gd name="connsiteY40" fmla="*/ 257070 h 496992"/>
                <a:gd name="connsiteX41" fmla="*/ 139649 w 609120"/>
                <a:gd name="connsiteY41" fmla="*/ 257070 h 496992"/>
                <a:gd name="connsiteX42" fmla="*/ 139649 w 609120"/>
                <a:gd name="connsiteY42" fmla="*/ 271959 h 496992"/>
                <a:gd name="connsiteX43" fmla="*/ 0 w 609120"/>
                <a:gd name="connsiteY43" fmla="*/ 271959 h 496992"/>
                <a:gd name="connsiteX44" fmla="*/ 354456 w 609120"/>
                <a:gd name="connsiteY44" fmla="*/ 240183 h 496992"/>
                <a:gd name="connsiteX45" fmla="*/ 354456 w 609120"/>
                <a:gd name="connsiteY45" fmla="*/ 289903 h 496992"/>
                <a:gd name="connsiteX46" fmla="*/ 404189 w 609120"/>
                <a:gd name="connsiteY46" fmla="*/ 289903 h 496992"/>
                <a:gd name="connsiteX47" fmla="*/ 404189 w 609120"/>
                <a:gd name="connsiteY47" fmla="*/ 240183 h 496992"/>
                <a:gd name="connsiteX48" fmla="*/ 279770 w 609120"/>
                <a:gd name="connsiteY48" fmla="*/ 240183 h 496992"/>
                <a:gd name="connsiteX49" fmla="*/ 279770 w 609120"/>
                <a:gd name="connsiteY49" fmla="*/ 289903 h 496992"/>
                <a:gd name="connsiteX50" fmla="*/ 329561 w 609120"/>
                <a:gd name="connsiteY50" fmla="*/ 289903 h 496992"/>
                <a:gd name="connsiteX51" fmla="*/ 329561 w 609120"/>
                <a:gd name="connsiteY51" fmla="*/ 240183 h 496992"/>
                <a:gd name="connsiteX52" fmla="*/ 205085 w 609120"/>
                <a:gd name="connsiteY52" fmla="*/ 240183 h 496992"/>
                <a:gd name="connsiteX53" fmla="*/ 205085 w 609120"/>
                <a:gd name="connsiteY53" fmla="*/ 289903 h 496992"/>
                <a:gd name="connsiteX54" fmla="*/ 254875 w 609120"/>
                <a:gd name="connsiteY54" fmla="*/ 289903 h 496992"/>
                <a:gd name="connsiteX55" fmla="*/ 254875 w 609120"/>
                <a:gd name="connsiteY55" fmla="*/ 240183 h 496992"/>
                <a:gd name="connsiteX56" fmla="*/ 354456 w 609120"/>
                <a:gd name="connsiteY56" fmla="*/ 165603 h 496992"/>
                <a:gd name="connsiteX57" fmla="*/ 354456 w 609120"/>
                <a:gd name="connsiteY57" fmla="*/ 215323 h 496992"/>
                <a:gd name="connsiteX58" fmla="*/ 404189 w 609120"/>
                <a:gd name="connsiteY58" fmla="*/ 215323 h 496992"/>
                <a:gd name="connsiteX59" fmla="*/ 404189 w 609120"/>
                <a:gd name="connsiteY59" fmla="*/ 165603 h 496992"/>
                <a:gd name="connsiteX60" fmla="*/ 279770 w 609120"/>
                <a:gd name="connsiteY60" fmla="*/ 165603 h 496992"/>
                <a:gd name="connsiteX61" fmla="*/ 279770 w 609120"/>
                <a:gd name="connsiteY61" fmla="*/ 215323 h 496992"/>
                <a:gd name="connsiteX62" fmla="*/ 329561 w 609120"/>
                <a:gd name="connsiteY62" fmla="*/ 215323 h 496992"/>
                <a:gd name="connsiteX63" fmla="*/ 329561 w 609120"/>
                <a:gd name="connsiteY63" fmla="*/ 165603 h 496992"/>
                <a:gd name="connsiteX64" fmla="*/ 205085 w 609120"/>
                <a:gd name="connsiteY64" fmla="*/ 165603 h 496992"/>
                <a:gd name="connsiteX65" fmla="*/ 205085 w 609120"/>
                <a:gd name="connsiteY65" fmla="*/ 215323 h 496992"/>
                <a:gd name="connsiteX66" fmla="*/ 254875 w 609120"/>
                <a:gd name="connsiteY66" fmla="*/ 215323 h 496992"/>
                <a:gd name="connsiteX67" fmla="*/ 254875 w 609120"/>
                <a:gd name="connsiteY67" fmla="*/ 165603 h 496992"/>
                <a:gd name="connsiteX68" fmla="*/ 304666 w 609120"/>
                <a:gd name="connsiteY68" fmla="*/ 50313 h 496992"/>
                <a:gd name="connsiteX69" fmla="*/ 446043 w 609120"/>
                <a:gd name="connsiteY69" fmla="*/ 144792 h 496992"/>
                <a:gd name="connsiteX70" fmla="*/ 446043 w 609120"/>
                <a:gd name="connsiteY70" fmla="*/ 496992 h 496992"/>
                <a:gd name="connsiteX71" fmla="*/ 346119 w 609120"/>
                <a:gd name="connsiteY71" fmla="*/ 496992 h 496992"/>
                <a:gd name="connsiteX72" fmla="*/ 346119 w 609120"/>
                <a:gd name="connsiteY72" fmla="*/ 381018 h 496992"/>
                <a:gd name="connsiteX73" fmla="*/ 263154 w 609120"/>
                <a:gd name="connsiteY73" fmla="*/ 381018 h 496992"/>
                <a:gd name="connsiteX74" fmla="*/ 263154 w 609120"/>
                <a:gd name="connsiteY74" fmla="*/ 496992 h 496992"/>
                <a:gd name="connsiteX75" fmla="*/ 163288 w 609120"/>
                <a:gd name="connsiteY75" fmla="*/ 496992 h 496992"/>
                <a:gd name="connsiteX76" fmla="*/ 163288 w 609120"/>
                <a:gd name="connsiteY76" fmla="*/ 144792 h 496992"/>
                <a:gd name="connsiteX77" fmla="*/ 304666 w 609120"/>
                <a:gd name="connsiteY77" fmla="*/ 0 h 496992"/>
                <a:gd name="connsiteX78" fmla="*/ 501719 w 609120"/>
                <a:gd name="connsiteY78" fmla="*/ 131040 h 496992"/>
                <a:gd name="connsiteX79" fmla="*/ 455296 w 609120"/>
                <a:gd name="connsiteY79" fmla="*/ 131040 h 496992"/>
                <a:gd name="connsiteX80" fmla="*/ 309291 w 609120"/>
                <a:gd name="connsiteY80" fmla="*/ 33473 h 496992"/>
                <a:gd name="connsiteX81" fmla="*/ 300040 w 609120"/>
                <a:gd name="connsiteY81" fmla="*/ 33473 h 496992"/>
                <a:gd name="connsiteX82" fmla="*/ 154035 w 609120"/>
                <a:gd name="connsiteY82" fmla="*/ 131040 h 496992"/>
                <a:gd name="connsiteX83" fmla="*/ 107612 w 609120"/>
                <a:gd name="connsiteY83" fmla="*/ 131040 h 49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9120" h="496992">
                  <a:moveTo>
                    <a:pt x="508188" y="388434"/>
                  </a:moveTo>
                  <a:lnTo>
                    <a:pt x="508188" y="438152"/>
                  </a:lnTo>
                  <a:lnTo>
                    <a:pt x="557983" y="438152"/>
                  </a:lnTo>
                  <a:lnTo>
                    <a:pt x="557983" y="388434"/>
                  </a:lnTo>
                  <a:close/>
                  <a:moveTo>
                    <a:pt x="51136" y="388434"/>
                  </a:moveTo>
                  <a:lnTo>
                    <a:pt x="51136" y="438152"/>
                  </a:lnTo>
                  <a:lnTo>
                    <a:pt x="100931" y="438152"/>
                  </a:lnTo>
                  <a:lnTo>
                    <a:pt x="100931" y="388434"/>
                  </a:lnTo>
                  <a:close/>
                  <a:moveTo>
                    <a:pt x="508188" y="314770"/>
                  </a:moveTo>
                  <a:lnTo>
                    <a:pt x="508188" y="364430"/>
                  </a:lnTo>
                  <a:lnTo>
                    <a:pt x="557983" y="364430"/>
                  </a:lnTo>
                  <a:lnTo>
                    <a:pt x="557983" y="314770"/>
                  </a:lnTo>
                  <a:close/>
                  <a:moveTo>
                    <a:pt x="51136" y="314770"/>
                  </a:moveTo>
                  <a:lnTo>
                    <a:pt x="51136" y="364430"/>
                  </a:lnTo>
                  <a:lnTo>
                    <a:pt x="100931" y="364430"/>
                  </a:lnTo>
                  <a:lnTo>
                    <a:pt x="100931" y="314770"/>
                  </a:lnTo>
                  <a:close/>
                  <a:moveTo>
                    <a:pt x="354456" y="314763"/>
                  </a:moveTo>
                  <a:lnTo>
                    <a:pt x="354456" y="364425"/>
                  </a:lnTo>
                  <a:lnTo>
                    <a:pt x="404189" y="364425"/>
                  </a:lnTo>
                  <a:lnTo>
                    <a:pt x="404189" y="314763"/>
                  </a:lnTo>
                  <a:close/>
                  <a:moveTo>
                    <a:pt x="279770" y="314763"/>
                  </a:moveTo>
                  <a:lnTo>
                    <a:pt x="279770" y="364425"/>
                  </a:lnTo>
                  <a:lnTo>
                    <a:pt x="329561" y="364425"/>
                  </a:lnTo>
                  <a:lnTo>
                    <a:pt x="329561" y="314763"/>
                  </a:lnTo>
                  <a:close/>
                  <a:moveTo>
                    <a:pt x="205085" y="314763"/>
                  </a:moveTo>
                  <a:lnTo>
                    <a:pt x="205085" y="364425"/>
                  </a:lnTo>
                  <a:lnTo>
                    <a:pt x="254875" y="364425"/>
                  </a:lnTo>
                  <a:lnTo>
                    <a:pt x="254875" y="314763"/>
                  </a:lnTo>
                  <a:close/>
                  <a:moveTo>
                    <a:pt x="469471" y="288542"/>
                  </a:moveTo>
                  <a:lnTo>
                    <a:pt x="596700" y="288542"/>
                  </a:lnTo>
                  <a:lnTo>
                    <a:pt x="596700" y="496992"/>
                  </a:lnTo>
                  <a:lnTo>
                    <a:pt x="469471" y="496992"/>
                  </a:lnTo>
                  <a:close/>
                  <a:moveTo>
                    <a:pt x="12419" y="288542"/>
                  </a:moveTo>
                  <a:lnTo>
                    <a:pt x="139648" y="288542"/>
                  </a:lnTo>
                  <a:lnTo>
                    <a:pt x="139648" y="496992"/>
                  </a:lnTo>
                  <a:lnTo>
                    <a:pt x="12419" y="496992"/>
                  </a:lnTo>
                  <a:close/>
                  <a:moveTo>
                    <a:pt x="469471" y="257070"/>
                  </a:moveTo>
                  <a:lnTo>
                    <a:pt x="609120" y="257070"/>
                  </a:lnTo>
                  <a:lnTo>
                    <a:pt x="609120" y="271959"/>
                  </a:lnTo>
                  <a:lnTo>
                    <a:pt x="469471" y="271959"/>
                  </a:lnTo>
                  <a:close/>
                  <a:moveTo>
                    <a:pt x="0" y="257070"/>
                  </a:moveTo>
                  <a:lnTo>
                    <a:pt x="139649" y="257070"/>
                  </a:lnTo>
                  <a:lnTo>
                    <a:pt x="139649" y="271959"/>
                  </a:lnTo>
                  <a:lnTo>
                    <a:pt x="0" y="271959"/>
                  </a:lnTo>
                  <a:close/>
                  <a:moveTo>
                    <a:pt x="354456" y="240183"/>
                  </a:moveTo>
                  <a:lnTo>
                    <a:pt x="354456" y="289903"/>
                  </a:lnTo>
                  <a:lnTo>
                    <a:pt x="404189" y="289903"/>
                  </a:lnTo>
                  <a:lnTo>
                    <a:pt x="404189" y="240183"/>
                  </a:lnTo>
                  <a:close/>
                  <a:moveTo>
                    <a:pt x="279770" y="240183"/>
                  </a:moveTo>
                  <a:lnTo>
                    <a:pt x="279770" y="289903"/>
                  </a:lnTo>
                  <a:lnTo>
                    <a:pt x="329561" y="289903"/>
                  </a:lnTo>
                  <a:lnTo>
                    <a:pt x="329561" y="240183"/>
                  </a:lnTo>
                  <a:close/>
                  <a:moveTo>
                    <a:pt x="205085" y="240183"/>
                  </a:moveTo>
                  <a:lnTo>
                    <a:pt x="205085" y="289903"/>
                  </a:lnTo>
                  <a:lnTo>
                    <a:pt x="254875" y="289903"/>
                  </a:lnTo>
                  <a:lnTo>
                    <a:pt x="254875" y="240183"/>
                  </a:lnTo>
                  <a:close/>
                  <a:moveTo>
                    <a:pt x="354456" y="165603"/>
                  </a:moveTo>
                  <a:lnTo>
                    <a:pt x="354456" y="215323"/>
                  </a:lnTo>
                  <a:lnTo>
                    <a:pt x="404189" y="215323"/>
                  </a:lnTo>
                  <a:lnTo>
                    <a:pt x="404189" y="165603"/>
                  </a:lnTo>
                  <a:close/>
                  <a:moveTo>
                    <a:pt x="279770" y="165603"/>
                  </a:moveTo>
                  <a:lnTo>
                    <a:pt x="279770" y="215323"/>
                  </a:lnTo>
                  <a:lnTo>
                    <a:pt x="329561" y="215323"/>
                  </a:lnTo>
                  <a:lnTo>
                    <a:pt x="329561" y="165603"/>
                  </a:lnTo>
                  <a:close/>
                  <a:moveTo>
                    <a:pt x="205085" y="165603"/>
                  </a:moveTo>
                  <a:lnTo>
                    <a:pt x="205085" y="215323"/>
                  </a:lnTo>
                  <a:lnTo>
                    <a:pt x="254875" y="215323"/>
                  </a:lnTo>
                  <a:lnTo>
                    <a:pt x="254875" y="165603"/>
                  </a:lnTo>
                  <a:close/>
                  <a:moveTo>
                    <a:pt x="304666" y="50313"/>
                  </a:moveTo>
                  <a:lnTo>
                    <a:pt x="446043" y="144792"/>
                  </a:lnTo>
                  <a:lnTo>
                    <a:pt x="446043" y="496992"/>
                  </a:lnTo>
                  <a:lnTo>
                    <a:pt x="346119" y="496992"/>
                  </a:lnTo>
                  <a:lnTo>
                    <a:pt x="346119" y="381018"/>
                  </a:lnTo>
                  <a:lnTo>
                    <a:pt x="263154" y="381018"/>
                  </a:lnTo>
                  <a:lnTo>
                    <a:pt x="263154" y="496992"/>
                  </a:lnTo>
                  <a:lnTo>
                    <a:pt x="163288" y="496992"/>
                  </a:lnTo>
                  <a:lnTo>
                    <a:pt x="163288" y="144792"/>
                  </a:lnTo>
                  <a:close/>
                  <a:moveTo>
                    <a:pt x="304666" y="0"/>
                  </a:moveTo>
                  <a:lnTo>
                    <a:pt x="501719" y="131040"/>
                  </a:lnTo>
                  <a:lnTo>
                    <a:pt x="455296" y="131040"/>
                  </a:lnTo>
                  <a:lnTo>
                    <a:pt x="309291" y="33473"/>
                  </a:lnTo>
                  <a:lnTo>
                    <a:pt x="300040" y="33473"/>
                  </a:lnTo>
                  <a:lnTo>
                    <a:pt x="154035" y="131040"/>
                  </a:lnTo>
                  <a:lnTo>
                    <a:pt x="107612" y="1310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2E9940D7-B900-47BB-8577-E35959D0F426}"/>
                </a:ext>
              </a:extLst>
            </p:cNvPr>
            <p:cNvGrpSpPr/>
            <p:nvPr/>
          </p:nvGrpSpPr>
          <p:grpSpPr>
            <a:xfrm>
              <a:off x="658970" y="4822032"/>
              <a:ext cx="2152030" cy="1312068"/>
              <a:chOff x="7856066" y="991750"/>
              <a:chExt cx="2337736" cy="1312068"/>
            </a:xfrm>
          </p:grpSpPr>
          <p:sp>
            <p:nvSpPr>
              <p:cNvPr id="41" name="íṩḻídè">
                <a:extLst>
                  <a:ext uri="{FF2B5EF4-FFF2-40B4-BE49-F238E27FC236}">
                    <a16:creationId xmlns:a16="http://schemas.microsoft.com/office/drawing/2014/main" id="{6620E6E6-82AD-47B7-9062-AFAD665D8F50}"/>
                  </a:ext>
                </a:extLst>
              </p:cNvPr>
              <p:cNvSpPr txBox="1"/>
              <p:nvPr/>
            </p:nvSpPr>
            <p:spPr bwMode="auto">
              <a:xfrm>
                <a:off x="7856066" y="991750"/>
                <a:ext cx="2337736" cy="46963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编程语言</a:t>
                </a:r>
                <a:endParaRPr lang="en-US" altLang="zh-CN" sz="2000" b="1" dirty="0"/>
              </a:p>
            </p:txBody>
          </p:sp>
          <p:sp>
            <p:nvSpPr>
              <p:cNvPr id="42" name="i$ľîḓê">
                <a:extLst>
                  <a:ext uri="{FF2B5EF4-FFF2-40B4-BE49-F238E27FC236}">
                    <a16:creationId xmlns:a16="http://schemas.microsoft.com/office/drawing/2014/main" id="{347C72A4-4A44-4E60-954D-F87AE26D68C1}"/>
                  </a:ext>
                </a:extLst>
              </p:cNvPr>
              <p:cNvSpPr/>
              <p:nvPr/>
            </p:nvSpPr>
            <p:spPr bwMode="auto">
              <a:xfrm>
                <a:off x="7856066" y="1461380"/>
                <a:ext cx="2337736" cy="842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400" dirty="0" err="1"/>
                  <a:t>Javascript</a:t>
                </a:r>
                <a:endParaRPr lang="en-US" altLang="zh-CN" sz="14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400" dirty="0"/>
                  <a:t>HTML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400" dirty="0"/>
                  <a:t>CSS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EF345DD-D4AB-4FD8-BBBF-C9083C88BCB2}"/>
                </a:ext>
              </a:extLst>
            </p:cNvPr>
            <p:cNvGrpSpPr/>
            <p:nvPr/>
          </p:nvGrpSpPr>
          <p:grpSpPr>
            <a:xfrm>
              <a:off x="2835683" y="4822032"/>
              <a:ext cx="2152030" cy="1312068"/>
              <a:chOff x="7856066" y="991750"/>
              <a:chExt cx="2337736" cy="1312068"/>
            </a:xfrm>
          </p:grpSpPr>
          <p:sp>
            <p:nvSpPr>
              <p:cNvPr id="39" name="íṩḻídè">
                <a:extLst>
                  <a:ext uri="{FF2B5EF4-FFF2-40B4-BE49-F238E27FC236}">
                    <a16:creationId xmlns:a16="http://schemas.microsoft.com/office/drawing/2014/main" id="{149B2436-C5A0-4143-9F2B-982A3AE32BED}"/>
                  </a:ext>
                </a:extLst>
              </p:cNvPr>
              <p:cNvSpPr txBox="1"/>
              <p:nvPr/>
            </p:nvSpPr>
            <p:spPr bwMode="auto">
              <a:xfrm>
                <a:off x="7856066" y="991750"/>
                <a:ext cx="2337736" cy="46963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基本框架</a:t>
                </a:r>
                <a:endParaRPr lang="en-US" altLang="zh-CN" sz="2000" b="1" dirty="0"/>
              </a:p>
            </p:txBody>
          </p:sp>
          <p:sp>
            <p:nvSpPr>
              <p:cNvPr id="40" name="i$ľîḓê">
                <a:extLst>
                  <a:ext uri="{FF2B5EF4-FFF2-40B4-BE49-F238E27FC236}">
                    <a16:creationId xmlns:a16="http://schemas.microsoft.com/office/drawing/2014/main" id="{9556D5F0-506E-4192-97E7-B69233592D14}"/>
                  </a:ext>
                </a:extLst>
              </p:cNvPr>
              <p:cNvSpPr/>
              <p:nvPr/>
            </p:nvSpPr>
            <p:spPr bwMode="auto">
              <a:xfrm>
                <a:off x="7856066" y="1461380"/>
                <a:ext cx="2337736" cy="842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400" dirty="0"/>
                  <a:t>Materialize CSS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400" dirty="0" err="1"/>
                  <a:t>JQuery</a:t>
                </a:r>
                <a:endParaRPr lang="en-US" altLang="zh-CN" sz="14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400" dirty="0" err="1"/>
                  <a:t>ECharts</a:t>
                </a:r>
                <a:endParaRPr lang="en-US" altLang="zh-CN" sz="1400" dirty="0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A7E528B-F1B7-4070-AD82-56168E62D77E}"/>
                </a:ext>
              </a:extLst>
            </p:cNvPr>
            <p:cNvGrpSpPr/>
            <p:nvPr/>
          </p:nvGrpSpPr>
          <p:grpSpPr>
            <a:xfrm>
              <a:off x="5012396" y="4822032"/>
              <a:ext cx="2152031" cy="1312068"/>
              <a:chOff x="7856066" y="991750"/>
              <a:chExt cx="2337737" cy="1312068"/>
            </a:xfrm>
          </p:grpSpPr>
          <p:sp>
            <p:nvSpPr>
              <p:cNvPr id="37" name="íṩḻídè">
                <a:extLst>
                  <a:ext uri="{FF2B5EF4-FFF2-40B4-BE49-F238E27FC236}">
                    <a16:creationId xmlns:a16="http://schemas.microsoft.com/office/drawing/2014/main" id="{E0333CEB-BF36-483A-8EF7-63D2DBBFD39B}"/>
                  </a:ext>
                </a:extLst>
              </p:cNvPr>
              <p:cNvSpPr txBox="1"/>
              <p:nvPr/>
            </p:nvSpPr>
            <p:spPr bwMode="auto">
              <a:xfrm>
                <a:off x="7856067" y="991750"/>
                <a:ext cx="2337736" cy="46963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请求发送</a:t>
                </a:r>
                <a:endParaRPr lang="en-US" altLang="zh-CN" sz="2000" b="1" dirty="0"/>
              </a:p>
            </p:txBody>
          </p:sp>
          <p:sp>
            <p:nvSpPr>
              <p:cNvPr id="38" name="i$ľîḓê">
                <a:extLst>
                  <a:ext uri="{FF2B5EF4-FFF2-40B4-BE49-F238E27FC236}">
                    <a16:creationId xmlns:a16="http://schemas.microsoft.com/office/drawing/2014/main" id="{F4DFD6D9-770A-4919-9B85-1B2E94734FFB}"/>
                  </a:ext>
                </a:extLst>
              </p:cNvPr>
              <p:cNvSpPr/>
              <p:nvPr/>
            </p:nvSpPr>
            <p:spPr bwMode="auto">
              <a:xfrm>
                <a:off x="7856066" y="1461380"/>
                <a:ext cx="2337736" cy="842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400" dirty="0"/>
                  <a:t>AJAX</a:t>
                </a:r>
                <a:endParaRPr lang="en-US" altLang="zh-CN" sz="1100" dirty="0"/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79FFAC0-57A2-479D-919D-2ECD8F423C76}"/>
                </a:ext>
              </a:extLst>
            </p:cNvPr>
            <p:cNvGrpSpPr/>
            <p:nvPr/>
          </p:nvGrpSpPr>
          <p:grpSpPr>
            <a:xfrm>
              <a:off x="7189109" y="4822032"/>
              <a:ext cx="2152030" cy="1312068"/>
              <a:chOff x="7856066" y="991750"/>
              <a:chExt cx="2337736" cy="1312068"/>
            </a:xfrm>
          </p:grpSpPr>
          <p:sp>
            <p:nvSpPr>
              <p:cNvPr id="35" name="íṩḻídè">
                <a:extLst>
                  <a:ext uri="{FF2B5EF4-FFF2-40B4-BE49-F238E27FC236}">
                    <a16:creationId xmlns:a16="http://schemas.microsoft.com/office/drawing/2014/main" id="{DF1683EB-AFC4-407C-BD0F-2AC837F61DBD}"/>
                  </a:ext>
                </a:extLst>
              </p:cNvPr>
              <p:cNvSpPr txBox="1"/>
              <p:nvPr/>
            </p:nvSpPr>
            <p:spPr bwMode="auto">
              <a:xfrm>
                <a:off x="7856066" y="991750"/>
                <a:ext cx="2337736" cy="46963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页面分发</a:t>
                </a:r>
                <a:endParaRPr lang="en-US" altLang="zh-CN" sz="2000" b="1" dirty="0"/>
              </a:p>
            </p:txBody>
          </p:sp>
          <p:sp>
            <p:nvSpPr>
              <p:cNvPr id="36" name="i$ľîḓê">
                <a:extLst>
                  <a:ext uri="{FF2B5EF4-FFF2-40B4-BE49-F238E27FC236}">
                    <a16:creationId xmlns:a16="http://schemas.microsoft.com/office/drawing/2014/main" id="{0E85A4EC-6487-441A-8D26-371B6C141CF4}"/>
                  </a:ext>
                </a:extLst>
              </p:cNvPr>
              <p:cNvSpPr/>
              <p:nvPr/>
            </p:nvSpPr>
            <p:spPr bwMode="auto">
              <a:xfrm>
                <a:off x="7856066" y="1461380"/>
                <a:ext cx="2337736" cy="842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400" dirty="0"/>
                  <a:t>任选</a:t>
                </a:r>
                <a:endParaRPr lang="en-US" altLang="zh-CN" sz="1400" dirty="0"/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400" dirty="0"/>
                  <a:t>例中采用</a:t>
                </a:r>
                <a:r>
                  <a:rPr lang="en-US" altLang="zh-CN" sz="1400" dirty="0"/>
                  <a:t>Nginx</a:t>
                </a: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D71F172B-F02F-4F7F-B830-725211BF3DF5}"/>
                </a:ext>
              </a:extLst>
            </p:cNvPr>
            <p:cNvGrpSpPr/>
            <p:nvPr/>
          </p:nvGrpSpPr>
          <p:grpSpPr>
            <a:xfrm>
              <a:off x="9365824" y="4822032"/>
              <a:ext cx="2152030" cy="1312068"/>
              <a:chOff x="7856066" y="991750"/>
              <a:chExt cx="2337736" cy="1312068"/>
            </a:xfrm>
          </p:grpSpPr>
          <p:sp>
            <p:nvSpPr>
              <p:cNvPr id="33" name="íṩḻídè">
                <a:extLst>
                  <a:ext uri="{FF2B5EF4-FFF2-40B4-BE49-F238E27FC236}">
                    <a16:creationId xmlns:a16="http://schemas.microsoft.com/office/drawing/2014/main" id="{DEB37FB1-2306-4763-83A1-C5E296F0F146}"/>
                  </a:ext>
                </a:extLst>
              </p:cNvPr>
              <p:cNvSpPr txBox="1"/>
              <p:nvPr/>
            </p:nvSpPr>
            <p:spPr bwMode="auto">
              <a:xfrm>
                <a:off x="7856066" y="991750"/>
                <a:ext cx="2337736" cy="46963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作者</a:t>
                </a:r>
                <a:endParaRPr lang="en-US" altLang="zh-CN" sz="2000" b="1" dirty="0"/>
              </a:p>
            </p:txBody>
          </p:sp>
          <p:sp>
            <p:nvSpPr>
              <p:cNvPr id="34" name="i$ľîḓê">
                <a:extLst>
                  <a:ext uri="{FF2B5EF4-FFF2-40B4-BE49-F238E27FC236}">
                    <a16:creationId xmlns:a16="http://schemas.microsoft.com/office/drawing/2014/main" id="{DF976203-21BE-4670-9351-F0FD63D1E7CE}"/>
                  </a:ext>
                </a:extLst>
              </p:cNvPr>
              <p:cNvSpPr/>
              <p:nvPr/>
            </p:nvSpPr>
            <p:spPr bwMode="auto">
              <a:xfrm>
                <a:off x="7856066" y="1461380"/>
                <a:ext cx="2337736" cy="842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400" dirty="0"/>
                  <a:t>龙瀚林</a:t>
                </a:r>
                <a:endParaRPr lang="en-US" altLang="zh-CN" sz="11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749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单页式应用（</a:t>
            </a:r>
            <a:r>
              <a:rPr lang="en-US" altLang="zh-CN" dirty="0"/>
              <a:t>SPA</a:t>
            </a:r>
            <a:r>
              <a:rPr lang="zh-CN" altLang="en-US" dirty="0"/>
              <a:t>）：自适应显示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A7EFD4-E76E-40C6-B74A-57111AD436AE}"/>
              </a:ext>
            </a:extLst>
          </p:cNvPr>
          <p:cNvSpPr/>
          <p:nvPr/>
        </p:nvSpPr>
        <p:spPr>
          <a:xfrm>
            <a:off x="1073181" y="1635559"/>
            <a:ext cx="423705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根据页面宽度调整排版</a:t>
            </a:r>
            <a:endParaRPr lang="en-US" altLang="zh-C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“移动端友好”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A073E6-81E3-44F1-909D-845C7648A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007" y="2765639"/>
            <a:ext cx="2009916" cy="32448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FAD7F3-C6E9-4DDF-865A-DE74BA2D5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064" y="2769925"/>
            <a:ext cx="6040582" cy="32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1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E3D68E5-01C1-498D-888F-2BB458B8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037" y="2238231"/>
            <a:ext cx="4743450" cy="38481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单页式应用（</a:t>
            </a:r>
            <a:r>
              <a:rPr lang="en-US" altLang="zh-CN" dirty="0"/>
              <a:t>SPA</a:t>
            </a:r>
            <a:r>
              <a:rPr lang="zh-CN" altLang="en-US" dirty="0"/>
              <a:t>）：操作逻辑设计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A7EFD4-E76E-40C6-B74A-57111AD436AE}"/>
              </a:ext>
            </a:extLst>
          </p:cNvPr>
          <p:cNvSpPr/>
          <p:nvPr/>
        </p:nvSpPr>
        <p:spPr>
          <a:xfrm>
            <a:off x="4918364" y="1272131"/>
            <a:ext cx="3448380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当用户点击导航条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切换显示相应的内容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D4927F-B094-428C-9278-53C38F051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95" y="1953492"/>
            <a:ext cx="4266967" cy="228905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0888EC89-3E07-4E13-B733-575485099E7F}"/>
              </a:ext>
            </a:extLst>
          </p:cNvPr>
          <p:cNvSpPr/>
          <p:nvPr/>
        </p:nvSpPr>
        <p:spPr>
          <a:xfrm>
            <a:off x="184610" y="1939429"/>
            <a:ext cx="4458943" cy="573619"/>
          </a:xfrm>
          <a:prstGeom prst="roundRect">
            <a:avLst/>
          </a:prstGeom>
          <a:noFill/>
          <a:ln w="57150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FBB39EC-3FA2-49FF-A0EF-79A8B5B1B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232" y="3038388"/>
            <a:ext cx="2187059" cy="3530788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A1C4329-2AD9-41D3-B891-8AD2EE8125F3}"/>
              </a:ext>
            </a:extLst>
          </p:cNvPr>
          <p:cNvSpPr/>
          <p:nvPr/>
        </p:nvSpPr>
        <p:spPr>
          <a:xfrm>
            <a:off x="3311235" y="3134954"/>
            <a:ext cx="1607129" cy="3595952"/>
          </a:xfrm>
          <a:prstGeom prst="roundRect">
            <a:avLst/>
          </a:prstGeom>
          <a:noFill/>
          <a:ln w="57150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17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交互式图表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A7EFD4-E76E-40C6-B74A-57111AD436AE}"/>
              </a:ext>
            </a:extLst>
          </p:cNvPr>
          <p:cNvSpPr/>
          <p:nvPr/>
        </p:nvSpPr>
        <p:spPr>
          <a:xfrm>
            <a:off x="1052562" y="1162753"/>
            <a:ext cx="7468711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使用</a:t>
            </a:r>
            <a:r>
              <a:rPr lang="en-US" altLang="zh-CN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ECharts</a:t>
            </a:r>
            <a:endParaRPr lang="en-US" altLang="zh-C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每个图表均提供单独的“另存为图片”功能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（独立于“生成报表”）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03B379-3B42-486D-8095-C45D95ECB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49" y="2674568"/>
            <a:ext cx="6660799" cy="36306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30B113-B309-4BDD-9682-1D12C10E5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748" y="2663123"/>
            <a:ext cx="2316681" cy="1531753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4BB7003-DD01-4EF1-A588-C11F6975C8A6}"/>
              </a:ext>
            </a:extLst>
          </p:cNvPr>
          <p:cNvSpPr/>
          <p:nvPr/>
        </p:nvSpPr>
        <p:spPr>
          <a:xfrm>
            <a:off x="7228382" y="2741182"/>
            <a:ext cx="719528" cy="642189"/>
          </a:xfrm>
          <a:prstGeom prst="roundRect">
            <a:avLst/>
          </a:prstGeom>
          <a:noFill/>
          <a:ln w="57150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虚尾 7">
            <a:extLst>
              <a:ext uri="{FF2B5EF4-FFF2-40B4-BE49-F238E27FC236}">
                <a16:creationId xmlns:a16="http://schemas.microsoft.com/office/drawing/2014/main" id="{F99B2513-A04D-422E-96DC-64E7FA796920}"/>
              </a:ext>
            </a:extLst>
          </p:cNvPr>
          <p:cNvSpPr/>
          <p:nvPr/>
        </p:nvSpPr>
        <p:spPr>
          <a:xfrm>
            <a:off x="8010992" y="2780333"/>
            <a:ext cx="1199213" cy="603038"/>
          </a:xfrm>
          <a:prstGeom prst="stripedRightArrow">
            <a:avLst>
              <a:gd name="adj1" fmla="val 50000"/>
              <a:gd name="adj2" fmla="val 45029"/>
            </a:avLst>
          </a:prstGeom>
          <a:solidFill>
            <a:srgbClr val="E60000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16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获得数据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A7EFD4-E76E-40C6-B74A-57111AD436AE}"/>
              </a:ext>
            </a:extLst>
          </p:cNvPr>
          <p:cNvSpPr/>
          <p:nvPr/>
        </p:nvSpPr>
        <p:spPr>
          <a:xfrm>
            <a:off x="3663288" y="1210299"/>
            <a:ext cx="4863832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通过下拉框获得参数</a:t>
            </a:r>
            <a:endParaRPr lang="en-US" altLang="zh-C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参数变动后向服务器得到数据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BD407D-0C46-49A6-B8C4-E104EB1B2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79" y="2700332"/>
            <a:ext cx="5317618" cy="12645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70CBE6-615A-4D06-AB69-02C4E2414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151" y="4336554"/>
            <a:ext cx="3593053" cy="126459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9210AD4-1630-47C4-8F81-C791895C678D}"/>
              </a:ext>
            </a:extLst>
          </p:cNvPr>
          <p:cNvSpPr/>
          <p:nvPr/>
        </p:nvSpPr>
        <p:spPr>
          <a:xfrm>
            <a:off x="6869978" y="3431526"/>
            <a:ext cx="239200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 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操作简单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 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不会产生越界数据</a:t>
            </a:r>
            <a:endParaRPr lang="zh-CN" altLang="en-US" sz="2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418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获得数据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A7EFD4-E76E-40C6-B74A-57111AD436AE}"/>
              </a:ext>
            </a:extLst>
          </p:cNvPr>
          <p:cNvSpPr/>
          <p:nvPr/>
        </p:nvSpPr>
        <p:spPr>
          <a:xfrm>
            <a:off x="3549932" y="1462376"/>
            <a:ext cx="537999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使用</a:t>
            </a:r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AJAX Post</a:t>
            </a: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，返回</a:t>
            </a:r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JSON</a:t>
            </a: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82913B-6166-4099-BF63-3F2510D1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983" y="2419272"/>
            <a:ext cx="8322444" cy="27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1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877547" y="3658087"/>
            <a:ext cx="4631151" cy="656792"/>
          </a:xfrm>
        </p:spPr>
        <p:txBody>
          <a:bodyPr anchor="b">
            <a:normAutofit fontScale="90000"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爬虫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作者：刘颂唐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877547" y="2409197"/>
            <a:ext cx="1436393" cy="124889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/03.2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01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爬取电影信息和总票房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18</a:t>
            </a:fld>
            <a:endParaRPr lang="zh-CN" altLang="en-US"/>
          </a:p>
        </p:txBody>
      </p:sp>
      <p:grpSp>
        <p:nvGrpSpPr>
          <p:cNvPr id="5" name="fd8de0ab-3dad-4098-896f-7ce913f98de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16945" y="1584000"/>
            <a:ext cx="10754446" cy="4559625"/>
            <a:chOff x="716945" y="1584000"/>
            <a:chExt cx="10754446" cy="4559625"/>
          </a:xfrm>
        </p:grpSpPr>
        <p:sp>
          <p:nvSpPr>
            <p:cNvPr id="6" name="íşļíḋè"/>
            <p:cNvSpPr/>
            <p:nvPr/>
          </p:nvSpPr>
          <p:spPr bwMode="auto">
            <a:xfrm>
              <a:off x="9616547" y="2230528"/>
              <a:ext cx="1287873" cy="13571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ş1íḋé"/>
            <p:cNvSpPr/>
            <p:nvPr/>
          </p:nvSpPr>
          <p:spPr bwMode="auto">
            <a:xfrm>
              <a:off x="1457018" y="2264413"/>
              <a:ext cx="941671" cy="9918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" name="ïṥļíďe"/>
            <p:cNvSpPr/>
            <p:nvPr/>
          </p:nvSpPr>
          <p:spPr bwMode="auto">
            <a:xfrm>
              <a:off x="1388722" y="2317775"/>
              <a:ext cx="93650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9" name="îs1iďé"/>
            <p:cNvSpPr/>
            <p:nvPr/>
          </p:nvSpPr>
          <p:spPr>
            <a:xfrm>
              <a:off x="1453329" y="2955413"/>
              <a:ext cx="941670" cy="498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îṥḷïḍe"/>
            <p:cNvGrpSpPr/>
            <p:nvPr/>
          </p:nvGrpSpPr>
          <p:grpSpPr>
            <a:xfrm>
              <a:off x="6770880" y="1584000"/>
              <a:ext cx="1561579" cy="1583875"/>
              <a:chOff x="6824437" y="1584000"/>
              <a:chExt cx="1561579" cy="1583875"/>
            </a:xfrm>
          </p:grpSpPr>
          <p:sp>
            <p:nvSpPr>
              <p:cNvPr id="38" name="iś1ide"/>
              <p:cNvSpPr/>
              <p:nvPr/>
            </p:nvSpPr>
            <p:spPr bwMode="auto">
              <a:xfrm>
                <a:off x="6883495" y="1584000"/>
                <a:ext cx="1502520" cy="15838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ś1ïḋe"/>
              <p:cNvSpPr/>
              <p:nvPr/>
            </p:nvSpPr>
            <p:spPr bwMode="auto">
              <a:xfrm>
                <a:off x="6880914" y="1926250"/>
                <a:ext cx="150510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2400" spc="-113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  <p:sp>
            <p:nvSpPr>
              <p:cNvPr id="40" name="ï$ļïḑè"/>
              <p:cNvSpPr/>
              <p:nvPr/>
            </p:nvSpPr>
            <p:spPr>
              <a:xfrm>
                <a:off x="6824437" y="2855427"/>
                <a:ext cx="1561578" cy="498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1" name="íSlïḓê"/>
            <p:cNvSpPr/>
            <p:nvPr/>
          </p:nvSpPr>
          <p:spPr bwMode="auto">
            <a:xfrm>
              <a:off x="9629597" y="2479928"/>
              <a:ext cx="12617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2" name="îSliḍe"/>
            <p:cNvSpPr/>
            <p:nvPr/>
          </p:nvSpPr>
          <p:spPr bwMode="auto">
            <a:xfrm>
              <a:off x="7391833" y="3300073"/>
              <a:ext cx="319672" cy="461080"/>
            </a:xfrm>
            <a:custGeom>
              <a:avLst/>
              <a:gdLst>
                <a:gd name="T0" fmla="*/ 958 w 4522"/>
                <a:gd name="T1" fmla="*/ 5339 h 6532"/>
                <a:gd name="T2" fmla="*/ 1274 w 4522"/>
                <a:gd name="T3" fmla="*/ 5052 h 6532"/>
                <a:gd name="T4" fmla="*/ 1646 w 4522"/>
                <a:gd name="T5" fmla="*/ 5261 h 6532"/>
                <a:gd name="T6" fmla="*/ 1560 w 4522"/>
                <a:gd name="T7" fmla="*/ 5677 h 6532"/>
                <a:gd name="T8" fmla="*/ 1136 w 4522"/>
                <a:gd name="T9" fmla="*/ 5725 h 6532"/>
                <a:gd name="T10" fmla="*/ 2381 w 4522"/>
                <a:gd name="T11" fmla="*/ 5245 h 6532"/>
                <a:gd name="T12" fmla="*/ 2140 w 4522"/>
                <a:gd name="T13" fmla="*/ 5245 h 6532"/>
                <a:gd name="T14" fmla="*/ 2065 w 4522"/>
                <a:gd name="T15" fmla="*/ 5473 h 6532"/>
                <a:gd name="T16" fmla="*/ 2260 w 4522"/>
                <a:gd name="T17" fmla="*/ 5615 h 6532"/>
                <a:gd name="T18" fmla="*/ 2454 w 4522"/>
                <a:gd name="T19" fmla="*/ 5473 h 6532"/>
                <a:gd name="T20" fmla="*/ 3538 w 4522"/>
                <a:gd name="T21" fmla="*/ 5260 h 6532"/>
                <a:gd name="T22" fmla="*/ 3166 w 4522"/>
                <a:gd name="T23" fmla="*/ 5051 h 6532"/>
                <a:gd name="T24" fmla="*/ 2850 w 4522"/>
                <a:gd name="T25" fmla="*/ 5337 h 6532"/>
                <a:gd name="T26" fmla="*/ 3028 w 4522"/>
                <a:gd name="T27" fmla="*/ 5725 h 6532"/>
                <a:gd name="T28" fmla="*/ 3452 w 4522"/>
                <a:gd name="T29" fmla="*/ 5677 h 6532"/>
                <a:gd name="T30" fmla="*/ 3538 w 4522"/>
                <a:gd name="T31" fmla="*/ 5260 h 6532"/>
                <a:gd name="T32" fmla="*/ 1456 w 4522"/>
                <a:gd name="T33" fmla="*/ 6045 h 6532"/>
                <a:gd name="T34" fmla="*/ 1541 w 4522"/>
                <a:gd name="T35" fmla="*/ 6463 h 6532"/>
                <a:gd name="T36" fmla="*/ 1965 w 4522"/>
                <a:gd name="T37" fmla="*/ 6511 h 6532"/>
                <a:gd name="T38" fmla="*/ 2142 w 4522"/>
                <a:gd name="T39" fmla="*/ 6123 h 6532"/>
                <a:gd name="T40" fmla="*/ 1826 w 4522"/>
                <a:gd name="T41" fmla="*/ 5836 h 6532"/>
                <a:gd name="T42" fmla="*/ 2614 w 4522"/>
                <a:gd name="T43" fmla="*/ 6031 h 6532"/>
                <a:gd name="T44" fmla="*/ 2540 w 4522"/>
                <a:gd name="T45" fmla="*/ 6259 h 6532"/>
                <a:gd name="T46" fmla="*/ 2734 w 4522"/>
                <a:gd name="T47" fmla="*/ 6400 h 6532"/>
                <a:gd name="T48" fmla="*/ 2929 w 4522"/>
                <a:gd name="T49" fmla="*/ 6259 h 6532"/>
                <a:gd name="T50" fmla="*/ 2854 w 4522"/>
                <a:gd name="T51" fmla="*/ 6031 h 6532"/>
                <a:gd name="T52" fmla="*/ 4368 w 4522"/>
                <a:gd name="T53" fmla="*/ 3957 h 6532"/>
                <a:gd name="T54" fmla="*/ 3573 w 4522"/>
                <a:gd name="T55" fmla="*/ 4572 h 6532"/>
                <a:gd name="T56" fmla="*/ 4153 w 4522"/>
                <a:gd name="T57" fmla="*/ 4253 h 6532"/>
                <a:gd name="T58" fmla="*/ 154 w 4522"/>
                <a:gd name="T59" fmla="*/ 4515 h 6532"/>
                <a:gd name="T60" fmla="*/ 949 w 4522"/>
                <a:gd name="T61" fmla="*/ 3900 h 6532"/>
                <a:gd name="T62" fmla="*/ 369 w 4522"/>
                <a:gd name="T63" fmla="*/ 4219 h 6532"/>
                <a:gd name="T64" fmla="*/ 0 w 4522"/>
                <a:gd name="T65" fmla="*/ 1135 h 6532"/>
                <a:gd name="T66" fmla="*/ 918 w 4522"/>
                <a:gd name="T67" fmla="*/ 0 h 6532"/>
                <a:gd name="T68" fmla="*/ 4522 w 4522"/>
                <a:gd name="T69" fmla="*/ 429 h 6532"/>
                <a:gd name="T70" fmla="*/ 3485 w 4522"/>
                <a:gd name="T71" fmla="*/ 2053 h 6532"/>
                <a:gd name="T72" fmla="*/ 2874 w 4522"/>
                <a:gd name="T73" fmla="*/ 3389 h 6532"/>
                <a:gd name="T74" fmla="*/ 3340 w 4522"/>
                <a:gd name="T75" fmla="*/ 3815 h 6532"/>
                <a:gd name="T76" fmla="*/ 1184 w 4522"/>
                <a:gd name="T77" fmla="*/ 3815 h 6532"/>
                <a:gd name="T78" fmla="*/ 1649 w 4522"/>
                <a:gd name="T79" fmla="*/ 3389 h 6532"/>
                <a:gd name="T80" fmla="*/ 1038 w 4522"/>
                <a:gd name="T81" fmla="*/ 2053 h 6532"/>
                <a:gd name="T82" fmla="*/ 3601 w 4522"/>
                <a:gd name="T83" fmla="*/ 1589 h 6532"/>
                <a:gd name="T84" fmla="*/ 4057 w 4522"/>
                <a:gd name="T85" fmla="*/ 896 h 6532"/>
                <a:gd name="T86" fmla="*/ 3601 w 4522"/>
                <a:gd name="T87" fmla="*/ 1589 h 6532"/>
                <a:gd name="T88" fmla="*/ 2634 w 4522"/>
                <a:gd name="T89" fmla="*/ 4320 h 6532"/>
                <a:gd name="T90" fmla="*/ 1642 w 4522"/>
                <a:gd name="T91" fmla="*/ 1317 h 6532"/>
                <a:gd name="T92" fmla="*/ 2338 w 4522"/>
                <a:gd name="T93" fmla="*/ 1545 h 6532"/>
                <a:gd name="T94" fmla="*/ 2104 w 4522"/>
                <a:gd name="T95" fmla="*/ 1309 h 6532"/>
                <a:gd name="T96" fmla="*/ 465 w 4522"/>
                <a:gd name="T97" fmla="*/ 1135 h 6532"/>
                <a:gd name="T98" fmla="*/ 918 w 4522"/>
                <a:gd name="T99" fmla="*/ 1500 h 6532"/>
                <a:gd name="T100" fmla="*/ 465 w 4522"/>
                <a:gd name="T101" fmla="*/ 1135 h 6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2" h="6532">
                  <a:moveTo>
                    <a:pt x="1069" y="5679"/>
                  </a:moveTo>
                  <a:lnTo>
                    <a:pt x="1120" y="5475"/>
                  </a:lnTo>
                  <a:lnTo>
                    <a:pt x="958" y="5339"/>
                  </a:lnTo>
                  <a:cubicBezTo>
                    <a:pt x="928" y="5313"/>
                    <a:pt x="944" y="5264"/>
                    <a:pt x="984" y="5261"/>
                  </a:cubicBezTo>
                  <a:lnTo>
                    <a:pt x="1194" y="5247"/>
                  </a:lnTo>
                  <a:lnTo>
                    <a:pt x="1274" y="5052"/>
                  </a:lnTo>
                  <a:cubicBezTo>
                    <a:pt x="1289" y="5015"/>
                    <a:pt x="1341" y="5015"/>
                    <a:pt x="1356" y="5052"/>
                  </a:cubicBezTo>
                  <a:lnTo>
                    <a:pt x="1436" y="5247"/>
                  </a:lnTo>
                  <a:lnTo>
                    <a:pt x="1646" y="5261"/>
                  </a:lnTo>
                  <a:cubicBezTo>
                    <a:pt x="1686" y="5264"/>
                    <a:pt x="1702" y="5313"/>
                    <a:pt x="1672" y="5339"/>
                  </a:cubicBezTo>
                  <a:lnTo>
                    <a:pt x="1509" y="5473"/>
                  </a:lnTo>
                  <a:lnTo>
                    <a:pt x="1560" y="5677"/>
                  </a:lnTo>
                  <a:cubicBezTo>
                    <a:pt x="1569" y="5716"/>
                    <a:pt x="1528" y="5747"/>
                    <a:pt x="1493" y="5725"/>
                  </a:cubicBezTo>
                  <a:lnTo>
                    <a:pt x="1314" y="5615"/>
                  </a:lnTo>
                  <a:lnTo>
                    <a:pt x="1136" y="5725"/>
                  </a:lnTo>
                  <a:cubicBezTo>
                    <a:pt x="1101" y="5748"/>
                    <a:pt x="1058" y="5717"/>
                    <a:pt x="1069" y="5679"/>
                  </a:cubicBezTo>
                  <a:close/>
                  <a:moveTo>
                    <a:pt x="2592" y="5260"/>
                  </a:moveTo>
                  <a:lnTo>
                    <a:pt x="2381" y="5245"/>
                  </a:lnTo>
                  <a:lnTo>
                    <a:pt x="2301" y="5051"/>
                  </a:lnTo>
                  <a:cubicBezTo>
                    <a:pt x="2286" y="5013"/>
                    <a:pt x="2234" y="5013"/>
                    <a:pt x="2220" y="5051"/>
                  </a:cubicBezTo>
                  <a:lnTo>
                    <a:pt x="2140" y="5245"/>
                  </a:lnTo>
                  <a:lnTo>
                    <a:pt x="1929" y="5260"/>
                  </a:lnTo>
                  <a:cubicBezTo>
                    <a:pt x="1889" y="5263"/>
                    <a:pt x="1873" y="5312"/>
                    <a:pt x="1904" y="5337"/>
                  </a:cubicBezTo>
                  <a:lnTo>
                    <a:pt x="2065" y="5473"/>
                  </a:lnTo>
                  <a:lnTo>
                    <a:pt x="2014" y="5677"/>
                  </a:lnTo>
                  <a:cubicBezTo>
                    <a:pt x="2005" y="5716"/>
                    <a:pt x="2046" y="5747"/>
                    <a:pt x="2081" y="5725"/>
                  </a:cubicBezTo>
                  <a:lnTo>
                    <a:pt x="2260" y="5615"/>
                  </a:lnTo>
                  <a:lnTo>
                    <a:pt x="2438" y="5725"/>
                  </a:lnTo>
                  <a:cubicBezTo>
                    <a:pt x="2472" y="5747"/>
                    <a:pt x="2514" y="5716"/>
                    <a:pt x="2505" y="5677"/>
                  </a:cubicBezTo>
                  <a:lnTo>
                    <a:pt x="2454" y="5473"/>
                  </a:lnTo>
                  <a:lnTo>
                    <a:pt x="2616" y="5337"/>
                  </a:lnTo>
                  <a:cubicBezTo>
                    <a:pt x="2648" y="5312"/>
                    <a:pt x="2632" y="5263"/>
                    <a:pt x="2592" y="5260"/>
                  </a:cubicBezTo>
                  <a:close/>
                  <a:moveTo>
                    <a:pt x="3538" y="5260"/>
                  </a:moveTo>
                  <a:lnTo>
                    <a:pt x="3328" y="5245"/>
                  </a:lnTo>
                  <a:lnTo>
                    <a:pt x="3248" y="5051"/>
                  </a:lnTo>
                  <a:cubicBezTo>
                    <a:pt x="3233" y="5013"/>
                    <a:pt x="3181" y="5013"/>
                    <a:pt x="3166" y="5051"/>
                  </a:cubicBezTo>
                  <a:lnTo>
                    <a:pt x="3086" y="5245"/>
                  </a:lnTo>
                  <a:lnTo>
                    <a:pt x="2876" y="5260"/>
                  </a:lnTo>
                  <a:cubicBezTo>
                    <a:pt x="2836" y="5263"/>
                    <a:pt x="2820" y="5312"/>
                    <a:pt x="2850" y="5337"/>
                  </a:cubicBezTo>
                  <a:lnTo>
                    <a:pt x="3012" y="5473"/>
                  </a:lnTo>
                  <a:lnTo>
                    <a:pt x="2961" y="5677"/>
                  </a:lnTo>
                  <a:cubicBezTo>
                    <a:pt x="2952" y="5716"/>
                    <a:pt x="2993" y="5747"/>
                    <a:pt x="3028" y="5725"/>
                  </a:cubicBezTo>
                  <a:lnTo>
                    <a:pt x="3206" y="5615"/>
                  </a:lnTo>
                  <a:lnTo>
                    <a:pt x="3385" y="5725"/>
                  </a:lnTo>
                  <a:cubicBezTo>
                    <a:pt x="3418" y="5747"/>
                    <a:pt x="3461" y="5716"/>
                    <a:pt x="3452" y="5677"/>
                  </a:cubicBezTo>
                  <a:lnTo>
                    <a:pt x="3401" y="5473"/>
                  </a:lnTo>
                  <a:lnTo>
                    <a:pt x="3562" y="5337"/>
                  </a:lnTo>
                  <a:cubicBezTo>
                    <a:pt x="3594" y="5312"/>
                    <a:pt x="3578" y="5263"/>
                    <a:pt x="3538" y="5260"/>
                  </a:cubicBezTo>
                  <a:close/>
                  <a:moveTo>
                    <a:pt x="1746" y="5836"/>
                  </a:moveTo>
                  <a:lnTo>
                    <a:pt x="1666" y="6031"/>
                  </a:lnTo>
                  <a:lnTo>
                    <a:pt x="1456" y="6045"/>
                  </a:lnTo>
                  <a:cubicBezTo>
                    <a:pt x="1416" y="6048"/>
                    <a:pt x="1400" y="6097"/>
                    <a:pt x="1430" y="6123"/>
                  </a:cubicBezTo>
                  <a:lnTo>
                    <a:pt x="1592" y="6259"/>
                  </a:lnTo>
                  <a:lnTo>
                    <a:pt x="1541" y="6463"/>
                  </a:lnTo>
                  <a:cubicBezTo>
                    <a:pt x="1532" y="6501"/>
                    <a:pt x="1573" y="6532"/>
                    <a:pt x="1608" y="6511"/>
                  </a:cubicBezTo>
                  <a:lnTo>
                    <a:pt x="1786" y="6400"/>
                  </a:lnTo>
                  <a:lnTo>
                    <a:pt x="1965" y="6511"/>
                  </a:lnTo>
                  <a:cubicBezTo>
                    <a:pt x="1998" y="6532"/>
                    <a:pt x="2041" y="6501"/>
                    <a:pt x="2032" y="6463"/>
                  </a:cubicBezTo>
                  <a:lnTo>
                    <a:pt x="1981" y="6259"/>
                  </a:lnTo>
                  <a:lnTo>
                    <a:pt x="2142" y="6123"/>
                  </a:lnTo>
                  <a:cubicBezTo>
                    <a:pt x="2173" y="6097"/>
                    <a:pt x="2157" y="6048"/>
                    <a:pt x="2117" y="6045"/>
                  </a:cubicBezTo>
                  <a:lnTo>
                    <a:pt x="1906" y="6031"/>
                  </a:lnTo>
                  <a:lnTo>
                    <a:pt x="1826" y="5836"/>
                  </a:lnTo>
                  <a:cubicBezTo>
                    <a:pt x="1813" y="5799"/>
                    <a:pt x="1761" y="5799"/>
                    <a:pt x="1746" y="5836"/>
                  </a:cubicBezTo>
                  <a:close/>
                  <a:moveTo>
                    <a:pt x="2694" y="5836"/>
                  </a:moveTo>
                  <a:lnTo>
                    <a:pt x="2614" y="6031"/>
                  </a:lnTo>
                  <a:lnTo>
                    <a:pt x="2404" y="6045"/>
                  </a:lnTo>
                  <a:cubicBezTo>
                    <a:pt x="2364" y="6048"/>
                    <a:pt x="2348" y="6097"/>
                    <a:pt x="2378" y="6123"/>
                  </a:cubicBezTo>
                  <a:lnTo>
                    <a:pt x="2540" y="6259"/>
                  </a:lnTo>
                  <a:lnTo>
                    <a:pt x="2489" y="6463"/>
                  </a:lnTo>
                  <a:cubicBezTo>
                    <a:pt x="2480" y="6501"/>
                    <a:pt x="2521" y="6532"/>
                    <a:pt x="2556" y="6511"/>
                  </a:cubicBezTo>
                  <a:lnTo>
                    <a:pt x="2734" y="6400"/>
                  </a:lnTo>
                  <a:lnTo>
                    <a:pt x="2913" y="6511"/>
                  </a:lnTo>
                  <a:cubicBezTo>
                    <a:pt x="2946" y="6532"/>
                    <a:pt x="2989" y="6501"/>
                    <a:pt x="2980" y="6463"/>
                  </a:cubicBezTo>
                  <a:lnTo>
                    <a:pt x="2929" y="6259"/>
                  </a:lnTo>
                  <a:lnTo>
                    <a:pt x="3090" y="6123"/>
                  </a:lnTo>
                  <a:cubicBezTo>
                    <a:pt x="3121" y="6097"/>
                    <a:pt x="3105" y="6048"/>
                    <a:pt x="3065" y="6045"/>
                  </a:cubicBezTo>
                  <a:lnTo>
                    <a:pt x="2854" y="6031"/>
                  </a:lnTo>
                  <a:lnTo>
                    <a:pt x="2774" y="5836"/>
                  </a:lnTo>
                  <a:cubicBezTo>
                    <a:pt x="2761" y="5799"/>
                    <a:pt x="2709" y="5799"/>
                    <a:pt x="2694" y="5836"/>
                  </a:cubicBezTo>
                  <a:close/>
                  <a:moveTo>
                    <a:pt x="4368" y="3957"/>
                  </a:moveTo>
                  <a:cubicBezTo>
                    <a:pt x="4386" y="3935"/>
                    <a:pt x="4370" y="3900"/>
                    <a:pt x="4341" y="3900"/>
                  </a:cubicBezTo>
                  <a:lnTo>
                    <a:pt x="3573" y="3900"/>
                  </a:lnTo>
                  <a:lnTo>
                    <a:pt x="3573" y="4572"/>
                  </a:lnTo>
                  <a:lnTo>
                    <a:pt x="4341" y="4572"/>
                  </a:lnTo>
                  <a:cubicBezTo>
                    <a:pt x="4370" y="4572"/>
                    <a:pt x="4386" y="4537"/>
                    <a:pt x="4368" y="4515"/>
                  </a:cubicBezTo>
                  <a:lnTo>
                    <a:pt x="4153" y="4253"/>
                  </a:lnTo>
                  <a:cubicBezTo>
                    <a:pt x="4146" y="4245"/>
                    <a:pt x="4146" y="4233"/>
                    <a:pt x="4153" y="4224"/>
                  </a:cubicBezTo>
                  <a:lnTo>
                    <a:pt x="4368" y="3957"/>
                  </a:lnTo>
                  <a:close/>
                  <a:moveTo>
                    <a:pt x="154" y="4515"/>
                  </a:moveTo>
                  <a:cubicBezTo>
                    <a:pt x="136" y="4537"/>
                    <a:pt x="152" y="4572"/>
                    <a:pt x="181" y="4572"/>
                  </a:cubicBezTo>
                  <a:lnTo>
                    <a:pt x="949" y="4572"/>
                  </a:lnTo>
                  <a:lnTo>
                    <a:pt x="949" y="3900"/>
                  </a:lnTo>
                  <a:lnTo>
                    <a:pt x="181" y="3900"/>
                  </a:lnTo>
                  <a:cubicBezTo>
                    <a:pt x="152" y="3900"/>
                    <a:pt x="136" y="3935"/>
                    <a:pt x="154" y="3957"/>
                  </a:cubicBezTo>
                  <a:lnTo>
                    <a:pt x="369" y="4219"/>
                  </a:lnTo>
                  <a:cubicBezTo>
                    <a:pt x="376" y="4227"/>
                    <a:pt x="376" y="4239"/>
                    <a:pt x="369" y="4248"/>
                  </a:cubicBezTo>
                  <a:lnTo>
                    <a:pt x="154" y="4515"/>
                  </a:lnTo>
                  <a:close/>
                  <a:moveTo>
                    <a:pt x="0" y="1135"/>
                  </a:moveTo>
                  <a:lnTo>
                    <a:pt x="0" y="431"/>
                  </a:lnTo>
                  <a:lnTo>
                    <a:pt x="918" y="431"/>
                  </a:lnTo>
                  <a:lnTo>
                    <a:pt x="918" y="0"/>
                  </a:lnTo>
                  <a:lnTo>
                    <a:pt x="3604" y="0"/>
                  </a:lnTo>
                  <a:lnTo>
                    <a:pt x="3604" y="429"/>
                  </a:lnTo>
                  <a:lnTo>
                    <a:pt x="4522" y="429"/>
                  </a:lnTo>
                  <a:lnTo>
                    <a:pt x="4522" y="1135"/>
                  </a:lnTo>
                  <a:cubicBezTo>
                    <a:pt x="4522" y="1641"/>
                    <a:pt x="4110" y="2053"/>
                    <a:pt x="3604" y="2053"/>
                  </a:cubicBezTo>
                  <a:lnTo>
                    <a:pt x="3485" y="2053"/>
                  </a:lnTo>
                  <a:cubicBezTo>
                    <a:pt x="3312" y="2436"/>
                    <a:pt x="2965" y="2723"/>
                    <a:pt x="2545" y="2813"/>
                  </a:cubicBezTo>
                  <a:lnTo>
                    <a:pt x="2545" y="3389"/>
                  </a:lnTo>
                  <a:lnTo>
                    <a:pt x="2874" y="3389"/>
                  </a:lnTo>
                  <a:cubicBezTo>
                    <a:pt x="2976" y="3389"/>
                    <a:pt x="3058" y="3472"/>
                    <a:pt x="3058" y="3573"/>
                  </a:cubicBezTo>
                  <a:lnTo>
                    <a:pt x="3058" y="3815"/>
                  </a:lnTo>
                  <a:lnTo>
                    <a:pt x="3340" y="3815"/>
                  </a:lnTo>
                  <a:lnTo>
                    <a:pt x="3340" y="4677"/>
                  </a:lnTo>
                  <a:lnTo>
                    <a:pt x="1184" y="4677"/>
                  </a:lnTo>
                  <a:lnTo>
                    <a:pt x="1184" y="3815"/>
                  </a:lnTo>
                  <a:lnTo>
                    <a:pt x="1465" y="3815"/>
                  </a:lnTo>
                  <a:lnTo>
                    <a:pt x="1465" y="3573"/>
                  </a:lnTo>
                  <a:cubicBezTo>
                    <a:pt x="1465" y="3472"/>
                    <a:pt x="1548" y="3389"/>
                    <a:pt x="1649" y="3389"/>
                  </a:cubicBezTo>
                  <a:lnTo>
                    <a:pt x="1978" y="3389"/>
                  </a:lnTo>
                  <a:lnTo>
                    <a:pt x="1978" y="2813"/>
                  </a:lnTo>
                  <a:cubicBezTo>
                    <a:pt x="1558" y="2723"/>
                    <a:pt x="1212" y="2436"/>
                    <a:pt x="1038" y="2053"/>
                  </a:cubicBezTo>
                  <a:lnTo>
                    <a:pt x="920" y="2053"/>
                  </a:lnTo>
                  <a:cubicBezTo>
                    <a:pt x="412" y="2053"/>
                    <a:pt x="0" y="1641"/>
                    <a:pt x="0" y="1135"/>
                  </a:cubicBezTo>
                  <a:close/>
                  <a:moveTo>
                    <a:pt x="3601" y="1589"/>
                  </a:moveTo>
                  <a:lnTo>
                    <a:pt x="3604" y="1589"/>
                  </a:lnTo>
                  <a:cubicBezTo>
                    <a:pt x="3854" y="1589"/>
                    <a:pt x="4057" y="1385"/>
                    <a:pt x="4057" y="1136"/>
                  </a:cubicBezTo>
                  <a:lnTo>
                    <a:pt x="4057" y="896"/>
                  </a:lnTo>
                  <a:lnTo>
                    <a:pt x="3604" y="896"/>
                  </a:lnTo>
                  <a:lnTo>
                    <a:pt x="3604" y="1501"/>
                  </a:lnTo>
                  <a:cubicBezTo>
                    <a:pt x="3604" y="1531"/>
                    <a:pt x="3602" y="1560"/>
                    <a:pt x="3601" y="1589"/>
                  </a:cubicBezTo>
                  <a:close/>
                  <a:moveTo>
                    <a:pt x="1888" y="3859"/>
                  </a:moveTo>
                  <a:lnTo>
                    <a:pt x="1888" y="4320"/>
                  </a:lnTo>
                  <a:lnTo>
                    <a:pt x="2634" y="4320"/>
                  </a:lnTo>
                  <a:lnTo>
                    <a:pt x="2634" y="3859"/>
                  </a:lnTo>
                  <a:lnTo>
                    <a:pt x="1888" y="3859"/>
                  </a:lnTo>
                  <a:close/>
                  <a:moveTo>
                    <a:pt x="1642" y="1317"/>
                  </a:moveTo>
                  <a:lnTo>
                    <a:pt x="1868" y="1544"/>
                  </a:lnTo>
                  <a:lnTo>
                    <a:pt x="2102" y="1780"/>
                  </a:lnTo>
                  <a:lnTo>
                    <a:pt x="2338" y="1545"/>
                  </a:lnTo>
                  <a:lnTo>
                    <a:pt x="2878" y="1008"/>
                  </a:lnTo>
                  <a:lnTo>
                    <a:pt x="2644" y="772"/>
                  </a:lnTo>
                  <a:lnTo>
                    <a:pt x="2104" y="1309"/>
                  </a:lnTo>
                  <a:lnTo>
                    <a:pt x="1878" y="1083"/>
                  </a:lnTo>
                  <a:lnTo>
                    <a:pt x="1642" y="1317"/>
                  </a:lnTo>
                  <a:close/>
                  <a:moveTo>
                    <a:pt x="465" y="1135"/>
                  </a:moveTo>
                  <a:cubicBezTo>
                    <a:pt x="465" y="1385"/>
                    <a:pt x="669" y="1588"/>
                    <a:pt x="918" y="1588"/>
                  </a:cubicBezTo>
                  <a:lnTo>
                    <a:pt x="921" y="1588"/>
                  </a:lnTo>
                  <a:cubicBezTo>
                    <a:pt x="920" y="1559"/>
                    <a:pt x="918" y="1529"/>
                    <a:pt x="918" y="1500"/>
                  </a:cubicBezTo>
                  <a:lnTo>
                    <a:pt x="918" y="895"/>
                  </a:lnTo>
                  <a:lnTo>
                    <a:pt x="465" y="895"/>
                  </a:lnTo>
                  <a:lnTo>
                    <a:pt x="465" y="11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3" name="ïśḻïḋê"/>
            <p:cNvSpPr/>
            <p:nvPr/>
          </p:nvSpPr>
          <p:spPr bwMode="auto">
            <a:xfrm>
              <a:off x="716945" y="4309377"/>
              <a:ext cx="2421816" cy="1834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/>
                <a:t>利用</a:t>
              </a:r>
              <a:r>
                <a:rPr lang="en-US" altLang="zh-CN" sz="1600" dirty="0"/>
                <a:t>chrome</a:t>
              </a:r>
              <a:r>
                <a:rPr lang="zh-CN" altLang="en-US" sz="1600" dirty="0"/>
                <a:t>抓包获取登录</a:t>
              </a:r>
              <a:r>
                <a:rPr lang="en-US" altLang="zh-CN" sz="1600" dirty="0"/>
                <a:t>58921.com</a:t>
              </a:r>
              <a:r>
                <a:rPr lang="zh-CN" altLang="en-US" sz="1600" dirty="0"/>
                <a:t>的</a:t>
              </a:r>
              <a:r>
                <a:rPr lang="en-US" altLang="zh-CN" sz="1600" dirty="0"/>
                <a:t>cookie</a:t>
              </a:r>
              <a:r>
                <a:rPr lang="zh-CN" altLang="en-US" sz="1600" dirty="0"/>
                <a:t>，通过程序转化为</a:t>
              </a:r>
              <a:r>
                <a:rPr lang="en-US" altLang="zh-CN" sz="1600" dirty="0"/>
                <a:t>scrapy</a:t>
              </a:r>
              <a:r>
                <a:rPr lang="zh-CN" altLang="en-US" sz="1600" dirty="0"/>
                <a:t>可识别的</a:t>
              </a:r>
              <a:r>
                <a:rPr lang="zh-CN" altLang="en-US" sz="2000" dirty="0"/>
                <a:t>。</a:t>
              </a:r>
            </a:p>
          </p:txBody>
        </p:sp>
        <p:sp>
          <p:nvSpPr>
            <p:cNvPr id="14" name="íśḻïďe"/>
            <p:cNvSpPr txBox="1"/>
            <p:nvPr/>
          </p:nvSpPr>
          <p:spPr bwMode="auto">
            <a:xfrm>
              <a:off x="716945" y="3889412"/>
              <a:ext cx="2421816" cy="41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b="1" dirty="0"/>
                <a:t>获取</a:t>
              </a:r>
              <a:r>
                <a:rPr lang="en-US" altLang="zh-CN" b="1" dirty="0"/>
                <a:t>cookie</a:t>
              </a:r>
            </a:p>
          </p:txBody>
        </p:sp>
        <p:sp>
          <p:nvSpPr>
            <p:cNvPr id="15" name="î$líḍé"/>
            <p:cNvSpPr/>
            <p:nvPr/>
          </p:nvSpPr>
          <p:spPr bwMode="auto">
            <a:xfrm>
              <a:off x="3446685" y="4813683"/>
              <a:ext cx="2421816" cy="1312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/>
                <a:t>根据</a:t>
              </a:r>
              <a:r>
                <a:rPr lang="en-US" altLang="zh-CN" sz="1600" dirty="0"/>
                <a:t>58921.com</a:t>
              </a:r>
              <a:r>
                <a:rPr lang="zh-CN" altLang="en-US" sz="1600" dirty="0"/>
                <a:t>的票房排行榜</a:t>
              </a:r>
              <a:r>
                <a:rPr lang="en-US" altLang="zh-CN" sz="1600" dirty="0"/>
                <a:t>url</a:t>
              </a:r>
              <a:r>
                <a:rPr lang="zh-CN" altLang="en-US" sz="1600" dirty="0"/>
                <a:t>规则生成一系列</a:t>
              </a:r>
              <a:r>
                <a:rPr lang="en-US" altLang="zh-CN" sz="1600" dirty="0"/>
                <a:t>url</a:t>
              </a:r>
            </a:p>
          </p:txBody>
        </p:sp>
        <p:sp>
          <p:nvSpPr>
            <p:cNvPr id="16" name="íṧľïḑê"/>
            <p:cNvSpPr/>
            <p:nvPr/>
          </p:nvSpPr>
          <p:spPr bwMode="auto">
            <a:xfrm>
              <a:off x="1768017" y="3391867"/>
              <a:ext cx="319672" cy="461080"/>
            </a:xfrm>
            <a:custGeom>
              <a:avLst/>
              <a:gdLst>
                <a:gd name="T0" fmla="*/ 958 w 4522"/>
                <a:gd name="T1" fmla="*/ 5339 h 6532"/>
                <a:gd name="T2" fmla="*/ 1274 w 4522"/>
                <a:gd name="T3" fmla="*/ 5052 h 6532"/>
                <a:gd name="T4" fmla="*/ 1646 w 4522"/>
                <a:gd name="T5" fmla="*/ 5261 h 6532"/>
                <a:gd name="T6" fmla="*/ 1560 w 4522"/>
                <a:gd name="T7" fmla="*/ 5677 h 6532"/>
                <a:gd name="T8" fmla="*/ 1136 w 4522"/>
                <a:gd name="T9" fmla="*/ 5725 h 6532"/>
                <a:gd name="T10" fmla="*/ 2381 w 4522"/>
                <a:gd name="T11" fmla="*/ 5245 h 6532"/>
                <a:gd name="T12" fmla="*/ 2140 w 4522"/>
                <a:gd name="T13" fmla="*/ 5245 h 6532"/>
                <a:gd name="T14" fmla="*/ 2065 w 4522"/>
                <a:gd name="T15" fmla="*/ 5473 h 6532"/>
                <a:gd name="T16" fmla="*/ 2260 w 4522"/>
                <a:gd name="T17" fmla="*/ 5615 h 6532"/>
                <a:gd name="T18" fmla="*/ 2454 w 4522"/>
                <a:gd name="T19" fmla="*/ 5473 h 6532"/>
                <a:gd name="T20" fmla="*/ 3538 w 4522"/>
                <a:gd name="T21" fmla="*/ 5260 h 6532"/>
                <a:gd name="T22" fmla="*/ 3166 w 4522"/>
                <a:gd name="T23" fmla="*/ 5051 h 6532"/>
                <a:gd name="T24" fmla="*/ 2850 w 4522"/>
                <a:gd name="T25" fmla="*/ 5337 h 6532"/>
                <a:gd name="T26" fmla="*/ 3028 w 4522"/>
                <a:gd name="T27" fmla="*/ 5725 h 6532"/>
                <a:gd name="T28" fmla="*/ 3452 w 4522"/>
                <a:gd name="T29" fmla="*/ 5677 h 6532"/>
                <a:gd name="T30" fmla="*/ 3538 w 4522"/>
                <a:gd name="T31" fmla="*/ 5260 h 6532"/>
                <a:gd name="T32" fmla="*/ 1456 w 4522"/>
                <a:gd name="T33" fmla="*/ 6045 h 6532"/>
                <a:gd name="T34" fmla="*/ 1541 w 4522"/>
                <a:gd name="T35" fmla="*/ 6463 h 6532"/>
                <a:gd name="T36" fmla="*/ 1965 w 4522"/>
                <a:gd name="T37" fmla="*/ 6511 h 6532"/>
                <a:gd name="T38" fmla="*/ 2142 w 4522"/>
                <a:gd name="T39" fmla="*/ 6123 h 6532"/>
                <a:gd name="T40" fmla="*/ 1826 w 4522"/>
                <a:gd name="T41" fmla="*/ 5836 h 6532"/>
                <a:gd name="T42" fmla="*/ 2614 w 4522"/>
                <a:gd name="T43" fmla="*/ 6031 h 6532"/>
                <a:gd name="T44" fmla="*/ 2540 w 4522"/>
                <a:gd name="T45" fmla="*/ 6259 h 6532"/>
                <a:gd name="T46" fmla="*/ 2734 w 4522"/>
                <a:gd name="T47" fmla="*/ 6400 h 6532"/>
                <a:gd name="T48" fmla="*/ 2929 w 4522"/>
                <a:gd name="T49" fmla="*/ 6259 h 6532"/>
                <a:gd name="T50" fmla="*/ 2854 w 4522"/>
                <a:gd name="T51" fmla="*/ 6031 h 6532"/>
                <a:gd name="T52" fmla="*/ 4368 w 4522"/>
                <a:gd name="T53" fmla="*/ 3957 h 6532"/>
                <a:gd name="T54" fmla="*/ 3573 w 4522"/>
                <a:gd name="T55" fmla="*/ 4572 h 6532"/>
                <a:gd name="T56" fmla="*/ 4153 w 4522"/>
                <a:gd name="T57" fmla="*/ 4253 h 6532"/>
                <a:gd name="T58" fmla="*/ 154 w 4522"/>
                <a:gd name="T59" fmla="*/ 4515 h 6532"/>
                <a:gd name="T60" fmla="*/ 949 w 4522"/>
                <a:gd name="T61" fmla="*/ 3900 h 6532"/>
                <a:gd name="T62" fmla="*/ 369 w 4522"/>
                <a:gd name="T63" fmla="*/ 4219 h 6532"/>
                <a:gd name="T64" fmla="*/ 0 w 4522"/>
                <a:gd name="T65" fmla="*/ 1135 h 6532"/>
                <a:gd name="T66" fmla="*/ 918 w 4522"/>
                <a:gd name="T67" fmla="*/ 0 h 6532"/>
                <a:gd name="T68" fmla="*/ 4522 w 4522"/>
                <a:gd name="T69" fmla="*/ 429 h 6532"/>
                <a:gd name="T70" fmla="*/ 3485 w 4522"/>
                <a:gd name="T71" fmla="*/ 2053 h 6532"/>
                <a:gd name="T72" fmla="*/ 2874 w 4522"/>
                <a:gd name="T73" fmla="*/ 3389 h 6532"/>
                <a:gd name="T74" fmla="*/ 3340 w 4522"/>
                <a:gd name="T75" fmla="*/ 3815 h 6532"/>
                <a:gd name="T76" fmla="*/ 1184 w 4522"/>
                <a:gd name="T77" fmla="*/ 3815 h 6532"/>
                <a:gd name="T78" fmla="*/ 1649 w 4522"/>
                <a:gd name="T79" fmla="*/ 3389 h 6532"/>
                <a:gd name="T80" fmla="*/ 1038 w 4522"/>
                <a:gd name="T81" fmla="*/ 2053 h 6532"/>
                <a:gd name="T82" fmla="*/ 3601 w 4522"/>
                <a:gd name="T83" fmla="*/ 1589 h 6532"/>
                <a:gd name="T84" fmla="*/ 4057 w 4522"/>
                <a:gd name="T85" fmla="*/ 896 h 6532"/>
                <a:gd name="T86" fmla="*/ 3601 w 4522"/>
                <a:gd name="T87" fmla="*/ 1589 h 6532"/>
                <a:gd name="T88" fmla="*/ 2634 w 4522"/>
                <a:gd name="T89" fmla="*/ 4320 h 6532"/>
                <a:gd name="T90" fmla="*/ 1642 w 4522"/>
                <a:gd name="T91" fmla="*/ 1317 h 6532"/>
                <a:gd name="T92" fmla="*/ 2338 w 4522"/>
                <a:gd name="T93" fmla="*/ 1545 h 6532"/>
                <a:gd name="T94" fmla="*/ 2104 w 4522"/>
                <a:gd name="T95" fmla="*/ 1309 h 6532"/>
                <a:gd name="T96" fmla="*/ 465 w 4522"/>
                <a:gd name="T97" fmla="*/ 1135 h 6532"/>
                <a:gd name="T98" fmla="*/ 918 w 4522"/>
                <a:gd name="T99" fmla="*/ 1500 h 6532"/>
                <a:gd name="T100" fmla="*/ 465 w 4522"/>
                <a:gd name="T101" fmla="*/ 1135 h 6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2" h="6532">
                  <a:moveTo>
                    <a:pt x="1069" y="5679"/>
                  </a:moveTo>
                  <a:lnTo>
                    <a:pt x="1120" y="5475"/>
                  </a:lnTo>
                  <a:lnTo>
                    <a:pt x="958" y="5339"/>
                  </a:lnTo>
                  <a:cubicBezTo>
                    <a:pt x="928" y="5313"/>
                    <a:pt x="944" y="5264"/>
                    <a:pt x="984" y="5261"/>
                  </a:cubicBezTo>
                  <a:lnTo>
                    <a:pt x="1194" y="5247"/>
                  </a:lnTo>
                  <a:lnTo>
                    <a:pt x="1274" y="5052"/>
                  </a:lnTo>
                  <a:cubicBezTo>
                    <a:pt x="1289" y="5015"/>
                    <a:pt x="1341" y="5015"/>
                    <a:pt x="1356" y="5052"/>
                  </a:cubicBezTo>
                  <a:lnTo>
                    <a:pt x="1436" y="5247"/>
                  </a:lnTo>
                  <a:lnTo>
                    <a:pt x="1646" y="5261"/>
                  </a:lnTo>
                  <a:cubicBezTo>
                    <a:pt x="1686" y="5264"/>
                    <a:pt x="1702" y="5313"/>
                    <a:pt x="1672" y="5339"/>
                  </a:cubicBezTo>
                  <a:lnTo>
                    <a:pt x="1509" y="5473"/>
                  </a:lnTo>
                  <a:lnTo>
                    <a:pt x="1560" y="5677"/>
                  </a:lnTo>
                  <a:cubicBezTo>
                    <a:pt x="1569" y="5716"/>
                    <a:pt x="1528" y="5747"/>
                    <a:pt x="1493" y="5725"/>
                  </a:cubicBezTo>
                  <a:lnTo>
                    <a:pt x="1314" y="5615"/>
                  </a:lnTo>
                  <a:lnTo>
                    <a:pt x="1136" y="5725"/>
                  </a:lnTo>
                  <a:cubicBezTo>
                    <a:pt x="1101" y="5748"/>
                    <a:pt x="1058" y="5717"/>
                    <a:pt x="1069" y="5679"/>
                  </a:cubicBezTo>
                  <a:close/>
                  <a:moveTo>
                    <a:pt x="2592" y="5260"/>
                  </a:moveTo>
                  <a:lnTo>
                    <a:pt x="2381" y="5245"/>
                  </a:lnTo>
                  <a:lnTo>
                    <a:pt x="2301" y="5051"/>
                  </a:lnTo>
                  <a:cubicBezTo>
                    <a:pt x="2286" y="5013"/>
                    <a:pt x="2234" y="5013"/>
                    <a:pt x="2220" y="5051"/>
                  </a:cubicBezTo>
                  <a:lnTo>
                    <a:pt x="2140" y="5245"/>
                  </a:lnTo>
                  <a:lnTo>
                    <a:pt x="1929" y="5260"/>
                  </a:lnTo>
                  <a:cubicBezTo>
                    <a:pt x="1889" y="5263"/>
                    <a:pt x="1873" y="5312"/>
                    <a:pt x="1904" y="5337"/>
                  </a:cubicBezTo>
                  <a:lnTo>
                    <a:pt x="2065" y="5473"/>
                  </a:lnTo>
                  <a:lnTo>
                    <a:pt x="2014" y="5677"/>
                  </a:lnTo>
                  <a:cubicBezTo>
                    <a:pt x="2005" y="5716"/>
                    <a:pt x="2046" y="5747"/>
                    <a:pt x="2081" y="5725"/>
                  </a:cubicBezTo>
                  <a:lnTo>
                    <a:pt x="2260" y="5615"/>
                  </a:lnTo>
                  <a:lnTo>
                    <a:pt x="2438" y="5725"/>
                  </a:lnTo>
                  <a:cubicBezTo>
                    <a:pt x="2472" y="5747"/>
                    <a:pt x="2514" y="5716"/>
                    <a:pt x="2505" y="5677"/>
                  </a:cubicBezTo>
                  <a:lnTo>
                    <a:pt x="2454" y="5473"/>
                  </a:lnTo>
                  <a:lnTo>
                    <a:pt x="2616" y="5337"/>
                  </a:lnTo>
                  <a:cubicBezTo>
                    <a:pt x="2648" y="5312"/>
                    <a:pt x="2632" y="5263"/>
                    <a:pt x="2592" y="5260"/>
                  </a:cubicBezTo>
                  <a:close/>
                  <a:moveTo>
                    <a:pt x="3538" y="5260"/>
                  </a:moveTo>
                  <a:lnTo>
                    <a:pt x="3328" y="5245"/>
                  </a:lnTo>
                  <a:lnTo>
                    <a:pt x="3248" y="5051"/>
                  </a:lnTo>
                  <a:cubicBezTo>
                    <a:pt x="3233" y="5013"/>
                    <a:pt x="3181" y="5013"/>
                    <a:pt x="3166" y="5051"/>
                  </a:cubicBezTo>
                  <a:lnTo>
                    <a:pt x="3086" y="5245"/>
                  </a:lnTo>
                  <a:lnTo>
                    <a:pt x="2876" y="5260"/>
                  </a:lnTo>
                  <a:cubicBezTo>
                    <a:pt x="2836" y="5263"/>
                    <a:pt x="2820" y="5312"/>
                    <a:pt x="2850" y="5337"/>
                  </a:cubicBezTo>
                  <a:lnTo>
                    <a:pt x="3012" y="5473"/>
                  </a:lnTo>
                  <a:lnTo>
                    <a:pt x="2961" y="5677"/>
                  </a:lnTo>
                  <a:cubicBezTo>
                    <a:pt x="2952" y="5716"/>
                    <a:pt x="2993" y="5747"/>
                    <a:pt x="3028" y="5725"/>
                  </a:cubicBezTo>
                  <a:lnTo>
                    <a:pt x="3206" y="5615"/>
                  </a:lnTo>
                  <a:lnTo>
                    <a:pt x="3385" y="5725"/>
                  </a:lnTo>
                  <a:cubicBezTo>
                    <a:pt x="3418" y="5747"/>
                    <a:pt x="3461" y="5716"/>
                    <a:pt x="3452" y="5677"/>
                  </a:cubicBezTo>
                  <a:lnTo>
                    <a:pt x="3401" y="5473"/>
                  </a:lnTo>
                  <a:lnTo>
                    <a:pt x="3562" y="5337"/>
                  </a:lnTo>
                  <a:cubicBezTo>
                    <a:pt x="3594" y="5312"/>
                    <a:pt x="3578" y="5263"/>
                    <a:pt x="3538" y="5260"/>
                  </a:cubicBezTo>
                  <a:close/>
                  <a:moveTo>
                    <a:pt x="1746" y="5836"/>
                  </a:moveTo>
                  <a:lnTo>
                    <a:pt x="1666" y="6031"/>
                  </a:lnTo>
                  <a:lnTo>
                    <a:pt x="1456" y="6045"/>
                  </a:lnTo>
                  <a:cubicBezTo>
                    <a:pt x="1416" y="6048"/>
                    <a:pt x="1400" y="6097"/>
                    <a:pt x="1430" y="6123"/>
                  </a:cubicBezTo>
                  <a:lnTo>
                    <a:pt x="1592" y="6259"/>
                  </a:lnTo>
                  <a:lnTo>
                    <a:pt x="1541" y="6463"/>
                  </a:lnTo>
                  <a:cubicBezTo>
                    <a:pt x="1532" y="6501"/>
                    <a:pt x="1573" y="6532"/>
                    <a:pt x="1608" y="6511"/>
                  </a:cubicBezTo>
                  <a:lnTo>
                    <a:pt x="1786" y="6400"/>
                  </a:lnTo>
                  <a:lnTo>
                    <a:pt x="1965" y="6511"/>
                  </a:lnTo>
                  <a:cubicBezTo>
                    <a:pt x="1998" y="6532"/>
                    <a:pt x="2041" y="6501"/>
                    <a:pt x="2032" y="6463"/>
                  </a:cubicBezTo>
                  <a:lnTo>
                    <a:pt x="1981" y="6259"/>
                  </a:lnTo>
                  <a:lnTo>
                    <a:pt x="2142" y="6123"/>
                  </a:lnTo>
                  <a:cubicBezTo>
                    <a:pt x="2173" y="6097"/>
                    <a:pt x="2157" y="6048"/>
                    <a:pt x="2117" y="6045"/>
                  </a:cubicBezTo>
                  <a:lnTo>
                    <a:pt x="1906" y="6031"/>
                  </a:lnTo>
                  <a:lnTo>
                    <a:pt x="1826" y="5836"/>
                  </a:lnTo>
                  <a:cubicBezTo>
                    <a:pt x="1813" y="5799"/>
                    <a:pt x="1761" y="5799"/>
                    <a:pt x="1746" y="5836"/>
                  </a:cubicBezTo>
                  <a:close/>
                  <a:moveTo>
                    <a:pt x="2694" y="5836"/>
                  </a:moveTo>
                  <a:lnTo>
                    <a:pt x="2614" y="6031"/>
                  </a:lnTo>
                  <a:lnTo>
                    <a:pt x="2404" y="6045"/>
                  </a:lnTo>
                  <a:cubicBezTo>
                    <a:pt x="2364" y="6048"/>
                    <a:pt x="2348" y="6097"/>
                    <a:pt x="2378" y="6123"/>
                  </a:cubicBezTo>
                  <a:lnTo>
                    <a:pt x="2540" y="6259"/>
                  </a:lnTo>
                  <a:lnTo>
                    <a:pt x="2489" y="6463"/>
                  </a:lnTo>
                  <a:cubicBezTo>
                    <a:pt x="2480" y="6501"/>
                    <a:pt x="2521" y="6532"/>
                    <a:pt x="2556" y="6511"/>
                  </a:cubicBezTo>
                  <a:lnTo>
                    <a:pt x="2734" y="6400"/>
                  </a:lnTo>
                  <a:lnTo>
                    <a:pt x="2913" y="6511"/>
                  </a:lnTo>
                  <a:cubicBezTo>
                    <a:pt x="2946" y="6532"/>
                    <a:pt x="2989" y="6501"/>
                    <a:pt x="2980" y="6463"/>
                  </a:cubicBezTo>
                  <a:lnTo>
                    <a:pt x="2929" y="6259"/>
                  </a:lnTo>
                  <a:lnTo>
                    <a:pt x="3090" y="6123"/>
                  </a:lnTo>
                  <a:cubicBezTo>
                    <a:pt x="3121" y="6097"/>
                    <a:pt x="3105" y="6048"/>
                    <a:pt x="3065" y="6045"/>
                  </a:cubicBezTo>
                  <a:lnTo>
                    <a:pt x="2854" y="6031"/>
                  </a:lnTo>
                  <a:lnTo>
                    <a:pt x="2774" y="5836"/>
                  </a:lnTo>
                  <a:cubicBezTo>
                    <a:pt x="2761" y="5799"/>
                    <a:pt x="2709" y="5799"/>
                    <a:pt x="2694" y="5836"/>
                  </a:cubicBezTo>
                  <a:close/>
                  <a:moveTo>
                    <a:pt x="4368" y="3957"/>
                  </a:moveTo>
                  <a:cubicBezTo>
                    <a:pt x="4386" y="3935"/>
                    <a:pt x="4370" y="3900"/>
                    <a:pt x="4341" y="3900"/>
                  </a:cubicBezTo>
                  <a:lnTo>
                    <a:pt x="3573" y="3900"/>
                  </a:lnTo>
                  <a:lnTo>
                    <a:pt x="3573" y="4572"/>
                  </a:lnTo>
                  <a:lnTo>
                    <a:pt x="4341" y="4572"/>
                  </a:lnTo>
                  <a:cubicBezTo>
                    <a:pt x="4370" y="4572"/>
                    <a:pt x="4386" y="4537"/>
                    <a:pt x="4368" y="4515"/>
                  </a:cubicBezTo>
                  <a:lnTo>
                    <a:pt x="4153" y="4253"/>
                  </a:lnTo>
                  <a:cubicBezTo>
                    <a:pt x="4146" y="4245"/>
                    <a:pt x="4146" y="4233"/>
                    <a:pt x="4153" y="4224"/>
                  </a:cubicBezTo>
                  <a:lnTo>
                    <a:pt x="4368" y="3957"/>
                  </a:lnTo>
                  <a:close/>
                  <a:moveTo>
                    <a:pt x="154" y="4515"/>
                  </a:moveTo>
                  <a:cubicBezTo>
                    <a:pt x="136" y="4537"/>
                    <a:pt x="152" y="4572"/>
                    <a:pt x="181" y="4572"/>
                  </a:cubicBezTo>
                  <a:lnTo>
                    <a:pt x="949" y="4572"/>
                  </a:lnTo>
                  <a:lnTo>
                    <a:pt x="949" y="3900"/>
                  </a:lnTo>
                  <a:lnTo>
                    <a:pt x="181" y="3900"/>
                  </a:lnTo>
                  <a:cubicBezTo>
                    <a:pt x="152" y="3900"/>
                    <a:pt x="136" y="3935"/>
                    <a:pt x="154" y="3957"/>
                  </a:cubicBezTo>
                  <a:lnTo>
                    <a:pt x="369" y="4219"/>
                  </a:lnTo>
                  <a:cubicBezTo>
                    <a:pt x="376" y="4227"/>
                    <a:pt x="376" y="4239"/>
                    <a:pt x="369" y="4248"/>
                  </a:cubicBezTo>
                  <a:lnTo>
                    <a:pt x="154" y="4515"/>
                  </a:lnTo>
                  <a:close/>
                  <a:moveTo>
                    <a:pt x="0" y="1135"/>
                  </a:moveTo>
                  <a:lnTo>
                    <a:pt x="0" y="431"/>
                  </a:lnTo>
                  <a:lnTo>
                    <a:pt x="918" y="431"/>
                  </a:lnTo>
                  <a:lnTo>
                    <a:pt x="918" y="0"/>
                  </a:lnTo>
                  <a:lnTo>
                    <a:pt x="3604" y="0"/>
                  </a:lnTo>
                  <a:lnTo>
                    <a:pt x="3604" y="429"/>
                  </a:lnTo>
                  <a:lnTo>
                    <a:pt x="4522" y="429"/>
                  </a:lnTo>
                  <a:lnTo>
                    <a:pt x="4522" y="1135"/>
                  </a:lnTo>
                  <a:cubicBezTo>
                    <a:pt x="4522" y="1641"/>
                    <a:pt x="4110" y="2053"/>
                    <a:pt x="3604" y="2053"/>
                  </a:cubicBezTo>
                  <a:lnTo>
                    <a:pt x="3485" y="2053"/>
                  </a:lnTo>
                  <a:cubicBezTo>
                    <a:pt x="3312" y="2436"/>
                    <a:pt x="2965" y="2723"/>
                    <a:pt x="2545" y="2813"/>
                  </a:cubicBezTo>
                  <a:lnTo>
                    <a:pt x="2545" y="3389"/>
                  </a:lnTo>
                  <a:lnTo>
                    <a:pt x="2874" y="3389"/>
                  </a:lnTo>
                  <a:cubicBezTo>
                    <a:pt x="2976" y="3389"/>
                    <a:pt x="3058" y="3472"/>
                    <a:pt x="3058" y="3573"/>
                  </a:cubicBezTo>
                  <a:lnTo>
                    <a:pt x="3058" y="3815"/>
                  </a:lnTo>
                  <a:lnTo>
                    <a:pt x="3340" y="3815"/>
                  </a:lnTo>
                  <a:lnTo>
                    <a:pt x="3340" y="4677"/>
                  </a:lnTo>
                  <a:lnTo>
                    <a:pt x="1184" y="4677"/>
                  </a:lnTo>
                  <a:lnTo>
                    <a:pt x="1184" y="3815"/>
                  </a:lnTo>
                  <a:lnTo>
                    <a:pt x="1465" y="3815"/>
                  </a:lnTo>
                  <a:lnTo>
                    <a:pt x="1465" y="3573"/>
                  </a:lnTo>
                  <a:cubicBezTo>
                    <a:pt x="1465" y="3472"/>
                    <a:pt x="1548" y="3389"/>
                    <a:pt x="1649" y="3389"/>
                  </a:cubicBezTo>
                  <a:lnTo>
                    <a:pt x="1978" y="3389"/>
                  </a:lnTo>
                  <a:lnTo>
                    <a:pt x="1978" y="2813"/>
                  </a:lnTo>
                  <a:cubicBezTo>
                    <a:pt x="1558" y="2723"/>
                    <a:pt x="1212" y="2436"/>
                    <a:pt x="1038" y="2053"/>
                  </a:cubicBezTo>
                  <a:lnTo>
                    <a:pt x="920" y="2053"/>
                  </a:lnTo>
                  <a:cubicBezTo>
                    <a:pt x="412" y="2053"/>
                    <a:pt x="0" y="1641"/>
                    <a:pt x="0" y="1135"/>
                  </a:cubicBezTo>
                  <a:close/>
                  <a:moveTo>
                    <a:pt x="3601" y="1589"/>
                  </a:moveTo>
                  <a:lnTo>
                    <a:pt x="3604" y="1589"/>
                  </a:lnTo>
                  <a:cubicBezTo>
                    <a:pt x="3854" y="1589"/>
                    <a:pt x="4057" y="1385"/>
                    <a:pt x="4057" y="1136"/>
                  </a:cubicBezTo>
                  <a:lnTo>
                    <a:pt x="4057" y="896"/>
                  </a:lnTo>
                  <a:lnTo>
                    <a:pt x="3604" y="896"/>
                  </a:lnTo>
                  <a:lnTo>
                    <a:pt x="3604" y="1501"/>
                  </a:lnTo>
                  <a:cubicBezTo>
                    <a:pt x="3604" y="1531"/>
                    <a:pt x="3602" y="1560"/>
                    <a:pt x="3601" y="1589"/>
                  </a:cubicBezTo>
                  <a:close/>
                  <a:moveTo>
                    <a:pt x="1888" y="3859"/>
                  </a:moveTo>
                  <a:lnTo>
                    <a:pt x="1888" y="4320"/>
                  </a:lnTo>
                  <a:lnTo>
                    <a:pt x="2634" y="4320"/>
                  </a:lnTo>
                  <a:lnTo>
                    <a:pt x="2634" y="3859"/>
                  </a:lnTo>
                  <a:lnTo>
                    <a:pt x="1888" y="3859"/>
                  </a:lnTo>
                  <a:close/>
                  <a:moveTo>
                    <a:pt x="1642" y="1317"/>
                  </a:moveTo>
                  <a:lnTo>
                    <a:pt x="1868" y="1544"/>
                  </a:lnTo>
                  <a:lnTo>
                    <a:pt x="2102" y="1780"/>
                  </a:lnTo>
                  <a:lnTo>
                    <a:pt x="2338" y="1545"/>
                  </a:lnTo>
                  <a:lnTo>
                    <a:pt x="2878" y="1008"/>
                  </a:lnTo>
                  <a:lnTo>
                    <a:pt x="2644" y="772"/>
                  </a:lnTo>
                  <a:lnTo>
                    <a:pt x="2104" y="1309"/>
                  </a:lnTo>
                  <a:lnTo>
                    <a:pt x="1878" y="1083"/>
                  </a:lnTo>
                  <a:lnTo>
                    <a:pt x="1642" y="1317"/>
                  </a:lnTo>
                  <a:close/>
                  <a:moveTo>
                    <a:pt x="465" y="1135"/>
                  </a:moveTo>
                  <a:cubicBezTo>
                    <a:pt x="465" y="1385"/>
                    <a:pt x="669" y="1588"/>
                    <a:pt x="918" y="1588"/>
                  </a:cubicBezTo>
                  <a:lnTo>
                    <a:pt x="921" y="1588"/>
                  </a:lnTo>
                  <a:cubicBezTo>
                    <a:pt x="920" y="1559"/>
                    <a:pt x="918" y="1529"/>
                    <a:pt x="918" y="1500"/>
                  </a:cubicBezTo>
                  <a:lnTo>
                    <a:pt x="918" y="895"/>
                  </a:lnTo>
                  <a:lnTo>
                    <a:pt x="465" y="895"/>
                  </a:lnTo>
                  <a:lnTo>
                    <a:pt x="465" y="11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7" name="íśļíḍe"/>
            <p:cNvSpPr txBox="1"/>
            <p:nvPr/>
          </p:nvSpPr>
          <p:spPr bwMode="auto">
            <a:xfrm>
              <a:off x="3446685" y="4393718"/>
              <a:ext cx="2421816" cy="41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b="1" dirty="0"/>
                <a:t>生成入口</a:t>
              </a:r>
              <a:r>
                <a:rPr lang="en-US" altLang="zh-CN" b="1" dirty="0"/>
                <a:t>url</a:t>
              </a:r>
            </a:p>
          </p:txBody>
        </p:sp>
        <p:sp>
          <p:nvSpPr>
            <p:cNvPr id="18" name="ïṡḷiďê"/>
            <p:cNvSpPr/>
            <p:nvPr/>
          </p:nvSpPr>
          <p:spPr bwMode="auto">
            <a:xfrm>
              <a:off x="9049575" y="4729342"/>
              <a:ext cx="2421816" cy="1414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/>
                <a:t>每爬取完一部电影信息便和数据库中的电影信息进行同步。</a:t>
              </a:r>
            </a:p>
          </p:txBody>
        </p:sp>
        <p:sp>
          <p:nvSpPr>
            <p:cNvPr id="19" name="iSḻîḓè"/>
            <p:cNvSpPr/>
            <p:nvPr/>
          </p:nvSpPr>
          <p:spPr bwMode="auto">
            <a:xfrm>
              <a:off x="4497757" y="3912920"/>
              <a:ext cx="319672" cy="461080"/>
            </a:xfrm>
            <a:custGeom>
              <a:avLst/>
              <a:gdLst>
                <a:gd name="T0" fmla="*/ 958 w 4522"/>
                <a:gd name="T1" fmla="*/ 5339 h 6532"/>
                <a:gd name="T2" fmla="*/ 1274 w 4522"/>
                <a:gd name="T3" fmla="*/ 5052 h 6532"/>
                <a:gd name="T4" fmla="*/ 1646 w 4522"/>
                <a:gd name="T5" fmla="*/ 5261 h 6532"/>
                <a:gd name="T6" fmla="*/ 1560 w 4522"/>
                <a:gd name="T7" fmla="*/ 5677 h 6532"/>
                <a:gd name="T8" fmla="*/ 1136 w 4522"/>
                <a:gd name="T9" fmla="*/ 5725 h 6532"/>
                <a:gd name="T10" fmla="*/ 2381 w 4522"/>
                <a:gd name="T11" fmla="*/ 5245 h 6532"/>
                <a:gd name="T12" fmla="*/ 2140 w 4522"/>
                <a:gd name="T13" fmla="*/ 5245 h 6532"/>
                <a:gd name="T14" fmla="*/ 2065 w 4522"/>
                <a:gd name="T15" fmla="*/ 5473 h 6532"/>
                <a:gd name="T16" fmla="*/ 2260 w 4522"/>
                <a:gd name="T17" fmla="*/ 5615 h 6532"/>
                <a:gd name="T18" fmla="*/ 2454 w 4522"/>
                <a:gd name="T19" fmla="*/ 5473 h 6532"/>
                <a:gd name="T20" fmla="*/ 3538 w 4522"/>
                <a:gd name="T21" fmla="*/ 5260 h 6532"/>
                <a:gd name="T22" fmla="*/ 3166 w 4522"/>
                <a:gd name="T23" fmla="*/ 5051 h 6532"/>
                <a:gd name="T24" fmla="*/ 2850 w 4522"/>
                <a:gd name="T25" fmla="*/ 5337 h 6532"/>
                <a:gd name="T26" fmla="*/ 3028 w 4522"/>
                <a:gd name="T27" fmla="*/ 5725 h 6532"/>
                <a:gd name="T28" fmla="*/ 3452 w 4522"/>
                <a:gd name="T29" fmla="*/ 5677 h 6532"/>
                <a:gd name="T30" fmla="*/ 3538 w 4522"/>
                <a:gd name="T31" fmla="*/ 5260 h 6532"/>
                <a:gd name="T32" fmla="*/ 1456 w 4522"/>
                <a:gd name="T33" fmla="*/ 6045 h 6532"/>
                <a:gd name="T34" fmla="*/ 1541 w 4522"/>
                <a:gd name="T35" fmla="*/ 6463 h 6532"/>
                <a:gd name="T36" fmla="*/ 1965 w 4522"/>
                <a:gd name="T37" fmla="*/ 6511 h 6532"/>
                <a:gd name="T38" fmla="*/ 2142 w 4522"/>
                <a:gd name="T39" fmla="*/ 6123 h 6532"/>
                <a:gd name="T40" fmla="*/ 1826 w 4522"/>
                <a:gd name="T41" fmla="*/ 5836 h 6532"/>
                <a:gd name="T42" fmla="*/ 2614 w 4522"/>
                <a:gd name="T43" fmla="*/ 6031 h 6532"/>
                <a:gd name="T44" fmla="*/ 2540 w 4522"/>
                <a:gd name="T45" fmla="*/ 6259 h 6532"/>
                <a:gd name="T46" fmla="*/ 2734 w 4522"/>
                <a:gd name="T47" fmla="*/ 6400 h 6532"/>
                <a:gd name="T48" fmla="*/ 2929 w 4522"/>
                <a:gd name="T49" fmla="*/ 6259 h 6532"/>
                <a:gd name="T50" fmla="*/ 2854 w 4522"/>
                <a:gd name="T51" fmla="*/ 6031 h 6532"/>
                <a:gd name="T52" fmla="*/ 4368 w 4522"/>
                <a:gd name="T53" fmla="*/ 3957 h 6532"/>
                <a:gd name="T54" fmla="*/ 3573 w 4522"/>
                <a:gd name="T55" fmla="*/ 4572 h 6532"/>
                <a:gd name="T56" fmla="*/ 4153 w 4522"/>
                <a:gd name="T57" fmla="*/ 4253 h 6532"/>
                <a:gd name="T58" fmla="*/ 154 w 4522"/>
                <a:gd name="T59" fmla="*/ 4515 h 6532"/>
                <a:gd name="T60" fmla="*/ 949 w 4522"/>
                <a:gd name="T61" fmla="*/ 3900 h 6532"/>
                <a:gd name="T62" fmla="*/ 369 w 4522"/>
                <a:gd name="T63" fmla="*/ 4219 h 6532"/>
                <a:gd name="T64" fmla="*/ 0 w 4522"/>
                <a:gd name="T65" fmla="*/ 1135 h 6532"/>
                <a:gd name="T66" fmla="*/ 918 w 4522"/>
                <a:gd name="T67" fmla="*/ 0 h 6532"/>
                <a:gd name="T68" fmla="*/ 4522 w 4522"/>
                <a:gd name="T69" fmla="*/ 429 h 6532"/>
                <a:gd name="T70" fmla="*/ 3485 w 4522"/>
                <a:gd name="T71" fmla="*/ 2053 h 6532"/>
                <a:gd name="T72" fmla="*/ 2874 w 4522"/>
                <a:gd name="T73" fmla="*/ 3389 h 6532"/>
                <a:gd name="T74" fmla="*/ 3340 w 4522"/>
                <a:gd name="T75" fmla="*/ 3815 h 6532"/>
                <a:gd name="T76" fmla="*/ 1184 w 4522"/>
                <a:gd name="T77" fmla="*/ 3815 h 6532"/>
                <a:gd name="T78" fmla="*/ 1649 w 4522"/>
                <a:gd name="T79" fmla="*/ 3389 h 6532"/>
                <a:gd name="T80" fmla="*/ 1038 w 4522"/>
                <a:gd name="T81" fmla="*/ 2053 h 6532"/>
                <a:gd name="T82" fmla="*/ 3601 w 4522"/>
                <a:gd name="T83" fmla="*/ 1589 h 6532"/>
                <a:gd name="T84" fmla="*/ 4057 w 4522"/>
                <a:gd name="T85" fmla="*/ 896 h 6532"/>
                <a:gd name="T86" fmla="*/ 3601 w 4522"/>
                <a:gd name="T87" fmla="*/ 1589 h 6532"/>
                <a:gd name="T88" fmla="*/ 2634 w 4522"/>
                <a:gd name="T89" fmla="*/ 4320 h 6532"/>
                <a:gd name="T90" fmla="*/ 1642 w 4522"/>
                <a:gd name="T91" fmla="*/ 1317 h 6532"/>
                <a:gd name="T92" fmla="*/ 2338 w 4522"/>
                <a:gd name="T93" fmla="*/ 1545 h 6532"/>
                <a:gd name="T94" fmla="*/ 2104 w 4522"/>
                <a:gd name="T95" fmla="*/ 1309 h 6532"/>
                <a:gd name="T96" fmla="*/ 465 w 4522"/>
                <a:gd name="T97" fmla="*/ 1135 h 6532"/>
                <a:gd name="T98" fmla="*/ 918 w 4522"/>
                <a:gd name="T99" fmla="*/ 1500 h 6532"/>
                <a:gd name="T100" fmla="*/ 465 w 4522"/>
                <a:gd name="T101" fmla="*/ 1135 h 6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2" h="6532">
                  <a:moveTo>
                    <a:pt x="1069" y="5679"/>
                  </a:moveTo>
                  <a:lnTo>
                    <a:pt x="1120" y="5475"/>
                  </a:lnTo>
                  <a:lnTo>
                    <a:pt x="958" y="5339"/>
                  </a:lnTo>
                  <a:cubicBezTo>
                    <a:pt x="928" y="5313"/>
                    <a:pt x="944" y="5264"/>
                    <a:pt x="984" y="5261"/>
                  </a:cubicBezTo>
                  <a:lnTo>
                    <a:pt x="1194" y="5247"/>
                  </a:lnTo>
                  <a:lnTo>
                    <a:pt x="1274" y="5052"/>
                  </a:lnTo>
                  <a:cubicBezTo>
                    <a:pt x="1289" y="5015"/>
                    <a:pt x="1341" y="5015"/>
                    <a:pt x="1356" y="5052"/>
                  </a:cubicBezTo>
                  <a:lnTo>
                    <a:pt x="1436" y="5247"/>
                  </a:lnTo>
                  <a:lnTo>
                    <a:pt x="1646" y="5261"/>
                  </a:lnTo>
                  <a:cubicBezTo>
                    <a:pt x="1686" y="5264"/>
                    <a:pt x="1702" y="5313"/>
                    <a:pt x="1672" y="5339"/>
                  </a:cubicBezTo>
                  <a:lnTo>
                    <a:pt x="1509" y="5473"/>
                  </a:lnTo>
                  <a:lnTo>
                    <a:pt x="1560" y="5677"/>
                  </a:lnTo>
                  <a:cubicBezTo>
                    <a:pt x="1569" y="5716"/>
                    <a:pt x="1528" y="5747"/>
                    <a:pt x="1493" y="5725"/>
                  </a:cubicBezTo>
                  <a:lnTo>
                    <a:pt x="1314" y="5615"/>
                  </a:lnTo>
                  <a:lnTo>
                    <a:pt x="1136" y="5725"/>
                  </a:lnTo>
                  <a:cubicBezTo>
                    <a:pt x="1101" y="5748"/>
                    <a:pt x="1058" y="5717"/>
                    <a:pt x="1069" y="5679"/>
                  </a:cubicBezTo>
                  <a:close/>
                  <a:moveTo>
                    <a:pt x="2592" y="5260"/>
                  </a:moveTo>
                  <a:lnTo>
                    <a:pt x="2381" y="5245"/>
                  </a:lnTo>
                  <a:lnTo>
                    <a:pt x="2301" y="5051"/>
                  </a:lnTo>
                  <a:cubicBezTo>
                    <a:pt x="2286" y="5013"/>
                    <a:pt x="2234" y="5013"/>
                    <a:pt x="2220" y="5051"/>
                  </a:cubicBezTo>
                  <a:lnTo>
                    <a:pt x="2140" y="5245"/>
                  </a:lnTo>
                  <a:lnTo>
                    <a:pt x="1929" y="5260"/>
                  </a:lnTo>
                  <a:cubicBezTo>
                    <a:pt x="1889" y="5263"/>
                    <a:pt x="1873" y="5312"/>
                    <a:pt x="1904" y="5337"/>
                  </a:cubicBezTo>
                  <a:lnTo>
                    <a:pt x="2065" y="5473"/>
                  </a:lnTo>
                  <a:lnTo>
                    <a:pt x="2014" y="5677"/>
                  </a:lnTo>
                  <a:cubicBezTo>
                    <a:pt x="2005" y="5716"/>
                    <a:pt x="2046" y="5747"/>
                    <a:pt x="2081" y="5725"/>
                  </a:cubicBezTo>
                  <a:lnTo>
                    <a:pt x="2260" y="5615"/>
                  </a:lnTo>
                  <a:lnTo>
                    <a:pt x="2438" y="5725"/>
                  </a:lnTo>
                  <a:cubicBezTo>
                    <a:pt x="2472" y="5747"/>
                    <a:pt x="2514" y="5716"/>
                    <a:pt x="2505" y="5677"/>
                  </a:cubicBezTo>
                  <a:lnTo>
                    <a:pt x="2454" y="5473"/>
                  </a:lnTo>
                  <a:lnTo>
                    <a:pt x="2616" y="5337"/>
                  </a:lnTo>
                  <a:cubicBezTo>
                    <a:pt x="2648" y="5312"/>
                    <a:pt x="2632" y="5263"/>
                    <a:pt x="2592" y="5260"/>
                  </a:cubicBezTo>
                  <a:close/>
                  <a:moveTo>
                    <a:pt x="3538" y="5260"/>
                  </a:moveTo>
                  <a:lnTo>
                    <a:pt x="3328" y="5245"/>
                  </a:lnTo>
                  <a:lnTo>
                    <a:pt x="3248" y="5051"/>
                  </a:lnTo>
                  <a:cubicBezTo>
                    <a:pt x="3233" y="5013"/>
                    <a:pt x="3181" y="5013"/>
                    <a:pt x="3166" y="5051"/>
                  </a:cubicBezTo>
                  <a:lnTo>
                    <a:pt x="3086" y="5245"/>
                  </a:lnTo>
                  <a:lnTo>
                    <a:pt x="2876" y="5260"/>
                  </a:lnTo>
                  <a:cubicBezTo>
                    <a:pt x="2836" y="5263"/>
                    <a:pt x="2820" y="5312"/>
                    <a:pt x="2850" y="5337"/>
                  </a:cubicBezTo>
                  <a:lnTo>
                    <a:pt x="3012" y="5473"/>
                  </a:lnTo>
                  <a:lnTo>
                    <a:pt x="2961" y="5677"/>
                  </a:lnTo>
                  <a:cubicBezTo>
                    <a:pt x="2952" y="5716"/>
                    <a:pt x="2993" y="5747"/>
                    <a:pt x="3028" y="5725"/>
                  </a:cubicBezTo>
                  <a:lnTo>
                    <a:pt x="3206" y="5615"/>
                  </a:lnTo>
                  <a:lnTo>
                    <a:pt x="3385" y="5725"/>
                  </a:lnTo>
                  <a:cubicBezTo>
                    <a:pt x="3418" y="5747"/>
                    <a:pt x="3461" y="5716"/>
                    <a:pt x="3452" y="5677"/>
                  </a:cubicBezTo>
                  <a:lnTo>
                    <a:pt x="3401" y="5473"/>
                  </a:lnTo>
                  <a:lnTo>
                    <a:pt x="3562" y="5337"/>
                  </a:lnTo>
                  <a:cubicBezTo>
                    <a:pt x="3594" y="5312"/>
                    <a:pt x="3578" y="5263"/>
                    <a:pt x="3538" y="5260"/>
                  </a:cubicBezTo>
                  <a:close/>
                  <a:moveTo>
                    <a:pt x="1746" y="5836"/>
                  </a:moveTo>
                  <a:lnTo>
                    <a:pt x="1666" y="6031"/>
                  </a:lnTo>
                  <a:lnTo>
                    <a:pt x="1456" y="6045"/>
                  </a:lnTo>
                  <a:cubicBezTo>
                    <a:pt x="1416" y="6048"/>
                    <a:pt x="1400" y="6097"/>
                    <a:pt x="1430" y="6123"/>
                  </a:cubicBezTo>
                  <a:lnTo>
                    <a:pt x="1592" y="6259"/>
                  </a:lnTo>
                  <a:lnTo>
                    <a:pt x="1541" y="6463"/>
                  </a:lnTo>
                  <a:cubicBezTo>
                    <a:pt x="1532" y="6501"/>
                    <a:pt x="1573" y="6532"/>
                    <a:pt x="1608" y="6511"/>
                  </a:cubicBezTo>
                  <a:lnTo>
                    <a:pt x="1786" y="6400"/>
                  </a:lnTo>
                  <a:lnTo>
                    <a:pt x="1965" y="6511"/>
                  </a:lnTo>
                  <a:cubicBezTo>
                    <a:pt x="1998" y="6532"/>
                    <a:pt x="2041" y="6501"/>
                    <a:pt x="2032" y="6463"/>
                  </a:cubicBezTo>
                  <a:lnTo>
                    <a:pt x="1981" y="6259"/>
                  </a:lnTo>
                  <a:lnTo>
                    <a:pt x="2142" y="6123"/>
                  </a:lnTo>
                  <a:cubicBezTo>
                    <a:pt x="2173" y="6097"/>
                    <a:pt x="2157" y="6048"/>
                    <a:pt x="2117" y="6045"/>
                  </a:cubicBezTo>
                  <a:lnTo>
                    <a:pt x="1906" y="6031"/>
                  </a:lnTo>
                  <a:lnTo>
                    <a:pt x="1826" y="5836"/>
                  </a:lnTo>
                  <a:cubicBezTo>
                    <a:pt x="1813" y="5799"/>
                    <a:pt x="1761" y="5799"/>
                    <a:pt x="1746" y="5836"/>
                  </a:cubicBezTo>
                  <a:close/>
                  <a:moveTo>
                    <a:pt x="2694" y="5836"/>
                  </a:moveTo>
                  <a:lnTo>
                    <a:pt x="2614" y="6031"/>
                  </a:lnTo>
                  <a:lnTo>
                    <a:pt x="2404" y="6045"/>
                  </a:lnTo>
                  <a:cubicBezTo>
                    <a:pt x="2364" y="6048"/>
                    <a:pt x="2348" y="6097"/>
                    <a:pt x="2378" y="6123"/>
                  </a:cubicBezTo>
                  <a:lnTo>
                    <a:pt x="2540" y="6259"/>
                  </a:lnTo>
                  <a:lnTo>
                    <a:pt x="2489" y="6463"/>
                  </a:lnTo>
                  <a:cubicBezTo>
                    <a:pt x="2480" y="6501"/>
                    <a:pt x="2521" y="6532"/>
                    <a:pt x="2556" y="6511"/>
                  </a:cubicBezTo>
                  <a:lnTo>
                    <a:pt x="2734" y="6400"/>
                  </a:lnTo>
                  <a:lnTo>
                    <a:pt x="2913" y="6511"/>
                  </a:lnTo>
                  <a:cubicBezTo>
                    <a:pt x="2946" y="6532"/>
                    <a:pt x="2989" y="6501"/>
                    <a:pt x="2980" y="6463"/>
                  </a:cubicBezTo>
                  <a:lnTo>
                    <a:pt x="2929" y="6259"/>
                  </a:lnTo>
                  <a:lnTo>
                    <a:pt x="3090" y="6123"/>
                  </a:lnTo>
                  <a:cubicBezTo>
                    <a:pt x="3121" y="6097"/>
                    <a:pt x="3105" y="6048"/>
                    <a:pt x="3065" y="6045"/>
                  </a:cubicBezTo>
                  <a:lnTo>
                    <a:pt x="2854" y="6031"/>
                  </a:lnTo>
                  <a:lnTo>
                    <a:pt x="2774" y="5836"/>
                  </a:lnTo>
                  <a:cubicBezTo>
                    <a:pt x="2761" y="5799"/>
                    <a:pt x="2709" y="5799"/>
                    <a:pt x="2694" y="5836"/>
                  </a:cubicBezTo>
                  <a:close/>
                  <a:moveTo>
                    <a:pt x="4368" y="3957"/>
                  </a:moveTo>
                  <a:cubicBezTo>
                    <a:pt x="4386" y="3935"/>
                    <a:pt x="4370" y="3900"/>
                    <a:pt x="4341" y="3900"/>
                  </a:cubicBezTo>
                  <a:lnTo>
                    <a:pt x="3573" y="3900"/>
                  </a:lnTo>
                  <a:lnTo>
                    <a:pt x="3573" y="4572"/>
                  </a:lnTo>
                  <a:lnTo>
                    <a:pt x="4341" y="4572"/>
                  </a:lnTo>
                  <a:cubicBezTo>
                    <a:pt x="4370" y="4572"/>
                    <a:pt x="4386" y="4537"/>
                    <a:pt x="4368" y="4515"/>
                  </a:cubicBezTo>
                  <a:lnTo>
                    <a:pt x="4153" y="4253"/>
                  </a:lnTo>
                  <a:cubicBezTo>
                    <a:pt x="4146" y="4245"/>
                    <a:pt x="4146" y="4233"/>
                    <a:pt x="4153" y="4224"/>
                  </a:cubicBezTo>
                  <a:lnTo>
                    <a:pt x="4368" y="3957"/>
                  </a:lnTo>
                  <a:close/>
                  <a:moveTo>
                    <a:pt x="154" y="4515"/>
                  </a:moveTo>
                  <a:cubicBezTo>
                    <a:pt x="136" y="4537"/>
                    <a:pt x="152" y="4572"/>
                    <a:pt x="181" y="4572"/>
                  </a:cubicBezTo>
                  <a:lnTo>
                    <a:pt x="949" y="4572"/>
                  </a:lnTo>
                  <a:lnTo>
                    <a:pt x="949" y="3900"/>
                  </a:lnTo>
                  <a:lnTo>
                    <a:pt x="181" y="3900"/>
                  </a:lnTo>
                  <a:cubicBezTo>
                    <a:pt x="152" y="3900"/>
                    <a:pt x="136" y="3935"/>
                    <a:pt x="154" y="3957"/>
                  </a:cubicBezTo>
                  <a:lnTo>
                    <a:pt x="369" y="4219"/>
                  </a:lnTo>
                  <a:cubicBezTo>
                    <a:pt x="376" y="4227"/>
                    <a:pt x="376" y="4239"/>
                    <a:pt x="369" y="4248"/>
                  </a:cubicBezTo>
                  <a:lnTo>
                    <a:pt x="154" y="4515"/>
                  </a:lnTo>
                  <a:close/>
                  <a:moveTo>
                    <a:pt x="0" y="1135"/>
                  </a:moveTo>
                  <a:lnTo>
                    <a:pt x="0" y="431"/>
                  </a:lnTo>
                  <a:lnTo>
                    <a:pt x="918" y="431"/>
                  </a:lnTo>
                  <a:lnTo>
                    <a:pt x="918" y="0"/>
                  </a:lnTo>
                  <a:lnTo>
                    <a:pt x="3604" y="0"/>
                  </a:lnTo>
                  <a:lnTo>
                    <a:pt x="3604" y="429"/>
                  </a:lnTo>
                  <a:lnTo>
                    <a:pt x="4522" y="429"/>
                  </a:lnTo>
                  <a:lnTo>
                    <a:pt x="4522" y="1135"/>
                  </a:lnTo>
                  <a:cubicBezTo>
                    <a:pt x="4522" y="1641"/>
                    <a:pt x="4110" y="2053"/>
                    <a:pt x="3604" y="2053"/>
                  </a:cubicBezTo>
                  <a:lnTo>
                    <a:pt x="3485" y="2053"/>
                  </a:lnTo>
                  <a:cubicBezTo>
                    <a:pt x="3312" y="2436"/>
                    <a:pt x="2965" y="2723"/>
                    <a:pt x="2545" y="2813"/>
                  </a:cubicBezTo>
                  <a:lnTo>
                    <a:pt x="2545" y="3389"/>
                  </a:lnTo>
                  <a:lnTo>
                    <a:pt x="2874" y="3389"/>
                  </a:lnTo>
                  <a:cubicBezTo>
                    <a:pt x="2976" y="3389"/>
                    <a:pt x="3058" y="3472"/>
                    <a:pt x="3058" y="3573"/>
                  </a:cubicBezTo>
                  <a:lnTo>
                    <a:pt x="3058" y="3815"/>
                  </a:lnTo>
                  <a:lnTo>
                    <a:pt x="3340" y="3815"/>
                  </a:lnTo>
                  <a:lnTo>
                    <a:pt x="3340" y="4677"/>
                  </a:lnTo>
                  <a:lnTo>
                    <a:pt x="1184" y="4677"/>
                  </a:lnTo>
                  <a:lnTo>
                    <a:pt x="1184" y="3815"/>
                  </a:lnTo>
                  <a:lnTo>
                    <a:pt x="1465" y="3815"/>
                  </a:lnTo>
                  <a:lnTo>
                    <a:pt x="1465" y="3573"/>
                  </a:lnTo>
                  <a:cubicBezTo>
                    <a:pt x="1465" y="3472"/>
                    <a:pt x="1548" y="3389"/>
                    <a:pt x="1649" y="3389"/>
                  </a:cubicBezTo>
                  <a:lnTo>
                    <a:pt x="1978" y="3389"/>
                  </a:lnTo>
                  <a:lnTo>
                    <a:pt x="1978" y="2813"/>
                  </a:lnTo>
                  <a:cubicBezTo>
                    <a:pt x="1558" y="2723"/>
                    <a:pt x="1212" y="2436"/>
                    <a:pt x="1038" y="2053"/>
                  </a:cubicBezTo>
                  <a:lnTo>
                    <a:pt x="920" y="2053"/>
                  </a:lnTo>
                  <a:cubicBezTo>
                    <a:pt x="412" y="2053"/>
                    <a:pt x="0" y="1641"/>
                    <a:pt x="0" y="1135"/>
                  </a:cubicBezTo>
                  <a:close/>
                  <a:moveTo>
                    <a:pt x="3601" y="1589"/>
                  </a:moveTo>
                  <a:lnTo>
                    <a:pt x="3604" y="1589"/>
                  </a:lnTo>
                  <a:cubicBezTo>
                    <a:pt x="3854" y="1589"/>
                    <a:pt x="4057" y="1385"/>
                    <a:pt x="4057" y="1136"/>
                  </a:cubicBezTo>
                  <a:lnTo>
                    <a:pt x="4057" y="896"/>
                  </a:lnTo>
                  <a:lnTo>
                    <a:pt x="3604" y="896"/>
                  </a:lnTo>
                  <a:lnTo>
                    <a:pt x="3604" y="1501"/>
                  </a:lnTo>
                  <a:cubicBezTo>
                    <a:pt x="3604" y="1531"/>
                    <a:pt x="3602" y="1560"/>
                    <a:pt x="3601" y="1589"/>
                  </a:cubicBezTo>
                  <a:close/>
                  <a:moveTo>
                    <a:pt x="1888" y="3859"/>
                  </a:moveTo>
                  <a:lnTo>
                    <a:pt x="1888" y="4320"/>
                  </a:lnTo>
                  <a:lnTo>
                    <a:pt x="2634" y="4320"/>
                  </a:lnTo>
                  <a:lnTo>
                    <a:pt x="2634" y="3859"/>
                  </a:lnTo>
                  <a:lnTo>
                    <a:pt x="1888" y="3859"/>
                  </a:lnTo>
                  <a:close/>
                  <a:moveTo>
                    <a:pt x="1642" y="1317"/>
                  </a:moveTo>
                  <a:lnTo>
                    <a:pt x="1868" y="1544"/>
                  </a:lnTo>
                  <a:lnTo>
                    <a:pt x="2102" y="1780"/>
                  </a:lnTo>
                  <a:lnTo>
                    <a:pt x="2338" y="1545"/>
                  </a:lnTo>
                  <a:lnTo>
                    <a:pt x="2878" y="1008"/>
                  </a:lnTo>
                  <a:lnTo>
                    <a:pt x="2644" y="772"/>
                  </a:lnTo>
                  <a:lnTo>
                    <a:pt x="2104" y="1309"/>
                  </a:lnTo>
                  <a:lnTo>
                    <a:pt x="1878" y="1083"/>
                  </a:lnTo>
                  <a:lnTo>
                    <a:pt x="1642" y="1317"/>
                  </a:lnTo>
                  <a:close/>
                  <a:moveTo>
                    <a:pt x="465" y="1135"/>
                  </a:moveTo>
                  <a:cubicBezTo>
                    <a:pt x="465" y="1385"/>
                    <a:pt x="669" y="1588"/>
                    <a:pt x="918" y="1588"/>
                  </a:cubicBezTo>
                  <a:lnTo>
                    <a:pt x="921" y="1588"/>
                  </a:lnTo>
                  <a:cubicBezTo>
                    <a:pt x="920" y="1559"/>
                    <a:pt x="918" y="1529"/>
                    <a:pt x="918" y="1500"/>
                  </a:cubicBezTo>
                  <a:lnTo>
                    <a:pt x="918" y="895"/>
                  </a:lnTo>
                  <a:lnTo>
                    <a:pt x="465" y="895"/>
                  </a:lnTo>
                  <a:lnTo>
                    <a:pt x="465" y="11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0" name="íṣliḋé"/>
            <p:cNvSpPr txBox="1"/>
            <p:nvPr/>
          </p:nvSpPr>
          <p:spPr bwMode="auto">
            <a:xfrm>
              <a:off x="9049575" y="4309377"/>
              <a:ext cx="2421816" cy="41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b="1" dirty="0"/>
                <a:t>更新数据库</a:t>
              </a:r>
            </a:p>
          </p:txBody>
        </p:sp>
        <p:sp>
          <p:nvSpPr>
            <p:cNvPr id="21" name="í$ļîḓé"/>
            <p:cNvSpPr/>
            <p:nvPr/>
          </p:nvSpPr>
          <p:spPr bwMode="auto">
            <a:xfrm>
              <a:off x="10100647" y="3811834"/>
              <a:ext cx="319672" cy="461080"/>
            </a:xfrm>
            <a:custGeom>
              <a:avLst/>
              <a:gdLst>
                <a:gd name="T0" fmla="*/ 958 w 4522"/>
                <a:gd name="T1" fmla="*/ 5339 h 6532"/>
                <a:gd name="T2" fmla="*/ 1274 w 4522"/>
                <a:gd name="T3" fmla="*/ 5052 h 6532"/>
                <a:gd name="T4" fmla="*/ 1646 w 4522"/>
                <a:gd name="T5" fmla="*/ 5261 h 6532"/>
                <a:gd name="T6" fmla="*/ 1560 w 4522"/>
                <a:gd name="T7" fmla="*/ 5677 h 6532"/>
                <a:gd name="T8" fmla="*/ 1136 w 4522"/>
                <a:gd name="T9" fmla="*/ 5725 h 6532"/>
                <a:gd name="T10" fmla="*/ 2381 w 4522"/>
                <a:gd name="T11" fmla="*/ 5245 h 6532"/>
                <a:gd name="T12" fmla="*/ 2140 w 4522"/>
                <a:gd name="T13" fmla="*/ 5245 h 6532"/>
                <a:gd name="T14" fmla="*/ 2065 w 4522"/>
                <a:gd name="T15" fmla="*/ 5473 h 6532"/>
                <a:gd name="T16" fmla="*/ 2260 w 4522"/>
                <a:gd name="T17" fmla="*/ 5615 h 6532"/>
                <a:gd name="T18" fmla="*/ 2454 w 4522"/>
                <a:gd name="T19" fmla="*/ 5473 h 6532"/>
                <a:gd name="T20" fmla="*/ 3538 w 4522"/>
                <a:gd name="T21" fmla="*/ 5260 h 6532"/>
                <a:gd name="T22" fmla="*/ 3166 w 4522"/>
                <a:gd name="T23" fmla="*/ 5051 h 6532"/>
                <a:gd name="T24" fmla="*/ 2850 w 4522"/>
                <a:gd name="T25" fmla="*/ 5337 h 6532"/>
                <a:gd name="T26" fmla="*/ 3028 w 4522"/>
                <a:gd name="T27" fmla="*/ 5725 h 6532"/>
                <a:gd name="T28" fmla="*/ 3452 w 4522"/>
                <a:gd name="T29" fmla="*/ 5677 h 6532"/>
                <a:gd name="T30" fmla="*/ 3538 w 4522"/>
                <a:gd name="T31" fmla="*/ 5260 h 6532"/>
                <a:gd name="T32" fmla="*/ 1456 w 4522"/>
                <a:gd name="T33" fmla="*/ 6045 h 6532"/>
                <a:gd name="T34" fmla="*/ 1541 w 4522"/>
                <a:gd name="T35" fmla="*/ 6463 h 6532"/>
                <a:gd name="T36" fmla="*/ 1965 w 4522"/>
                <a:gd name="T37" fmla="*/ 6511 h 6532"/>
                <a:gd name="T38" fmla="*/ 2142 w 4522"/>
                <a:gd name="T39" fmla="*/ 6123 h 6532"/>
                <a:gd name="T40" fmla="*/ 1826 w 4522"/>
                <a:gd name="T41" fmla="*/ 5836 h 6532"/>
                <a:gd name="T42" fmla="*/ 2614 w 4522"/>
                <a:gd name="T43" fmla="*/ 6031 h 6532"/>
                <a:gd name="T44" fmla="*/ 2540 w 4522"/>
                <a:gd name="T45" fmla="*/ 6259 h 6532"/>
                <a:gd name="T46" fmla="*/ 2734 w 4522"/>
                <a:gd name="T47" fmla="*/ 6400 h 6532"/>
                <a:gd name="T48" fmla="*/ 2929 w 4522"/>
                <a:gd name="T49" fmla="*/ 6259 h 6532"/>
                <a:gd name="T50" fmla="*/ 2854 w 4522"/>
                <a:gd name="T51" fmla="*/ 6031 h 6532"/>
                <a:gd name="T52" fmla="*/ 4368 w 4522"/>
                <a:gd name="T53" fmla="*/ 3957 h 6532"/>
                <a:gd name="T54" fmla="*/ 3573 w 4522"/>
                <a:gd name="T55" fmla="*/ 4572 h 6532"/>
                <a:gd name="T56" fmla="*/ 4153 w 4522"/>
                <a:gd name="T57" fmla="*/ 4253 h 6532"/>
                <a:gd name="T58" fmla="*/ 154 w 4522"/>
                <a:gd name="T59" fmla="*/ 4515 h 6532"/>
                <a:gd name="T60" fmla="*/ 949 w 4522"/>
                <a:gd name="T61" fmla="*/ 3900 h 6532"/>
                <a:gd name="T62" fmla="*/ 369 w 4522"/>
                <a:gd name="T63" fmla="*/ 4219 h 6532"/>
                <a:gd name="T64" fmla="*/ 0 w 4522"/>
                <a:gd name="T65" fmla="*/ 1135 h 6532"/>
                <a:gd name="T66" fmla="*/ 918 w 4522"/>
                <a:gd name="T67" fmla="*/ 0 h 6532"/>
                <a:gd name="T68" fmla="*/ 4522 w 4522"/>
                <a:gd name="T69" fmla="*/ 429 h 6532"/>
                <a:gd name="T70" fmla="*/ 3485 w 4522"/>
                <a:gd name="T71" fmla="*/ 2053 h 6532"/>
                <a:gd name="T72" fmla="*/ 2874 w 4522"/>
                <a:gd name="T73" fmla="*/ 3389 h 6532"/>
                <a:gd name="T74" fmla="*/ 3340 w 4522"/>
                <a:gd name="T75" fmla="*/ 3815 h 6532"/>
                <a:gd name="T76" fmla="*/ 1184 w 4522"/>
                <a:gd name="T77" fmla="*/ 3815 h 6532"/>
                <a:gd name="T78" fmla="*/ 1649 w 4522"/>
                <a:gd name="T79" fmla="*/ 3389 h 6532"/>
                <a:gd name="T80" fmla="*/ 1038 w 4522"/>
                <a:gd name="T81" fmla="*/ 2053 h 6532"/>
                <a:gd name="T82" fmla="*/ 3601 w 4522"/>
                <a:gd name="T83" fmla="*/ 1589 h 6532"/>
                <a:gd name="T84" fmla="*/ 4057 w 4522"/>
                <a:gd name="T85" fmla="*/ 896 h 6532"/>
                <a:gd name="T86" fmla="*/ 3601 w 4522"/>
                <a:gd name="T87" fmla="*/ 1589 h 6532"/>
                <a:gd name="T88" fmla="*/ 2634 w 4522"/>
                <a:gd name="T89" fmla="*/ 4320 h 6532"/>
                <a:gd name="T90" fmla="*/ 1642 w 4522"/>
                <a:gd name="T91" fmla="*/ 1317 h 6532"/>
                <a:gd name="T92" fmla="*/ 2338 w 4522"/>
                <a:gd name="T93" fmla="*/ 1545 h 6532"/>
                <a:gd name="T94" fmla="*/ 2104 w 4522"/>
                <a:gd name="T95" fmla="*/ 1309 h 6532"/>
                <a:gd name="T96" fmla="*/ 465 w 4522"/>
                <a:gd name="T97" fmla="*/ 1135 h 6532"/>
                <a:gd name="T98" fmla="*/ 918 w 4522"/>
                <a:gd name="T99" fmla="*/ 1500 h 6532"/>
                <a:gd name="T100" fmla="*/ 465 w 4522"/>
                <a:gd name="T101" fmla="*/ 1135 h 6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2" h="6532">
                  <a:moveTo>
                    <a:pt x="1069" y="5679"/>
                  </a:moveTo>
                  <a:lnTo>
                    <a:pt x="1120" y="5475"/>
                  </a:lnTo>
                  <a:lnTo>
                    <a:pt x="958" y="5339"/>
                  </a:lnTo>
                  <a:cubicBezTo>
                    <a:pt x="928" y="5313"/>
                    <a:pt x="944" y="5264"/>
                    <a:pt x="984" y="5261"/>
                  </a:cubicBezTo>
                  <a:lnTo>
                    <a:pt x="1194" y="5247"/>
                  </a:lnTo>
                  <a:lnTo>
                    <a:pt x="1274" y="5052"/>
                  </a:lnTo>
                  <a:cubicBezTo>
                    <a:pt x="1289" y="5015"/>
                    <a:pt x="1341" y="5015"/>
                    <a:pt x="1356" y="5052"/>
                  </a:cubicBezTo>
                  <a:lnTo>
                    <a:pt x="1436" y="5247"/>
                  </a:lnTo>
                  <a:lnTo>
                    <a:pt x="1646" y="5261"/>
                  </a:lnTo>
                  <a:cubicBezTo>
                    <a:pt x="1686" y="5264"/>
                    <a:pt x="1702" y="5313"/>
                    <a:pt x="1672" y="5339"/>
                  </a:cubicBezTo>
                  <a:lnTo>
                    <a:pt x="1509" y="5473"/>
                  </a:lnTo>
                  <a:lnTo>
                    <a:pt x="1560" y="5677"/>
                  </a:lnTo>
                  <a:cubicBezTo>
                    <a:pt x="1569" y="5716"/>
                    <a:pt x="1528" y="5747"/>
                    <a:pt x="1493" y="5725"/>
                  </a:cubicBezTo>
                  <a:lnTo>
                    <a:pt x="1314" y="5615"/>
                  </a:lnTo>
                  <a:lnTo>
                    <a:pt x="1136" y="5725"/>
                  </a:lnTo>
                  <a:cubicBezTo>
                    <a:pt x="1101" y="5748"/>
                    <a:pt x="1058" y="5717"/>
                    <a:pt x="1069" y="5679"/>
                  </a:cubicBezTo>
                  <a:close/>
                  <a:moveTo>
                    <a:pt x="2592" y="5260"/>
                  </a:moveTo>
                  <a:lnTo>
                    <a:pt x="2381" y="5245"/>
                  </a:lnTo>
                  <a:lnTo>
                    <a:pt x="2301" y="5051"/>
                  </a:lnTo>
                  <a:cubicBezTo>
                    <a:pt x="2286" y="5013"/>
                    <a:pt x="2234" y="5013"/>
                    <a:pt x="2220" y="5051"/>
                  </a:cubicBezTo>
                  <a:lnTo>
                    <a:pt x="2140" y="5245"/>
                  </a:lnTo>
                  <a:lnTo>
                    <a:pt x="1929" y="5260"/>
                  </a:lnTo>
                  <a:cubicBezTo>
                    <a:pt x="1889" y="5263"/>
                    <a:pt x="1873" y="5312"/>
                    <a:pt x="1904" y="5337"/>
                  </a:cubicBezTo>
                  <a:lnTo>
                    <a:pt x="2065" y="5473"/>
                  </a:lnTo>
                  <a:lnTo>
                    <a:pt x="2014" y="5677"/>
                  </a:lnTo>
                  <a:cubicBezTo>
                    <a:pt x="2005" y="5716"/>
                    <a:pt x="2046" y="5747"/>
                    <a:pt x="2081" y="5725"/>
                  </a:cubicBezTo>
                  <a:lnTo>
                    <a:pt x="2260" y="5615"/>
                  </a:lnTo>
                  <a:lnTo>
                    <a:pt x="2438" y="5725"/>
                  </a:lnTo>
                  <a:cubicBezTo>
                    <a:pt x="2472" y="5747"/>
                    <a:pt x="2514" y="5716"/>
                    <a:pt x="2505" y="5677"/>
                  </a:cubicBezTo>
                  <a:lnTo>
                    <a:pt x="2454" y="5473"/>
                  </a:lnTo>
                  <a:lnTo>
                    <a:pt x="2616" y="5337"/>
                  </a:lnTo>
                  <a:cubicBezTo>
                    <a:pt x="2648" y="5312"/>
                    <a:pt x="2632" y="5263"/>
                    <a:pt x="2592" y="5260"/>
                  </a:cubicBezTo>
                  <a:close/>
                  <a:moveTo>
                    <a:pt x="3538" y="5260"/>
                  </a:moveTo>
                  <a:lnTo>
                    <a:pt x="3328" y="5245"/>
                  </a:lnTo>
                  <a:lnTo>
                    <a:pt x="3248" y="5051"/>
                  </a:lnTo>
                  <a:cubicBezTo>
                    <a:pt x="3233" y="5013"/>
                    <a:pt x="3181" y="5013"/>
                    <a:pt x="3166" y="5051"/>
                  </a:cubicBezTo>
                  <a:lnTo>
                    <a:pt x="3086" y="5245"/>
                  </a:lnTo>
                  <a:lnTo>
                    <a:pt x="2876" y="5260"/>
                  </a:lnTo>
                  <a:cubicBezTo>
                    <a:pt x="2836" y="5263"/>
                    <a:pt x="2820" y="5312"/>
                    <a:pt x="2850" y="5337"/>
                  </a:cubicBezTo>
                  <a:lnTo>
                    <a:pt x="3012" y="5473"/>
                  </a:lnTo>
                  <a:lnTo>
                    <a:pt x="2961" y="5677"/>
                  </a:lnTo>
                  <a:cubicBezTo>
                    <a:pt x="2952" y="5716"/>
                    <a:pt x="2993" y="5747"/>
                    <a:pt x="3028" y="5725"/>
                  </a:cubicBezTo>
                  <a:lnTo>
                    <a:pt x="3206" y="5615"/>
                  </a:lnTo>
                  <a:lnTo>
                    <a:pt x="3385" y="5725"/>
                  </a:lnTo>
                  <a:cubicBezTo>
                    <a:pt x="3418" y="5747"/>
                    <a:pt x="3461" y="5716"/>
                    <a:pt x="3452" y="5677"/>
                  </a:cubicBezTo>
                  <a:lnTo>
                    <a:pt x="3401" y="5473"/>
                  </a:lnTo>
                  <a:lnTo>
                    <a:pt x="3562" y="5337"/>
                  </a:lnTo>
                  <a:cubicBezTo>
                    <a:pt x="3594" y="5312"/>
                    <a:pt x="3578" y="5263"/>
                    <a:pt x="3538" y="5260"/>
                  </a:cubicBezTo>
                  <a:close/>
                  <a:moveTo>
                    <a:pt x="1746" y="5836"/>
                  </a:moveTo>
                  <a:lnTo>
                    <a:pt x="1666" y="6031"/>
                  </a:lnTo>
                  <a:lnTo>
                    <a:pt x="1456" y="6045"/>
                  </a:lnTo>
                  <a:cubicBezTo>
                    <a:pt x="1416" y="6048"/>
                    <a:pt x="1400" y="6097"/>
                    <a:pt x="1430" y="6123"/>
                  </a:cubicBezTo>
                  <a:lnTo>
                    <a:pt x="1592" y="6259"/>
                  </a:lnTo>
                  <a:lnTo>
                    <a:pt x="1541" y="6463"/>
                  </a:lnTo>
                  <a:cubicBezTo>
                    <a:pt x="1532" y="6501"/>
                    <a:pt x="1573" y="6532"/>
                    <a:pt x="1608" y="6511"/>
                  </a:cubicBezTo>
                  <a:lnTo>
                    <a:pt x="1786" y="6400"/>
                  </a:lnTo>
                  <a:lnTo>
                    <a:pt x="1965" y="6511"/>
                  </a:lnTo>
                  <a:cubicBezTo>
                    <a:pt x="1998" y="6532"/>
                    <a:pt x="2041" y="6501"/>
                    <a:pt x="2032" y="6463"/>
                  </a:cubicBezTo>
                  <a:lnTo>
                    <a:pt x="1981" y="6259"/>
                  </a:lnTo>
                  <a:lnTo>
                    <a:pt x="2142" y="6123"/>
                  </a:lnTo>
                  <a:cubicBezTo>
                    <a:pt x="2173" y="6097"/>
                    <a:pt x="2157" y="6048"/>
                    <a:pt x="2117" y="6045"/>
                  </a:cubicBezTo>
                  <a:lnTo>
                    <a:pt x="1906" y="6031"/>
                  </a:lnTo>
                  <a:lnTo>
                    <a:pt x="1826" y="5836"/>
                  </a:lnTo>
                  <a:cubicBezTo>
                    <a:pt x="1813" y="5799"/>
                    <a:pt x="1761" y="5799"/>
                    <a:pt x="1746" y="5836"/>
                  </a:cubicBezTo>
                  <a:close/>
                  <a:moveTo>
                    <a:pt x="2694" y="5836"/>
                  </a:moveTo>
                  <a:lnTo>
                    <a:pt x="2614" y="6031"/>
                  </a:lnTo>
                  <a:lnTo>
                    <a:pt x="2404" y="6045"/>
                  </a:lnTo>
                  <a:cubicBezTo>
                    <a:pt x="2364" y="6048"/>
                    <a:pt x="2348" y="6097"/>
                    <a:pt x="2378" y="6123"/>
                  </a:cubicBezTo>
                  <a:lnTo>
                    <a:pt x="2540" y="6259"/>
                  </a:lnTo>
                  <a:lnTo>
                    <a:pt x="2489" y="6463"/>
                  </a:lnTo>
                  <a:cubicBezTo>
                    <a:pt x="2480" y="6501"/>
                    <a:pt x="2521" y="6532"/>
                    <a:pt x="2556" y="6511"/>
                  </a:cubicBezTo>
                  <a:lnTo>
                    <a:pt x="2734" y="6400"/>
                  </a:lnTo>
                  <a:lnTo>
                    <a:pt x="2913" y="6511"/>
                  </a:lnTo>
                  <a:cubicBezTo>
                    <a:pt x="2946" y="6532"/>
                    <a:pt x="2989" y="6501"/>
                    <a:pt x="2980" y="6463"/>
                  </a:cubicBezTo>
                  <a:lnTo>
                    <a:pt x="2929" y="6259"/>
                  </a:lnTo>
                  <a:lnTo>
                    <a:pt x="3090" y="6123"/>
                  </a:lnTo>
                  <a:cubicBezTo>
                    <a:pt x="3121" y="6097"/>
                    <a:pt x="3105" y="6048"/>
                    <a:pt x="3065" y="6045"/>
                  </a:cubicBezTo>
                  <a:lnTo>
                    <a:pt x="2854" y="6031"/>
                  </a:lnTo>
                  <a:lnTo>
                    <a:pt x="2774" y="5836"/>
                  </a:lnTo>
                  <a:cubicBezTo>
                    <a:pt x="2761" y="5799"/>
                    <a:pt x="2709" y="5799"/>
                    <a:pt x="2694" y="5836"/>
                  </a:cubicBezTo>
                  <a:close/>
                  <a:moveTo>
                    <a:pt x="4368" y="3957"/>
                  </a:moveTo>
                  <a:cubicBezTo>
                    <a:pt x="4386" y="3935"/>
                    <a:pt x="4370" y="3900"/>
                    <a:pt x="4341" y="3900"/>
                  </a:cubicBezTo>
                  <a:lnTo>
                    <a:pt x="3573" y="3900"/>
                  </a:lnTo>
                  <a:lnTo>
                    <a:pt x="3573" y="4572"/>
                  </a:lnTo>
                  <a:lnTo>
                    <a:pt x="4341" y="4572"/>
                  </a:lnTo>
                  <a:cubicBezTo>
                    <a:pt x="4370" y="4572"/>
                    <a:pt x="4386" y="4537"/>
                    <a:pt x="4368" y="4515"/>
                  </a:cubicBezTo>
                  <a:lnTo>
                    <a:pt x="4153" y="4253"/>
                  </a:lnTo>
                  <a:cubicBezTo>
                    <a:pt x="4146" y="4245"/>
                    <a:pt x="4146" y="4233"/>
                    <a:pt x="4153" y="4224"/>
                  </a:cubicBezTo>
                  <a:lnTo>
                    <a:pt x="4368" y="3957"/>
                  </a:lnTo>
                  <a:close/>
                  <a:moveTo>
                    <a:pt x="154" y="4515"/>
                  </a:moveTo>
                  <a:cubicBezTo>
                    <a:pt x="136" y="4537"/>
                    <a:pt x="152" y="4572"/>
                    <a:pt x="181" y="4572"/>
                  </a:cubicBezTo>
                  <a:lnTo>
                    <a:pt x="949" y="4572"/>
                  </a:lnTo>
                  <a:lnTo>
                    <a:pt x="949" y="3900"/>
                  </a:lnTo>
                  <a:lnTo>
                    <a:pt x="181" y="3900"/>
                  </a:lnTo>
                  <a:cubicBezTo>
                    <a:pt x="152" y="3900"/>
                    <a:pt x="136" y="3935"/>
                    <a:pt x="154" y="3957"/>
                  </a:cubicBezTo>
                  <a:lnTo>
                    <a:pt x="369" y="4219"/>
                  </a:lnTo>
                  <a:cubicBezTo>
                    <a:pt x="376" y="4227"/>
                    <a:pt x="376" y="4239"/>
                    <a:pt x="369" y="4248"/>
                  </a:cubicBezTo>
                  <a:lnTo>
                    <a:pt x="154" y="4515"/>
                  </a:lnTo>
                  <a:close/>
                  <a:moveTo>
                    <a:pt x="0" y="1135"/>
                  </a:moveTo>
                  <a:lnTo>
                    <a:pt x="0" y="431"/>
                  </a:lnTo>
                  <a:lnTo>
                    <a:pt x="918" y="431"/>
                  </a:lnTo>
                  <a:lnTo>
                    <a:pt x="918" y="0"/>
                  </a:lnTo>
                  <a:lnTo>
                    <a:pt x="3604" y="0"/>
                  </a:lnTo>
                  <a:lnTo>
                    <a:pt x="3604" y="429"/>
                  </a:lnTo>
                  <a:lnTo>
                    <a:pt x="4522" y="429"/>
                  </a:lnTo>
                  <a:lnTo>
                    <a:pt x="4522" y="1135"/>
                  </a:lnTo>
                  <a:cubicBezTo>
                    <a:pt x="4522" y="1641"/>
                    <a:pt x="4110" y="2053"/>
                    <a:pt x="3604" y="2053"/>
                  </a:cubicBezTo>
                  <a:lnTo>
                    <a:pt x="3485" y="2053"/>
                  </a:lnTo>
                  <a:cubicBezTo>
                    <a:pt x="3312" y="2436"/>
                    <a:pt x="2965" y="2723"/>
                    <a:pt x="2545" y="2813"/>
                  </a:cubicBezTo>
                  <a:lnTo>
                    <a:pt x="2545" y="3389"/>
                  </a:lnTo>
                  <a:lnTo>
                    <a:pt x="2874" y="3389"/>
                  </a:lnTo>
                  <a:cubicBezTo>
                    <a:pt x="2976" y="3389"/>
                    <a:pt x="3058" y="3472"/>
                    <a:pt x="3058" y="3573"/>
                  </a:cubicBezTo>
                  <a:lnTo>
                    <a:pt x="3058" y="3815"/>
                  </a:lnTo>
                  <a:lnTo>
                    <a:pt x="3340" y="3815"/>
                  </a:lnTo>
                  <a:lnTo>
                    <a:pt x="3340" y="4677"/>
                  </a:lnTo>
                  <a:lnTo>
                    <a:pt x="1184" y="4677"/>
                  </a:lnTo>
                  <a:lnTo>
                    <a:pt x="1184" y="3815"/>
                  </a:lnTo>
                  <a:lnTo>
                    <a:pt x="1465" y="3815"/>
                  </a:lnTo>
                  <a:lnTo>
                    <a:pt x="1465" y="3573"/>
                  </a:lnTo>
                  <a:cubicBezTo>
                    <a:pt x="1465" y="3472"/>
                    <a:pt x="1548" y="3389"/>
                    <a:pt x="1649" y="3389"/>
                  </a:cubicBezTo>
                  <a:lnTo>
                    <a:pt x="1978" y="3389"/>
                  </a:lnTo>
                  <a:lnTo>
                    <a:pt x="1978" y="2813"/>
                  </a:lnTo>
                  <a:cubicBezTo>
                    <a:pt x="1558" y="2723"/>
                    <a:pt x="1212" y="2436"/>
                    <a:pt x="1038" y="2053"/>
                  </a:cubicBezTo>
                  <a:lnTo>
                    <a:pt x="920" y="2053"/>
                  </a:lnTo>
                  <a:cubicBezTo>
                    <a:pt x="412" y="2053"/>
                    <a:pt x="0" y="1641"/>
                    <a:pt x="0" y="1135"/>
                  </a:cubicBezTo>
                  <a:close/>
                  <a:moveTo>
                    <a:pt x="3601" y="1589"/>
                  </a:moveTo>
                  <a:lnTo>
                    <a:pt x="3604" y="1589"/>
                  </a:lnTo>
                  <a:cubicBezTo>
                    <a:pt x="3854" y="1589"/>
                    <a:pt x="4057" y="1385"/>
                    <a:pt x="4057" y="1136"/>
                  </a:cubicBezTo>
                  <a:lnTo>
                    <a:pt x="4057" y="896"/>
                  </a:lnTo>
                  <a:lnTo>
                    <a:pt x="3604" y="896"/>
                  </a:lnTo>
                  <a:lnTo>
                    <a:pt x="3604" y="1501"/>
                  </a:lnTo>
                  <a:cubicBezTo>
                    <a:pt x="3604" y="1531"/>
                    <a:pt x="3602" y="1560"/>
                    <a:pt x="3601" y="1589"/>
                  </a:cubicBezTo>
                  <a:close/>
                  <a:moveTo>
                    <a:pt x="1888" y="3859"/>
                  </a:moveTo>
                  <a:lnTo>
                    <a:pt x="1888" y="4320"/>
                  </a:lnTo>
                  <a:lnTo>
                    <a:pt x="2634" y="4320"/>
                  </a:lnTo>
                  <a:lnTo>
                    <a:pt x="2634" y="3859"/>
                  </a:lnTo>
                  <a:lnTo>
                    <a:pt x="1888" y="3859"/>
                  </a:lnTo>
                  <a:close/>
                  <a:moveTo>
                    <a:pt x="1642" y="1317"/>
                  </a:moveTo>
                  <a:lnTo>
                    <a:pt x="1868" y="1544"/>
                  </a:lnTo>
                  <a:lnTo>
                    <a:pt x="2102" y="1780"/>
                  </a:lnTo>
                  <a:lnTo>
                    <a:pt x="2338" y="1545"/>
                  </a:lnTo>
                  <a:lnTo>
                    <a:pt x="2878" y="1008"/>
                  </a:lnTo>
                  <a:lnTo>
                    <a:pt x="2644" y="772"/>
                  </a:lnTo>
                  <a:lnTo>
                    <a:pt x="2104" y="1309"/>
                  </a:lnTo>
                  <a:lnTo>
                    <a:pt x="1878" y="1083"/>
                  </a:lnTo>
                  <a:lnTo>
                    <a:pt x="1642" y="1317"/>
                  </a:lnTo>
                  <a:close/>
                  <a:moveTo>
                    <a:pt x="465" y="1135"/>
                  </a:moveTo>
                  <a:cubicBezTo>
                    <a:pt x="465" y="1385"/>
                    <a:pt x="669" y="1588"/>
                    <a:pt x="918" y="1588"/>
                  </a:cubicBezTo>
                  <a:lnTo>
                    <a:pt x="921" y="1588"/>
                  </a:lnTo>
                  <a:cubicBezTo>
                    <a:pt x="920" y="1559"/>
                    <a:pt x="918" y="1529"/>
                    <a:pt x="918" y="1500"/>
                  </a:cubicBezTo>
                  <a:lnTo>
                    <a:pt x="918" y="895"/>
                  </a:lnTo>
                  <a:lnTo>
                    <a:pt x="465" y="895"/>
                  </a:lnTo>
                  <a:lnTo>
                    <a:pt x="465" y="11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cxnSp>
          <p:nvCxnSpPr>
            <p:cNvPr id="22" name="直接连接符 21"/>
            <p:cNvCxnSpPr>
              <a:endCxn id="35" idx="1"/>
            </p:cNvCxnSpPr>
            <p:nvPr/>
          </p:nvCxnSpPr>
          <p:spPr>
            <a:xfrm>
              <a:off x="2424528" y="2548607"/>
              <a:ext cx="1594038" cy="54956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35" idx="3"/>
              <a:endCxn id="38" idx="1"/>
            </p:cNvCxnSpPr>
            <p:nvPr/>
          </p:nvCxnSpPr>
          <p:spPr>
            <a:xfrm flipV="1">
              <a:off x="5306439" y="2375938"/>
              <a:ext cx="1523499" cy="722237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38" idx="3"/>
              <a:endCxn id="6" idx="1"/>
            </p:cNvCxnSpPr>
            <p:nvPr/>
          </p:nvCxnSpPr>
          <p:spPr>
            <a:xfrm>
              <a:off x="8332458" y="2375938"/>
              <a:ext cx="1284089" cy="533147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î$ḷiḍe"/>
            <p:cNvSpPr txBox="1"/>
            <p:nvPr/>
          </p:nvSpPr>
          <p:spPr>
            <a:xfrm rot="1175612">
              <a:off x="2424753" y="2344979"/>
              <a:ext cx="1512169" cy="584775"/>
            </a:xfrm>
            <a:prstGeom prst="rect">
              <a:avLst/>
            </a:prstGeom>
            <a:noFill/>
          </p:spPr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2"/>
                  </a:solidFill>
                </a:rPr>
                <a:t>准备工作</a:t>
              </a:r>
            </a:p>
          </p:txBody>
        </p:sp>
        <p:sp>
          <p:nvSpPr>
            <p:cNvPr id="26" name="íšḻïďé"/>
            <p:cNvSpPr txBox="1"/>
            <p:nvPr/>
          </p:nvSpPr>
          <p:spPr>
            <a:xfrm rot="1424783">
              <a:off x="8320057" y="2188958"/>
              <a:ext cx="1512169" cy="584775"/>
            </a:xfrm>
            <a:prstGeom prst="rect">
              <a:avLst/>
            </a:prstGeom>
            <a:noFill/>
          </p:spPr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2"/>
                  </a:solidFill>
                </a:rPr>
                <a:t>同步数据库</a:t>
              </a:r>
            </a:p>
          </p:txBody>
        </p:sp>
        <p:sp>
          <p:nvSpPr>
            <p:cNvPr id="27" name="iṩľíḋè"/>
            <p:cNvSpPr txBox="1"/>
            <p:nvPr/>
          </p:nvSpPr>
          <p:spPr>
            <a:xfrm rot="19986513">
              <a:off x="5279564" y="2261048"/>
              <a:ext cx="1512169" cy="584775"/>
            </a:xfrm>
            <a:prstGeom prst="rect">
              <a:avLst/>
            </a:prstGeom>
            <a:noFill/>
          </p:spPr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2"/>
                  </a:solidFill>
                </a:rPr>
                <a:t>开始爬取数据</a:t>
              </a: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3180837" y="3950783"/>
              <a:ext cx="0" cy="2192842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134349" y="3950783"/>
              <a:ext cx="0" cy="2192842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8968989" y="3950783"/>
              <a:ext cx="0" cy="2192842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ïṥ1îḑé"/>
            <p:cNvGrpSpPr/>
            <p:nvPr/>
          </p:nvGrpSpPr>
          <p:grpSpPr>
            <a:xfrm>
              <a:off x="4008748" y="2419618"/>
              <a:ext cx="1297691" cy="1357113"/>
              <a:chOff x="3858800" y="2419618"/>
              <a:chExt cx="1297691" cy="1357113"/>
            </a:xfrm>
          </p:grpSpPr>
          <p:sp>
            <p:nvSpPr>
              <p:cNvPr id="35" name="îŝ1iḍê"/>
              <p:cNvSpPr/>
              <p:nvPr/>
            </p:nvSpPr>
            <p:spPr bwMode="auto">
              <a:xfrm>
                <a:off x="3868618" y="2419618"/>
                <a:ext cx="1287873" cy="135711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ś1ïďe"/>
              <p:cNvSpPr/>
              <p:nvPr/>
            </p:nvSpPr>
            <p:spPr bwMode="auto">
              <a:xfrm>
                <a:off x="3866035" y="2600960"/>
                <a:ext cx="128343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  <p:sp>
            <p:nvSpPr>
              <p:cNvPr id="37" name="íṡļiḍé"/>
              <p:cNvSpPr/>
              <p:nvPr/>
            </p:nvSpPr>
            <p:spPr>
              <a:xfrm>
                <a:off x="3858800" y="3458040"/>
                <a:ext cx="1297691" cy="498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ísļïḋê"/>
            <p:cNvSpPr/>
            <p:nvPr/>
          </p:nvSpPr>
          <p:spPr bwMode="auto">
            <a:xfrm>
              <a:off x="6340761" y="4217582"/>
              <a:ext cx="2421816" cy="1925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/>
                <a:t>电影总票房不和电影主要信息在同一级页面，爬虫实现了在多级页面爬取同一部电影信息的方法</a:t>
              </a:r>
            </a:p>
          </p:txBody>
        </p:sp>
        <p:sp>
          <p:nvSpPr>
            <p:cNvPr id="33" name="íṩḷîdê"/>
            <p:cNvSpPr txBox="1"/>
            <p:nvPr/>
          </p:nvSpPr>
          <p:spPr bwMode="auto">
            <a:xfrm>
              <a:off x="6340761" y="3797617"/>
              <a:ext cx="2421816" cy="41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b="1" dirty="0"/>
                <a:t>爬取多级页面</a:t>
              </a:r>
            </a:p>
          </p:txBody>
        </p:sp>
        <p:sp>
          <p:nvSpPr>
            <p:cNvPr id="34" name="í$ḻiďe"/>
            <p:cNvSpPr/>
            <p:nvPr/>
          </p:nvSpPr>
          <p:spPr>
            <a:xfrm>
              <a:off x="9616547" y="3218935"/>
              <a:ext cx="1287873" cy="498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爬取电影每日票房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/>
          </a:p>
        </p:txBody>
      </p:sp>
      <p:grpSp>
        <p:nvGrpSpPr>
          <p:cNvPr id="5" name="d24af4d3-2ce9-43ee-b8d4-1a224eca20f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" y="1821663"/>
            <a:ext cx="11522075" cy="2865087"/>
            <a:chOff x="1" y="1821663"/>
            <a:chExt cx="11522075" cy="2865087"/>
          </a:xfrm>
        </p:grpSpPr>
        <p:sp>
          <p:nvSpPr>
            <p:cNvPr id="6" name="îṣ1iḋè"/>
            <p:cNvSpPr/>
            <p:nvPr/>
          </p:nvSpPr>
          <p:spPr>
            <a:xfrm>
              <a:off x="1" y="1839308"/>
              <a:ext cx="8075999" cy="2847442"/>
            </a:xfrm>
            <a:prstGeom prst="homePlate">
              <a:avLst>
                <a:gd name="adj" fmla="val 36237"/>
              </a:avLst>
            </a:prstGeom>
            <a:blipFill>
              <a:blip r:embed="rId3"/>
              <a:stretch>
                <a:fillRect t="-29902" b="-29636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şḻíďe"/>
            <p:cNvSpPr/>
            <p:nvPr/>
          </p:nvSpPr>
          <p:spPr>
            <a:xfrm>
              <a:off x="669924" y="1821663"/>
              <a:ext cx="6371076" cy="286508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ŝlíḑè"/>
            <p:cNvSpPr txBox="1"/>
            <p:nvPr/>
          </p:nvSpPr>
          <p:spPr>
            <a:xfrm>
              <a:off x="8211000" y="2529000"/>
              <a:ext cx="3311076" cy="146805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/>
                <a:t>成功在猫眼专业票房网站爬取到了</a:t>
              </a:r>
              <a:r>
                <a:rPr lang="en-US" altLang="zh-CN" sz="1200" b="1" dirty="0"/>
                <a:t>2015</a:t>
              </a:r>
              <a:r>
                <a:rPr lang="zh-CN" altLang="en-US" sz="1200" b="1" dirty="0"/>
                <a:t>年到</a:t>
              </a:r>
              <a:r>
                <a:rPr lang="en-US" altLang="zh-CN" sz="1200" b="1" dirty="0"/>
                <a:t>2018</a:t>
              </a:r>
              <a:r>
                <a:rPr lang="zh-CN" altLang="en-US" sz="1200" b="1" dirty="0"/>
                <a:t>年的所有电影每日票房，还包括部分猫眼平台预售的电影票房。</a:t>
              </a:r>
              <a:endParaRPr lang="en-US" altLang="zh-CN" sz="1200" b="1" dirty="0"/>
            </a:p>
          </p:txBody>
        </p:sp>
        <p:grpSp>
          <p:nvGrpSpPr>
            <p:cNvPr id="9" name="ïSliḓe"/>
            <p:cNvGrpSpPr/>
            <p:nvPr/>
          </p:nvGrpSpPr>
          <p:grpSpPr>
            <a:xfrm>
              <a:off x="1911000" y="2380194"/>
              <a:ext cx="689718" cy="689717"/>
              <a:chOff x="4755054" y="2276333"/>
              <a:chExt cx="689718" cy="689717"/>
            </a:xfrm>
          </p:grpSpPr>
          <p:sp>
            <p:nvSpPr>
              <p:cNvPr id="20" name="iš1idè"/>
              <p:cNvSpPr/>
              <p:nvPr/>
            </p:nvSpPr>
            <p:spPr>
              <a:xfrm>
                <a:off x="4755054" y="2276333"/>
                <a:ext cx="689718" cy="689717"/>
              </a:xfrm>
              <a:prstGeom prst="ellipse">
                <a:avLst/>
              </a:prstGeom>
              <a:solidFill>
                <a:schemeClr val="accent1"/>
              </a:solidFill>
              <a:ln w="7620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/>
              </a:bodyPr>
              <a:lstStyle/>
              <a:p>
                <a:pPr algn="ctr"/>
                <a:endParaRPr dirty="0"/>
              </a:p>
            </p:txBody>
          </p:sp>
          <p:sp>
            <p:nvSpPr>
              <p:cNvPr id="21" name="î$ḻîḑê"/>
              <p:cNvSpPr/>
              <p:nvPr/>
            </p:nvSpPr>
            <p:spPr bwMode="auto">
              <a:xfrm>
                <a:off x="4903676" y="2432408"/>
                <a:ext cx="392474" cy="377566"/>
              </a:xfrm>
              <a:custGeom>
                <a:avLst/>
                <a:gdLst>
                  <a:gd name="connsiteX0" fmla="*/ 195114 w 608814"/>
                  <a:gd name="connsiteY0" fmla="*/ 351627 h 585693"/>
                  <a:gd name="connsiteX1" fmla="*/ 258290 w 608814"/>
                  <a:gd name="connsiteY1" fmla="*/ 351627 h 585693"/>
                  <a:gd name="connsiteX2" fmla="*/ 282731 w 608814"/>
                  <a:gd name="connsiteY2" fmla="*/ 376018 h 585693"/>
                  <a:gd name="connsiteX3" fmla="*/ 282731 w 608814"/>
                  <a:gd name="connsiteY3" fmla="*/ 561210 h 585693"/>
                  <a:gd name="connsiteX4" fmla="*/ 258290 w 608814"/>
                  <a:gd name="connsiteY4" fmla="*/ 585693 h 585693"/>
                  <a:gd name="connsiteX5" fmla="*/ 195114 w 608814"/>
                  <a:gd name="connsiteY5" fmla="*/ 585693 h 585693"/>
                  <a:gd name="connsiteX6" fmla="*/ 170673 w 608814"/>
                  <a:gd name="connsiteY6" fmla="*/ 561210 h 585693"/>
                  <a:gd name="connsiteX7" fmla="*/ 170673 w 608814"/>
                  <a:gd name="connsiteY7" fmla="*/ 376018 h 585693"/>
                  <a:gd name="connsiteX8" fmla="*/ 195114 w 608814"/>
                  <a:gd name="connsiteY8" fmla="*/ 351627 h 585693"/>
                  <a:gd name="connsiteX9" fmla="*/ 358100 w 608814"/>
                  <a:gd name="connsiteY9" fmla="*/ 249872 h 585693"/>
                  <a:gd name="connsiteX10" fmla="*/ 421316 w 608814"/>
                  <a:gd name="connsiteY10" fmla="*/ 249872 h 585693"/>
                  <a:gd name="connsiteX11" fmla="*/ 445737 w 608814"/>
                  <a:gd name="connsiteY11" fmla="*/ 274267 h 585693"/>
                  <a:gd name="connsiteX12" fmla="*/ 445737 w 608814"/>
                  <a:gd name="connsiteY12" fmla="*/ 561206 h 585693"/>
                  <a:gd name="connsiteX13" fmla="*/ 421316 w 608814"/>
                  <a:gd name="connsiteY13" fmla="*/ 585693 h 585693"/>
                  <a:gd name="connsiteX14" fmla="*/ 358100 w 608814"/>
                  <a:gd name="connsiteY14" fmla="*/ 585693 h 585693"/>
                  <a:gd name="connsiteX15" fmla="*/ 333679 w 608814"/>
                  <a:gd name="connsiteY15" fmla="*/ 561206 h 585693"/>
                  <a:gd name="connsiteX16" fmla="*/ 333679 w 608814"/>
                  <a:gd name="connsiteY16" fmla="*/ 274267 h 585693"/>
                  <a:gd name="connsiteX17" fmla="*/ 358100 w 608814"/>
                  <a:gd name="connsiteY17" fmla="*/ 249872 h 585693"/>
                  <a:gd name="connsiteX18" fmla="*/ 140260 w 608814"/>
                  <a:gd name="connsiteY18" fmla="*/ 224680 h 585693"/>
                  <a:gd name="connsiteX19" fmla="*/ 191844 w 608814"/>
                  <a:gd name="connsiteY19" fmla="*/ 276122 h 585693"/>
                  <a:gd name="connsiteX20" fmla="*/ 140260 w 608814"/>
                  <a:gd name="connsiteY20" fmla="*/ 327564 h 585693"/>
                  <a:gd name="connsiteX21" fmla="*/ 88676 w 608814"/>
                  <a:gd name="connsiteY21" fmla="*/ 276122 h 585693"/>
                  <a:gd name="connsiteX22" fmla="*/ 140260 w 608814"/>
                  <a:gd name="connsiteY22" fmla="*/ 224680 h 585693"/>
                  <a:gd name="connsiteX23" fmla="*/ 521177 w 608814"/>
                  <a:gd name="connsiteY23" fmla="*/ 148117 h 585693"/>
                  <a:gd name="connsiteX24" fmla="*/ 584301 w 608814"/>
                  <a:gd name="connsiteY24" fmla="*/ 148117 h 585693"/>
                  <a:gd name="connsiteX25" fmla="*/ 608814 w 608814"/>
                  <a:gd name="connsiteY25" fmla="*/ 172601 h 585693"/>
                  <a:gd name="connsiteX26" fmla="*/ 608814 w 608814"/>
                  <a:gd name="connsiteY26" fmla="*/ 561209 h 585693"/>
                  <a:gd name="connsiteX27" fmla="*/ 584301 w 608814"/>
                  <a:gd name="connsiteY27" fmla="*/ 585693 h 585693"/>
                  <a:gd name="connsiteX28" fmla="*/ 521177 w 608814"/>
                  <a:gd name="connsiteY28" fmla="*/ 585693 h 585693"/>
                  <a:gd name="connsiteX29" fmla="*/ 496756 w 608814"/>
                  <a:gd name="connsiteY29" fmla="*/ 561209 h 585693"/>
                  <a:gd name="connsiteX30" fmla="*/ 496756 w 608814"/>
                  <a:gd name="connsiteY30" fmla="*/ 172601 h 585693"/>
                  <a:gd name="connsiteX31" fmla="*/ 521177 w 608814"/>
                  <a:gd name="connsiteY31" fmla="*/ 148117 h 585693"/>
                  <a:gd name="connsiteX32" fmla="*/ 116229 w 608814"/>
                  <a:gd name="connsiteY32" fmla="*/ 131322 h 585693"/>
                  <a:gd name="connsiteX33" fmla="*/ 164246 w 608814"/>
                  <a:gd name="connsiteY33" fmla="*/ 131322 h 585693"/>
                  <a:gd name="connsiteX34" fmla="*/ 184061 w 608814"/>
                  <a:gd name="connsiteY34" fmla="*/ 151113 h 585693"/>
                  <a:gd name="connsiteX35" fmla="*/ 184061 w 608814"/>
                  <a:gd name="connsiteY35" fmla="*/ 171457 h 585693"/>
                  <a:gd name="connsiteX36" fmla="*/ 208669 w 608814"/>
                  <a:gd name="connsiteY36" fmla="*/ 186094 h 585693"/>
                  <a:gd name="connsiteX37" fmla="*/ 226641 w 608814"/>
                  <a:gd name="connsiteY37" fmla="*/ 175692 h 585693"/>
                  <a:gd name="connsiteX38" fmla="*/ 253737 w 608814"/>
                  <a:gd name="connsiteY38" fmla="*/ 182964 h 585693"/>
                  <a:gd name="connsiteX39" fmla="*/ 277792 w 608814"/>
                  <a:gd name="connsiteY39" fmla="*/ 224572 h 585693"/>
                  <a:gd name="connsiteX40" fmla="*/ 279727 w 608814"/>
                  <a:gd name="connsiteY40" fmla="*/ 239577 h 585693"/>
                  <a:gd name="connsiteX41" fmla="*/ 270511 w 608814"/>
                  <a:gd name="connsiteY41" fmla="*/ 251544 h 585693"/>
                  <a:gd name="connsiteX42" fmla="*/ 252355 w 608814"/>
                  <a:gd name="connsiteY42" fmla="*/ 262038 h 585693"/>
                  <a:gd name="connsiteX43" fmla="*/ 253829 w 608814"/>
                  <a:gd name="connsiteY43" fmla="*/ 276122 h 585693"/>
                  <a:gd name="connsiteX44" fmla="*/ 252355 w 608814"/>
                  <a:gd name="connsiteY44" fmla="*/ 290206 h 585693"/>
                  <a:gd name="connsiteX45" fmla="*/ 270511 w 608814"/>
                  <a:gd name="connsiteY45" fmla="*/ 300700 h 585693"/>
                  <a:gd name="connsiteX46" fmla="*/ 278714 w 608814"/>
                  <a:gd name="connsiteY46" fmla="*/ 325094 h 585693"/>
                  <a:gd name="connsiteX47" fmla="*/ 258253 w 608814"/>
                  <a:gd name="connsiteY47" fmla="*/ 321136 h 585693"/>
                  <a:gd name="connsiteX48" fmla="*/ 195858 w 608814"/>
                  <a:gd name="connsiteY48" fmla="*/ 321136 h 585693"/>
                  <a:gd name="connsiteX49" fmla="*/ 212171 w 608814"/>
                  <a:gd name="connsiteY49" fmla="*/ 276122 h 585693"/>
                  <a:gd name="connsiteX50" fmla="*/ 140191 w 608814"/>
                  <a:gd name="connsiteY50" fmla="*/ 204320 h 585693"/>
                  <a:gd name="connsiteX51" fmla="*/ 68304 w 608814"/>
                  <a:gd name="connsiteY51" fmla="*/ 276122 h 585693"/>
                  <a:gd name="connsiteX52" fmla="*/ 140191 w 608814"/>
                  <a:gd name="connsiteY52" fmla="*/ 348016 h 585693"/>
                  <a:gd name="connsiteX53" fmla="*/ 148486 w 608814"/>
                  <a:gd name="connsiteY53" fmla="*/ 347095 h 585693"/>
                  <a:gd name="connsiteX54" fmla="*/ 140099 w 608814"/>
                  <a:gd name="connsiteY54" fmla="*/ 376000 h 585693"/>
                  <a:gd name="connsiteX55" fmla="*/ 140099 w 608814"/>
                  <a:gd name="connsiteY55" fmla="*/ 420922 h 585693"/>
                  <a:gd name="connsiteX56" fmla="*/ 116229 w 608814"/>
                  <a:gd name="connsiteY56" fmla="*/ 420922 h 585693"/>
                  <a:gd name="connsiteX57" fmla="*/ 96413 w 608814"/>
                  <a:gd name="connsiteY57" fmla="*/ 401131 h 585693"/>
                  <a:gd name="connsiteX58" fmla="*/ 96413 w 608814"/>
                  <a:gd name="connsiteY58" fmla="*/ 380787 h 585693"/>
                  <a:gd name="connsiteX59" fmla="*/ 71806 w 608814"/>
                  <a:gd name="connsiteY59" fmla="*/ 366150 h 585693"/>
                  <a:gd name="connsiteX60" fmla="*/ 53742 w 608814"/>
                  <a:gd name="connsiteY60" fmla="*/ 376552 h 585693"/>
                  <a:gd name="connsiteX61" fmla="*/ 38719 w 608814"/>
                  <a:gd name="connsiteY61" fmla="*/ 378577 h 585693"/>
                  <a:gd name="connsiteX62" fmla="*/ 26738 w 608814"/>
                  <a:gd name="connsiteY62" fmla="*/ 369372 h 585693"/>
                  <a:gd name="connsiteX63" fmla="*/ 2683 w 608814"/>
                  <a:gd name="connsiteY63" fmla="*/ 327764 h 585693"/>
                  <a:gd name="connsiteX64" fmla="*/ 9872 w 608814"/>
                  <a:gd name="connsiteY64" fmla="*/ 300700 h 585693"/>
                  <a:gd name="connsiteX65" fmla="*/ 28120 w 608814"/>
                  <a:gd name="connsiteY65" fmla="*/ 290206 h 585693"/>
                  <a:gd name="connsiteX66" fmla="*/ 26645 w 608814"/>
                  <a:gd name="connsiteY66" fmla="*/ 276122 h 585693"/>
                  <a:gd name="connsiteX67" fmla="*/ 28120 w 608814"/>
                  <a:gd name="connsiteY67" fmla="*/ 262038 h 585693"/>
                  <a:gd name="connsiteX68" fmla="*/ 9872 w 608814"/>
                  <a:gd name="connsiteY68" fmla="*/ 251544 h 585693"/>
                  <a:gd name="connsiteX69" fmla="*/ 2683 w 608814"/>
                  <a:gd name="connsiteY69" fmla="*/ 224572 h 585693"/>
                  <a:gd name="connsiteX70" fmla="*/ 26738 w 608814"/>
                  <a:gd name="connsiteY70" fmla="*/ 182964 h 585693"/>
                  <a:gd name="connsiteX71" fmla="*/ 38719 w 608814"/>
                  <a:gd name="connsiteY71" fmla="*/ 173759 h 585693"/>
                  <a:gd name="connsiteX72" fmla="*/ 53742 w 608814"/>
                  <a:gd name="connsiteY72" fmla="*/ 175692 h 585693"/>
                  <a:gd name="connsiteX73" fmla="*/ 71806 w 608814"/>
                  <a:gd name="connsiteY73" fmla="*/ 186094 h 585693"/>
                  <a:gd name="connsiteX74" fmla="*/ 96413 w 608814"/>
                  <a:gd name="connsiteY74" fmla="*/ 171457 h 585693"/>
                  <a:gd name="connsiteX75" fmla="*/ 96413 w 608814"/>
                  <a:gd name="connsiteY75" fmla="*/ 151113 h 585693"/>
                  <a:gd name="connsiteX76" fmla="*/ 116229 w 608814"/>
                  <a:gd name="connsiteY76" fmla="*/ 131322 h 585693"/>
                  <a:gd name="connsiteX77" fmla="*/ 445756 w 608814"/>
                  <a:gd name="connsiteY77" fmla="*/ 83476 h 585693"/>
                  <a:gd name="connsiteX78" fmla="*/ 414140 w 608814"/>
                  <a:gd name="connsiteY78" fmla="*/ 115044 h 585693"/>
                  <a:gd name="connsiteX79" fmla="*/ 445756 w 608814"/>
                  <a:gd name="connsiteY79" fmla="*/ 146520 h 585693"/>
                  <a:gd name="connsiteX80" fmla="*/ 477371 w 608814"/>
                  <a:gd name="connsiteY80" fmla="*/ 115044 h 585693"/>
                  <a:gd name="connsiteX81" fmla="*/ 445756 w 608814"/>
                  <a:gd name="connsiteY81" fmla="*/ 83476 h 585693"/>
                  <a:gd name="connsiteX82" fmla="*/ 426676 w 608814"/>
                  <a:gd name="connsiteY82" fmla="*/ 0 h 585693"/>
                  <a:gd name="connsiteX83" fmla="*/ 464835 w 608814"/>
                  <a:gd name="connsiteY83" fmla="*/ 0 h 585693"/>
                  <a:gd name="connsiteX84" fmla="*/ 480597 w 608814"/>
                  <a:gd name="connsiteY84" fmla="*/ 15738 h 585693"/>
                  <a:gd name="connsiteX85" fmla="*/ 480597 w 608814"/>
                  <a:gd name="connsiteY85" fmla="*/ 31936 h 585693"/>
                  <a:gd name="connsiteX86" fmla="*/ 500138 w 608814"/>
                  <a:gd name="connsiteY86" fmla="*/ 43533 h 585693"/>
                  <a:gd name="connsiteX87" fmla="*/ 514425 w 608814"/>
                  <a:gd name="connsiteY87" fmla="*/ 35249 h 585693"/>
                  <a:gd name="connsiteX88" fmla="*/ 535901 w 608814"/>
                  <a:gd name="connsiteY88" fmla="*/ 40956 h 585693"/>
                  <a:gd name="connsiteX89" fmla="*/ 554981 w 608814"/>
                  <a:gd name="connsiteY89" fmla="*/ 73996 h 585693"/>
                  <a:gd name="connsiteX90" fmla="*/ 556640 w 608814"/>
                  <a:gd name="connsiteY90" fmla="*/ 85961 h 585693"/>
                  <a:gd name="connsiteX91" fmla="*/ 549266 w 608814"/>
                  <a:gd name="connsiteY91" fmla="*/ 95440 h 585693"/>
                  <a:gd name="connsiteX92" fmla="*/ 534887 w 608814"/>
                  <a:gd name="connsiteY92" fmla="*/ 103815 h 585693"/>
                  <a:gd name="connsiteX93" fmla="*/ 535993 w 608814"/>
                  <a:gd name="connsiteY93" fmla="*/ 115044 h 585693"/>
                  <a:gd name="connsiteX94" fmla="*/ 535717 w 608814"/>
                  <a:gd name="connsiteY94" fmla="*/ 117621 h 585693"/>
                  <a:gd name="connsiteX95" fmla="*/ 521153 w 608814"/>
                  <a:gd name="connsiteY95" fmla="*/ 117621 h 585693"/>
                  <a:gd name="connsiteX96" fmla="*/ 466126 w 608814"/>
                  <a:gd name="connsiteY96" fmla="*/ 172565 h 585693"/>
                  <a:gd name="connsiteX97" fmla="*/ 466126 w 608814"/>
                  <a:gd name="connsiteY97" fmla="*/ 229719 h 585693"/>
                  <a:gd name="connsiteX98" fmla="*/ 466126 w 608814"/>
                  <a:gd name="connsiteY98" fmla="*/ 242604 h 585693"/>
                  <a:gd name="connsiteX99" fmla="*/ 453590 w 608814"/>
                  <a:gd name="connsiteY99" fmla="*/ 229995 h 585693"/>
                  <a:gd name="connsiteX100" fmla="*/ 421330 w 608814"/>
                  <a:gd name="connsiteY100" fmla="*/ 219319 h 585693"/>
                  <a:gd name="connsiteX101" fmla="*/ 411928 w 608814"/>
                  <a:gd name="connsiteY101" fmla="*/ 219319 h 585693"/>
                  <a:gd name="connsiteX102" fmla="*/ 410914 w 608814"/>
                  <a:gd name="connsiteY102" fmla="*/ 214257 h 585693"/>
                  <a:gd name="connsiteX103" fmla="*/ 410914 w 608814"/>
                  <a:gd name="connsiteY103" fmla="*/ 198059 h 585693"/>
                  <a:gd name="connsiteX104" fmla="*/ 391373 w 608814"/>
                  <a:gd name="connsiteY104" fmla="*/ 186463 h 585693"/>
                  <a:gd name="connsiteX105" fmla="*/ 377086 w 608814"/>
                  <a:gd name="connsiteY105" fmla="*/ 194746 h 585693"/>
                  <a:gd name="connsiteX106" fmla="*/ 365104 w 608814"/>
                  <a:gd name="connsiteY106" fmla="*/ 196310 h 585693"/>
                  <a:gd name="connsiteX107" fmla="*/ 355610 w 608814"/>
                  <a:gd name="connsiteY107" fmla="*/ 189040 h 585693"/>
                  <a:gd name="connsiteX108" fmla="*/ 336530 w 608814"/>
                  <a:gd name="connsiteY108" fmla="*/ 155999 h 585693"/>
                  <a:gd name="connsiteX109" fmla="*/ 342245 w 608814"/>
                  <a:gd name="connsiteY109" fmla="*/ 134463 h 585693"/>
                  <a:gd name="connsiteX110" fmla="*/ 356716 w 608814"/>
                  <a:gd name="connsiteY110" fmla="*/ 126180 h 585693"/>
                  <a:gd name="connsiteX111" fmla="*/ 355518 w 608814"/>
                  <a:gd name="connsiteY111" fmla="*/ 115044 h 585693"/>
                  <a:gd name="connsiteX112" fmla="*/ 356716 w 608814"/>
                  <a:gd name="connsiteY112" fmla="*/ 103815 h 585693"/>
                  <a:gd name="connsiteX113" fmla="*/ 342245 w 608814"/>
                  <a:gd name="connsiteY113" fmla="*/ 95440 h 585693"/>
                  <a:gd name="connsiteX114" fmla="*/ 336530 w 608814"/>
                  <a:gd name="connsiteY114" fmla="*/ 73996 h 585693"/>
                  <a:gd name="connsiteX115" fmla="*/ 355610 w 608814"/>
                  <a:gd name="connsiteY115" fmla="*/ 40956 h 585693"/>
                  <a:gd name="connsiteX116" fmla="*/ 365104 w 608814"/>
                  <a:gd name="connsiteY116" fmla="*/ 33685 h 585693"/>
                  <a:gd name="connsiteX117" fmla="*/ 377086 w 608814"/>
                  <a:gd name="connsiteY117" fmla="*/ 35249 h 585693"/>
                  <a:gd name="connsiteX118" fmla="*/ 391373 w 608814"/>
                  <a:gd name="connsiteY118" fmla="*/ 43533 h 585693"/>
                  <a:gd name="connsiteX119" fmla="*/ 410914 w 608814"/>
                  <a:gd name="connsiteY119" fmla="*/ 31936 h 585693"/>
                  <a:gd name="connsiteX120" fmla="*/ 410914 w 608814"/>
                  <a:gd name="connsiteY120" fmla="*/ 15738 h 585693"/>
                  <a:gd name="connsiteX121" fmla="*/ 426676 w 608814"/>
                  <a:gd name="connsiteY121" fmla="*/ 0 h 58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</a:cxnLst>
                <a:rect l="l" t="t" r="r" b="b"/>
                <a:pathLst>
                  <a:path w="608814" h="585693">
                    <a:moveTo>
                      <a:pt x="195114" y="351627"/>
                    </a:moveTo>
                    <a:lnTo>
                      <a:pt x="258290" y="351627"/>
                    </a:lnTo>
                    <a:cubicBezTo>
                      <a:pt x="271848" y="351627"/>
                      <a:pt x="282731" y="362580"/>
                      <a:pt x="282731" y="376018"/>
                    </a:cubicBezTo>
                    <a:lnTo>
                      <a:pt x="282731" y="561210"/>
                    </a:lnTo>
                    <a:cubicBezTo>
                      <a:pt x="282731" y="574740"/>
                      <a:pt x="271848" y="585693"/>
                      <a:pt x="258290" y="585693"/>
                    </a:cubicBezTo>
                    <a:lnTo>
                      <a:pt x="195114" y="585693"/>
                    </a:lnTo>
                    <a:cubicBezTo>
                      <a:pt x="181556" y="585693"/>
                      <a:pt x="170673" y="574740"/>
                      <a:pt x="170673" y="561210"/>
                    </a:cubicBezTo>
                    <a:lnTo>
                      <a:pt x="170673" y="376018"/>
                    </a:lnTo>
                    <a:cubicBezTo>
                      <a:pt x="170673" y="362580"/>
                      <a:pt x="181556" y="351627"/>
                      <a:pt x="195114" y="351627"/>
                    </a:cubicBezTo>
                    <a:close/>
                    <a:moveTo>
                      <a:pt x="358100" y="249872"/>
                    </a:moveTo>
                    <a:lnTo>
                      <a:pt x="421316" y="249872"/>
                    </a:lnTo>
                    <a:cubicBezTo>
                      <a:pt x="434771" y="249872"/>
                      <a:pt x="445737" y="260735"/>
                      <a:pt x="445737" y="274267"/>
                    </a:cubicBezTo>
                    <a:lnTo>
                      <a:pt x="445737" y="561206"/>
                    </a:lnTo>
                    <a:cubicBezTo>
                      <a:pt x="445737" y="574738"/>
                      <a:pt x="434771" y="585693"/>
                      <a:pt x="421316" y="585693"/>
                    </a:cubicBezTo>
                    <a:lnTo>
                      <a:pt x="358100" y="585693"/>
                    </a:lnTo>
                    <a:cubicBezTo>
                      <a:pt x="344645" y="585693"/>
                      <a:pt x="333679" y="574738"/>
                      <a:pt x="333679" y="561206"/>
                    </a:cubicBezTo>
                    <a:lnTo>
                      <a:pt x="333679" y="274267"/>
                    </a:lnTo>
                    <a:cubicBezTo>
                      <a:pt x="333679" y="260735"/>
                      <a:pt x="344645" y="249872"/>
                      <a:pt x="358100" y="249872"/>
                    </a:cubicBezTo>
                    <a:close/>
                    <a:moveTo>
                      <a:pt x="140260" y="224680"/>
                    </a:moveTo>
                    <a:cubicBezTo>
                      <a:pt x="168749" y="224680"/>
                      <a:pt x="191844" y="247711"/>
                      <a:pt x="191844" y="276122"/>
                    </a:cubicBezTo>
                    <a:cubicBezTo>
                      <a:pt x="191844" y="304533"/>
                      <a:pt x="168749" y="327564"/>
                      <a:pt x="140260" y="327564"/>
                    </a:cubicBezTo>
                    <a:cubicBezTo>
                      <a:pt x="111771" y="327564"/>
                      <a:pt x="88676" y="304533"/>
                      <a:pt x="88676" y="276122"/>
                    </a:cubicBezTo>
                    <a:cubicBezTo>
                      <a:pt x="88676" y="247711"/>
                      <a:pt x="111771" y="224680"/>
                      <a:pt x="140260" y="224680"/>
                    </a:cubicBezTo>
                    <a:close/>
                    <a:moveTo>
                      <a:pt x="521177" y="148117"/>
                    </a:moveTo>
                    <a:lnTo>
                      <a:pt x="584301" y="148117"/>
                    </a:lnTo>
                    <a:cubicBezTo>
                      <a:pt x="597848" y="148117"/>
                      <a:pt x="608814" y="159070"/>
                      <a:pt x="608814" y="172601"/>
                    </a:cubicBezTo>
                    <a:lnTo>
                      <a:pt x="608814" y="561209"/>
                    </a:lnTo>
                    <a:cubicBezTo>
                      <a:pt x="608814" y="574740"/>
                      <a:pt x="597848" y="585693"/>
                      <a:pt x="584301" y="585693"/>
                    </a:cubicBezTo>
                    <a:lnTo>
                      <a:pt x="521177" y="585693"/>
                    </a:lnTo>
                    <a:cubicBezTo>
                      <a:pt x="507722" y="585693"/>
                      <a:pt x="496756" y="574740"/>
                      <a:pt x="496756" y="561209"/>
                    </a:cubicBezTo>
                    <a:lnTo>
                      <a:pt x="496756" y="172601"/>
                    </a:lnTo>
                    <a:cubicBezTo>
                      <a:pt x="496756" y="159070"/>
                      <a:pt x="507722" y="148117"/>
                      <a:pt x="521177" y="148117"/>
                    </a:cubicBezTo>
                    <a:close/>
                    <a:moveTo>
                      <a:pt x="116229" y="131322"/>
                    </a:moveTo>
                    <a:lnTo>
                      <a:pt x="164246" y="131322"/>
                    </a:lnTo>
                    <a:cubicBezTo>
                      <a:pt x="175214" y="131322"/>
                      <a:pt x="184061" y="140159"/>
                      <a:pt x="184061" y="151113"/>
                    </a:cubicBezTo>
                    <a:lnTo>
                      <a:pt x="184061" y="171457"/>
                    </a:lnTo>
                    <a:cubicBezTo>
                      <a:pt x="193001" y="175231"/>
                      <a:pt x="201019" y="180386"/>
                      <a:pt x="208669" y="186094"/>
                    </a:cubicBezTo>
                    <a:lnTo>
                      <a:pt x="226641" y="175692"/>
                    </a:lnTo>
                    <a:cubicBezTo>
                      <a:pt x="236134" y="170261"/>
                      <a:pt x="248300" y="173482"/>
                      <a:pt x="253737" y="182964"/>
                    </a:cubicBezTo>
                    <a:lnTo>
                      <a:pt x="277792" y="224572"/>
                    </a:lnTo>
                    <a:cubicBezTo>
                      <a:pt x="280465" y="229083"/>
                      <a:pt x="281110" y="234514"/>
                      <a:pt x="279727" y="239577"/>
                    </a:cubicBezTo>
                    <a:cubicBezTo>
                      <a:pt x="278437" y="244640"/>
                      <a:pt x="275119" y="248966"/>
                      <a:pt x="270511" y="251544"/>
                    </a:cubicBezTo>
                    <a:lnTo>
                      <a:pt x="252355" y="262038"/>
                    </a:lnTo>
                    <a:cubicBezTo>
                      <a:pt x="253000" y="266733"/>
                      <a:pt x="253829" y="271335"/>
                      <a:pt x="253829" y="276122"/>
                    </a:cubicBezTo>
                    <a:cubicBezTo>
                      <a:pt x="253829" y="281001"/>
                      <a:pt x="253000" y="285604"/>
                      <a:pt x="252355" y="290206"/>
                    </a:cubicBezTo>
                    <a:lnTo>
                      <a:pt x="270511" y="300700"/>
                    </a:lnTo>
                    <a:cubicBezTo>
                      <a:pt x="279174" y="305671"/>
                      <a:pt x="282308" y="316165"/>
                      <a:pt x="278714" y="325094"/>
                    </a:cubicBezTo>
                    <a:cubicBezTo>
                      <a:pt x="272354" y="322609"/>
                      <a:pt x="265442" y="321136"/>
                      <a:pt x="258253" y="321136"/>
                    </a:cubicBezTo>
                    <a:lnTo>
                      <a:pt x="195858" y="321136"/>
                    </a:lnTo>
                    <a:cubicBezTo>
                      <a:pt x="205904" y="308709"/>
                      <a:pt x="212171" y="293244"/>
                      <a:pt x="212171" y="276122"/>
                    </a:cubicBezTo>
                    <a:cubicBezTo>
                      <a:pt x="212171" y="236539"/>
                      <a:pt x="179914" y="204320"/>
                      <a:pt x="140191" y="204320"/>
                    </a:cubicBezTo>
                    <a:cubicBezTo>
                      <a:pt x="100561" y="204320"/>
                      <a:pt x="68304" y="236539"/>
                      <a:pt x="68304" y="276122"/>
                    </a:cubicBezTo>
                    <a:cubicBezTo>
                      <a:pt x="68304" y="315797"/>
                      <a:pt x="100561" y="348016"/>
                      <a:pt x="140191" y="348016"/>
                    </a:cubicBezTo>
                    <a:cubicBezTo>
                      <a:pt x="143048" y="348016"/>
                      <a:pt x="145721" y="347463"/>
                      <a:pt x="148486" y="347095"/>
                    </a:cubicBezTo>
                    <a:cubicBezTo>
                      <a:pt x="143233" y="355564"/>
                      <a:pt x="140099" y="365414"/>
                      <a:pt x="140099" y="376000"/>
                    </a:cubicBezTo>
                    <a:lnTo>
                      <a:pt x="140099" y="420922"/>
                    </a:lnTo>
                    <a:lnTo>
                      <a:pt x="116229" y="420922"/>
                    </a:lnTo>
                    <a:cubicBezTo>
                      <a:pt x="105261" y="420922"/>
                      <a:pt x="96413" y="412085"/>
                      <a:pt x="96413" y="401131"/>
                    </a:cubicBezTo>
                    <a:lnTo>
                      <a:pt x="96413" y="380787"/>
                    </a:lnTo>
                    <a:cubicBezTo>
                      <a:pt x="87474" y="377013"/>
                      <a:pt x="79455" y="371950"/>
                      <a:pt x="71806" y="366150"/>
                    </a:cubicBezTo>
                    <a:lnTo>
                      <a:pt x="53742" y="376552"/>
                    </a:lnTo>
                    <a:cubicBezTo>
                      <a:pt x="49226" y="379222"/>
                      <a:pt x="43788" y="379866"/>
                      <a:pt x="38719" y="378577"/>
                    </a:cubicBezTo>
                    <a:cubicBezTo>
                      <a:pt x="33650" y="377197"/>
                      <a:pt x="29318" y="373883"/>
                      <a:pt x="26738" y="369372"/>
                    </a:cubicBezTo>
                    <a:lnTo>
                      <a:pt x="2683" y="327764"/>
                    </a:lnTo>
                    <a:cubicBezTo>
                      <a:pt x="-2847" y="318282"/>
                      <a:pt x="471" y="306131"/>
                      <a:pt x="9872" y="300700"/>
                    </a:cubicBezTo>
                    <a:lnTo>
                      <a:pt x="28120" y="290206"/>
                    </a:lnTo>
                    <a:cubicBezTo>
                      <a:pt x="27475" y="285604"/>
                      <a:pt x="26645" y="281001"/>
                      <a:pt x="26645" y="276122"/>
                    </a:cubicBezTo>
                    <a:cubicBezTo>
                      <a:pt x="26645" y="271335"/>
                      <a:pt x="27475" y="266733"/>
                      <a:pt x="28120" y="262038"/>
                    </a:cubicBezTo>
                    <a:lnTo>
                      <a:pt x="9872" y="251544"/>
                    </a:lnTo>
                    <a:cubicBezTo>
                      <a:pt x="471" y="246113"/>
                      <a:pt x="-2847" y="233962"/>
                      <a:pt x="2683" y="224572"/>
                    </a:cubicBezTo>
                    <a:lnTo>
                      <a:pt x="26738" y="182964"/>
                    </a:lnTo>
                    <a:cubicBezTo>
                      <a:pt x="29318" y="178361"/>
                      <a:pt x="33650" y="175139"/>
                      <a:pt x="38719" y="173759"/>
                    </a:cubicBezTo>
                    <a:cubicBezTo>
                      <a:pt x="43788" y="172378"/>
                      <a:pt x="49226" y="173114"/>
                      <a:pt x="53742" y="175692"/>
                    </a:cubicBezTo>
                    <a:lnTo>
                      <a:pt x="71806" y="186094"/>
                    </a:lnTo>
                    <a:cubicBezTo>
                      <a:pt x="79455" y="180386"/>
                      <a:pt x="87474" y="175231"/>
                      <a:pt x="96413" y="171457"/>
                    </a:cubicBezTo>
                    <a:lnTo>
                      <a:pt x="96413" y="151113"/>
                    </a:lnTo>
                    <a:cubicBezTo>
                      <a:pt x="96413" y="140159"/>
                      <a:pt x="105261" y="131322"/>
                      <a:pt x="116229" y="131322"/>
                    </a:cubicBezTo>
                    <a:close/>
                    <a:moveTo>
                      <a:pt x="445756" y="83476"/>
                    </a:moveTo>
                    <a:cubicBezTo>
                      <a:pt x="428335" y="83476"/>
                      <a:pt x="414140" y="97557"/>
                      <a:pt x="414140" y="115044"/>
                    </a:cubicBezTo>
                    <a:cubicBezTo>
                      <a:pt x="414140" y="132438"/>
                      <a:pt x="428335" y="146520"/>
                      <a:pt x="445756" y="146520"/>
                    </a:cubicBezTo>
                    <a:cubicBezTo>
                      <a:pt x="463176" y="146520"/>
                      <a:pt x="477371" y="132438"/>
                      <a:pt x="477371" y="115044"/>
                    </a:cubicBezTo>
                    <a:cubicBezTo>
                      <a:pt x="477371" y="97557"/>
                      <a:pt x="463176" y="83476"/>
                      <a:pt x="445756" y="83476"/>
                    </a:cubicBezTo>
                    <a:close/>
                    <a:moveTo>
                      <a:pt x="426676" y="0"/>
                    </a:moveTo>
                    <a:lnTo>
                      <a:pt x="464835" y="0"/>
                    </a:lnTo>
                    <a:cubicBezTo>
                      <a:pt x="473500" y="0"/>
                      <a:pt x="480597" y="7087"/>
                      <a:pt x="480597" y="15738"/>
                    </a:cubicBezTo>
                    <a:lnTo>
                      <a:pt x="480597" y="31936"/>
                    </a:lnTo>
                    <a:cubicBezTo>
                      <a:pt x="487694" y="34881"/>
                      <a:pt x="494054" y="38931"/>
                      <a:pt x="500138" y="43533"/>
                    </a:cubicBezTo>
                    <a:lnTo>
                      <a:pt x="514425" y="35249"/>
                    </a:lnTo>
                    <a:cubicBezTo>
                      <a:pt x="521983" y="30924"/>
                      <a:pt x="531569" y="33501"/>
                      <a:pt x="535901" y="40956"/>
                    </a:cubicBezTo>
                    <a:lnTo>
                      <a:pt x="554981" y="73996"/>
                    </a:lnTo>
                    <a:cubicBezTo>
                      <a:pt x="557101" y="77585"/>
                      <a:pt x="557654" y="81911"/>
                      <a:pt x="556640" y="85961"/>
                    </a:cubicBezTo>
                    <a:cubicBezTo>
                      <a:pt x="555534" y="89918"/>
                      <a:pt x="552861" y="93415"/>
                      <a:pt x="549266" y="95440"/>
                    </a:cubicBezTo>
                    <a:lnTo>
                      <a:pt x="534887" y="103815"/>
                    </a:lnTo>
                    <a:cubicBezTo>
                      <a:pt x="535348" y="107497"/>
                      <a:pt x="535993" y="111178"/>
                      <a:pt x="535993" y="115044"/>
                    </a:cubicBezTo>
                    <a:cubicBezTo>
                      <a:pt x="535993" y="115872"/>
                      <a:pt x="535809" y="116700"/>
                      <a:pt x="535717" y="117621"/>
                    </a:cubicBezTo>
                    <a:lnTo>
                      <a:pt x="521153" y="117621"/>
                    </a:lnTo>
                    <a:cubicBezTo>
                      <a:pt x="490828" y="117621"/>
                      <a:pt x="466126" y="142286"/>
                      <a:pt x="466126" y="172565"/>
                    </a:cubicBezTo>
                    <a:lnTo>
                      <a:pt x="466126" y="229719"/>
                    </a:lnTo>
                    <a:lnTo>
                      <a:pt x="466126" y="242604"/>
                    </a:lnTo>
                    <a:cubicBezTo>
                      <a:pt x="462715" y="237726"/>
                      <a:pt x="458383" y="233493"/>
                      <a:pt x="453590" y="229995"/>
                    </a:cubicBezTo>
                    <a:cubicBezTo>
                      <a:pt x="444465" y="223369"/>
                      <a:pt x="433404" y="219319"/>
                      <a:pt x="421330" y="219319"/>
                    </a:cubicBezTo>
                    <a:lnTo>
                      <a:pt x="411928" y="219319"/>
                    </a:lnTo>
                    <a:cubicBezTo>
                      <a:pt x="411375" y="217755"/>
                      <a:pt x="410914" y="216098"/>
                      <a:pt x="410914" y="214257"/>
                    </a:cubicBezTo>
                    <a:lnTo>
                      <a:pt x="410914" y="198059"/>
                    </a:lnTo>
                    <a:cubicBezTo>
                      <a:pt x="403817" y="195114"/>
                      <a:pt x="397457" y="191064"/>
                      <a:pt x="391373" y="186463"/>
                    </a:cubicBezTo>
                    <a:lnTo>
                      <a:pt x="377086" y="194746"/>
                    </a:lnTo>
                    <a:cubicBezTo>
                      <a:pt x="373492" y="196863"/>
                      <a:pt x="369160" y="197415"/>
                      <a:pt x="365104" y="196310"/>
                    </a:cubicBezTo>
                    <a:cubicBezTo>
                      <a:pt x="361140" y="195206"/>
                      <a:pt x="357638" y="192629"/>
                      <a:pt x="355610" y="189040"/>
                    </a:cubicBezTo>
                    <a:lnTo>
                      <a:pt x="336530" y="155999"/>
                    </a:lnTo>
                    <a:cubicBezTo>
                      <a:pt x="332198" y="148452"/>
                      <a:pt x="334687" y="138881"/>
                      <a:pt x="342245" y="134463"/>
                    </a:cubicBezTo>
                    <a:lnTo>
                      <a:pt x="356716" y="126180"/>
                    </a:lnTo>
                    <a:cubicBezTo>
                      <a:pt x="356163" y="122498"/>
                      <a:pt x="355518" y="118817"/>
                      <a:pt x="355518" y="115044"/>
                    </a:cubicBezTo>
                    <a:cubicBezTo>
                      <a:pt x="355518" y="111178"/>
                      <a:pt x="356163" y="107497"/>
                      <a:pt x="356716" y="103815"/>
                    </a:cubicBezTo>
                    <a:lnTo>
                      <a:pt x="342245" y="95440"/>
                    </a:lnTo>
                    <a:cubicBezTo>
                      <a:pt x="334687" y="91115"/>
                      <a:pt x="332198" y="81543"/>
                      <a:pt x="336530" y="73996"/>
                    </a:cubicBezTo>
                    <a:lnTo>
                      <a:pt x="355610" y="40956"/>
                    </a:lnTo>
                    <a:cubicBezTo>
                      <a:pt x="357638" y="37366"/>
                      <a:pt x="361140" y="34789"/>
                      <a:pt x="365104" y="33685"/>
                    </a:cubicBezTo>
                    <a:cubicBezTo>
                      <a:pt x="369160" y="32580"/>
                      <a:pt x="373492" y="33133"/>
                      <a:pt x="377086" y="35249"/>
                    </a:cubicBezTo>
                    <a:lnTo>
                      <a:pt x="391373" y="43533"/>
                    </a:lnTo>
                    <a:cubicBezTo>
                      <a:pt x="397457" y="38931"/>
                      <a:pt x="403817" y="34881"/>
                      <a:pt x="410914" y="31936"/>
                    </a:cubicBezTo>
                    <a:lnTo>
                      <a:pt x="410914" y="15738"/>
                    </a:lnTo>
                    <a:cubicBezTo>
                      <a:pt x="410914" y="7087"/>
                      <a:pt x="418011" y="0"/>
                      <a:pt x="4266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10" name="iśḷîḓê"/>
            <p:cNvGrpSpPr/>
            <p:nvPr/>
          </p:nvGrpSpPr>
          <p:grpSpPr>
            <a:xfrm>
              <a:off x="743296" y="3225986"/>
              <a:ext cx="3025140" cy="1460500"/>
              <a:chOff x="2034459" y="3225986"/>
              <a:chExt cx="3025140" cy="1460500"/>
            </a:xfrm>
          </p:grpSpPr>
          <p:sp>
            <p:nvSpPr>
              <p:cNvPr id="18" name="îṣlïḍe"/>
              <p:cNvSpPr/>
              <p:nvPr/>
            </p:nvSpPr>
            <p:spPr bwMode="auto">
              <a:xfrm>
                <a:off x="2034459" y="3480621"/>
                <a:ext cx="3025140" cy="12058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60000"/>
                  </a:lnSpc>
                  <a:spcBef>
                    <a:spcPct val="0"/>
                  </a:spcBef>
                </a:pPr>
                <a:r>
                  <a:rPr lang="zh-CN" altLang="en-US" sz="1600" dirty="0"/>
                  <a:t>观察猫眼电影专业票房的</a:t>
                </a:r>
                <a:r>
                  <a:rPr lang="en-US" altLang="zh-CN" sz="1600" dirty="0"/>
                  <a:t>url</a:t>
                </a:r>
                <a:r>
                  <a:rPr lang="zh-CN" altLang="en-US" sz="1600" dirty="0"/>
                  <a:t>规律，生成包含</a:t>
                </a:r>
                <a:r>
                  <a:rPr lang="en-US" altLang="zh-CN" sz="1600" dirty="0"/>
                  <a:t>2015</a:t>
                </a:r>
                <a:r>
                  <a:rPr lang="zh-CN" altLang="en-US" sz="1600" dirty="0"/>
                  <a:t>年到</a:t>
                </a:r>
                <a:r>
                  <a:rPr lang="en-US" altLang="zh-CN" sz="1600" dirty="0"/>
                  <a:t>2018</a:t>
                </a:r>
                <a:r>
                  <a:rPr lang="zh-CN" altLang="en-US" sz="1600" dirty="0"/>
                  <a:t>年每日票房信息的所有网页</a:t>
                </a:r>
                <a:r>
                  <a:rPr lang="en-US" altLang="zh-CN" sz="1600" dirty="0"/>
                  <a:t>url</a:t>
                </a:r>
              </a:p>
            </p:txBody>
          </p:sp>
          <p:sp>
            <p:nvSpPr>
              <p:cNvPr id="19" name="íṩ1ïdè"/>
              <p:cNvSpPr txBox="1"/>
              <p:nvPr/>
            </p:nvSpPr>
            <p:spPr bwMode="auto">
              <a:xfrm>
                <a:off x="2034459" y="3225986"/>
                <a:ext cx="302512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chemeClr val="accent1"/>
                    </a:solidFill>
                  </a:rPr>
                  <a:t>生成</a:t>
                </a:r>
                <a:r>
                  <a:rPr lang="en-US" altLang="zh-CN" sz="2000" b="1" dirty="0">
                    <a:solidFill>
                      <a:schemeClr val="accent1"/>
                    </a:solidFill>
                  </a:rPr>
                  <a:t>url</a:t>
                </a:r>
              </a:p>
            </p:txBody>
          </p:sp>
        </p:grpSp>
        <p:grpSp>
          <p:nvGrpSpPr>
            <p:cNvPr id="11" name="ïṣḷiḑê"/>
            <p:cNvGrpSpPr/>
            <p:nvPr/>
          </p:nvGrpSpPr>
          <p:grpSpPr>
            <a:xfrm>
              <a:off x="5191903" y="2380194"/>
              <a:ext cx="689718" cy="689717"/>
              <a:chOff x="4755054" y="2276333"/>
              <a:chExt cx="689718" cy="689717"/>
            </a:xfrm>
          </p:grpSpPr>
          <p:sp>
            <p:nvSpPr>
              <p:cNvPr id="16" name="íṡļiḍé"/>
              <p:cNvSpPr/>
              <p:nvPr/>
            </p:nvSpPr>
            <p:spPr>
              <a:xfrm>
                <a:off x="4755054" y="2276333"/>
                <a:ext cx="689718" cy="689717"/>
              </a:xfrm>
              <a:prstGeom prst="ellipse">
                <a:avLst/>
              </a:prstGeom>
              <a:solidFill>
                <a:schemeClr val="accent3"/>
              </a:solidFill>
              <a:ln w="762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/>
              </a:bodyPr>
              <a:lstStyle/>
              <a:p>
                <a:pPr algn="ctr"/>
                <a:endParaRPr dirty="0"/>
              </a:p>
            </p:txBody>
          </p:sp>
          <p:sp>
            <p:nvSpPr>
              <p:cNvPr id="17" name="iṣḻîḋê"/>
              <p:cNvSpPr/>
              <p:nvPr/>
            </p:nvSpPr>
            <p:spPr bwMode="auto">
              <a:xfrm>
                <a:off x="4903676" y="2432408"/>
                <a:ext cx="392474" cy="377566"/>
              </a:xfrm>
              <a:custGeom>
                <a:avLst/>
                <a:gdLst>
                  <a:gd name="connsiteX0" fmla="*/ 195114 w 608814"/>
                  <a:gd name="connsiteY0" fmla="*/ 351627 h 585693"/>
                  <a:gd name="connsiteX1" fmla="*/ 258290 w 608814"/>
                  <a:gd name="connsiteY1" fmla="*/ 351627 h 585693"/>
                  <a:gd name="connsiteX2" fmla="*/ 282731 w 608814"/>
                  <a:gd name="connsiteY2" fmla="*/ 376018 h 585693"/>
                  <a:gd name="connsiteX3" fmla="*/ 282731 w 608814"/>
                  <a:gd name="connsiteY3" fmla="*/ 561210 h 585693"/>
                  <a:gd name="connsiteX4" fmla="*/ 258290 w 608814"/>
                  <a:gd name="connsiteY4" fmla="*/ 585693 h 585693"/>
                  <a:gd name="connsiteX5" fmla="*/ 195114 w 608814"/>
                  <a:gd name="connsiteY5" fmla="*/ 585693 h 585693"/>
                  <a:gd name="connsiteX6" fmla="*/ 170673 w 608814"/>
                  <a:gd name="connsiteY6" fmla="*/ 561210 h 585693"/>
                  <a:gd name="connsiteX7" fmla="*/ 170673 w 608814"/>
                  <a:gd name="connsiteY7" fmla="*/ 376018 h 585693"/>
                  <a:gd name="connsiteX8" fmla="*/ 195114 w 608814"/>
                  <a:gd name="connsiteY8" fmla="*/ 351627 h 585693"/>
                  <a:gd name="connsiteX9" fmla="*/ 358100 w 608814"/>
                  <a:gd name="connsiteY9" fmla="*/ 249872 h 585693"/>
                  <a:gd name="connsiteX10" fmla="*/ 421316 w 608814"/>
                  <a:gd name="connsiteY10" fmla="*/ 249872 h 585693"/>
                  <a:gd name="connsiteX11" fmla="*/ 445737 w 608814"/>
                  <a:gd name="connsiteY11" fmla="*/ 274267 h 585693"/>
                  <a:gd name="connsiteX12" fmla="*/ 445737 w 608814"/>
                  <a:gd name="connsiteY12" fmla="*/ 561206 h 585693"/>
                  <a:gd name="connsiteX13" fmla="*/ 421316 w 608814"/>
                  <a:gd name="connsiteY13" fmla="*/ 585693 h 585693"/>
                  <a:gd name="connsiteX14" fmla="*/ 358100 w 608814"/>
                  <a:gd name="connsiteY14" fmla="*/ 585693 h 585693"/>
                  <a:gd name="connsiteX15" fmla="*/ 333679 w 608814"/>
                  <a:gd name="connsiteY15" fmla="*/ 561206 h 585693"/>
                  <a:gd name="connsiteX16" fmla="*/ 333679 w 608814"/>
                  <a:gd name="connsiteY16" fmla="*/ 274267 h 585693"/>
                  <a:gd name="connsiteX17" fmla="*/ 358100 w 608814"/>
                  <a:gd name="connsiteY17" fmla="*/ 249872 h 585693"/>
                  <a:gd name="connsiteX18" fmla="*/ 140260 w 608814"/>
                  <a:gd name="connsiteY18" fmla="*/ 224680 h 585693"/>
                  <a:gd name="connsiteX19" fmla="*/ 191844 w 608814"/>
                  <a:gd name="connsiteY19" fmla="*/ 276122 h 585693"/>
                  <a:gd name="connsiteX20" fmla="*/ 140260 w 608814"/>
                  <a:gd name="connsiteY20" fmla="*/ 327564 h 585693"/>
                  <a:gd name="connsiteX21" fmla="*/ 88676 w 608814"/>
                  <a:gd name="connsiteY21" fmla="*/ 276122 h 585693"/>
                  <a:gd name="connsiteX22" fmla="*/ 140260 w 608814"/>
                  <a:gd name="connsiteY22" fmla="*/ 224680 h 585693"/>
                  <a:gd name="connsiteX23" fmla="*/ 521177 w 608814"/>
                  <a:gd name="connsiteY23" fmla="*/ 148117 h 585693"/>
                  <a:gd name="connsiteX24" fmla="*/ 584301 w 608814"/>
                  <a:gd name="connsiteY24" fmla="*/ 148117 h 585693"/>
                  <a:gd name="connsiteX25" fmla="*/ 608814 w 608814"/>
                  <a:gd name="connsiteY25" fmla="*/ 172601 h 585693"/>
                  <a:gd name="connsiteX26" fmla="*/ 608814 w 608814"/>
                  <a:gd name="connsiteY26" fmla="*/ 561209 h 585693"/>
                  <a:gd name="connsiteX27" fmla="*/ 584301 w 608814"/>
                  <a:gd name="connsiteY27" fmla="*/ 585693 h 585693"/>
                  <a:gd name="connsiteX28" fmla="*/ 521177 w 608814"/>
                  <a:gd name="connsiteY28" fmla="*/ 585693 h 585693"/>
                  <a:gd name="connsiteX29" fmla="*/ 496756 w 608814"/>
                  <a:gd name="connsiteY29" fmla="*/ 561209 h 585693"/>
                  <a:gd name="connsiteX30" fmla="*/ 496756 w 608814"/>
                  <a:gd name="connsiteY30" fmla="*/ 172601 h 585693"/>
                  <a:gd name="connsiteX31" fmla="*/ 521177 w 608814"/>
                  <a:gd name="connsiteY31" fmla="*/ 148117 h 585693"/>
                  <a:gd name="connsiteX32" fmla="*/ 116229 w 608814"/>
                  <a:gd name="connsiteY32" fmla="*/ 131322 h 585693"/>
                  <a:gd name="connsiteX33" fmla="*/ 164246 w 608814"/>
                  <a:gd name="connsiteY33" fmla="*/ 131322 h 585693"/>
                  <a:gd name="connsiteX34" fmla="*/ 184061 w 608814"/>
                  <a:gd name="connsiteY34" fmla="*/ 151113 h 585693"/>
                  <a:gd name="connsiteX35" fmla="*/ 184061 w 608814"/>
                  <a:gd name="connsiteY35" fmla="*/ 171457 h 585693"/>
                  <a:gd name="connsiteX36" fmla="*/ 208669 w 608814"/>
                  <a:gd name="connsiteY36" fmla="*/ 186094 h 585693"/>
                  <a:gd name="connsiteX37" fmla="*/ 226641 w 608814"/>
                  <a:gd name="connsiteY37" fmla="*/ 175692 h 585693"/>
                  <a:gd name="connsiteX38" fmla="*/ 253737 w 608814"/>
                  <a:gd name="connsiteY38" fmla="*/ 182964 h 585693"/>
                  <a:gd name="connsiteX39" fmla="*/ 277792 w 608814"/>
                  <a:gd name="connsiteY39" fmla="*/ 224572 h 585693"/>
                  <a:gd name="connsiteX40" fmla="*/ 279727 w 608814"/>
                  <a:gd name="connsiteY40" fmla="*/ 239577 h 585693"/>
                  <a:gd name="connsiteX41" fmla="*/ 270511 w 608814"/>
                  <a:gd name="connsiteY41" fmla="*/ 251544 h 585693"/>
                  <a:gd name="connsiteX42" fmla="*/ 252355 w 608814"/>
                  <a:gd name="connsiteY42" fmla="*/ 262038 h 585693"/>
                  <a:gd name="connsiteX43" fmla="*/ 253829 w 608814"/>
                  <a:gd name="connsiteY43" fmla="*/ 276122 h 585693"/>
                  <a:gd name="connsiteX44" fmla="*/ 252355 w 608814"/>
                  <a:gd name="connsiteY44" fmla="*/ 290206 h 585693"/>
                  <a:gd name="connsiteX45" fmla="*/ 270511 w 608814"/>
                  <a:gd name="connsiteY45" fmla="*/ 300700 h 585693"/>
                  <a:gd name="connsiteX46" fmla="*/ 278714 w 608814"/>
                  <a:gd name="connsiteY46" fmla="*/ 325094 h 585693"/>
                  <a:gd name="connsiteX47" fmla="*/ 258253 w 608814"/>
                  <a:gd name="connsiteY47" fmla="*/ 321136 h 585693"/>
                  <a:gd name="connsiteX48" fmla="*/ 195858 w 608814"/>
                  <a:gd name="connsiteY48" fmla="*/ 321136 h 585693"/>
                  <a:gd name="connsiteX49" fmla="*/ 212171 w 608814"/>
                  <a:gd name="connsiteY49" fmla="*/ 276122 h 585693"/>
                  <a:gd name="connsiteX50" fmla="*/ 140191 w 608814"/>
                  <a:gd name="connsiteY50" fmla="*/ 204320 h 585693"/>
                  <a:gd name="connsiteX51" fmla="*/ 68304 w 608814"/>
                  <a:gd name="connsiteY51" fmla="*/ 276122 h 585693"/>
                  <a:gd name="connsiteX52" fmla="*/ 140191 w 608814"/>
                  <a:gd name="connsiteY52" fmla="*/ 348016 h 585693"/>
                  <a:gd name="connsiteX53" fmla="*/ 148486 w 608814"/>
                  <a:gd name="connsiteY53" fmla="*/ 347095 h 585693"/>
                  <a:gd name="connsiteX54" fmla="*/ 140099 w 608814"/>
                  <a:gd name="connsiteY54" fmla="*/ 376000 h 585693"/>
                  <a:gd name="connsiteX55" fmla="*/ 140099 w 608814"/>
                  <a:gd name="connsiteY55" fmla="*/ 420922 h 585693"/>
                  <a:gd name="connsiteX56" fmla="*/ 116229 w 608814"/>
                  <a:gd name="connsiteY56" fmla="*/ 420922 h 585693"/>
                  <a:gd name="connsiteX57" fmla="*/ 96413 w 608814"/>
                  <a:gd name="connsiteY57" fmla="*/ 401131 h 585693"/>
                  <a:gd name="connsiteX58" fmla="*/ 96413 w 608814"/>
                  <a:gd name="connsiteY58" fmla="*/ 380787 h 585693"/>
                  <a:gd name="connsiteX59" fmla="*/ 71806 w 608814"/>
                  <a:gd name="connsiteY59" fmla="*/ 366150 h 585693"/>
                  <a:gd name="connsiteX60" fmla="*/ 53742 w 608814"/>
                  <a:gd name="connsiteY60" fmla="*/ 376552 h 585693"/>
                  <a:gd name="connsiteX61" fmla="*/ 38719 w 608814"/>
                  <a:gd name="connsiteY61" fmla="*/ 378577 h 585693"/>
                  <a:gd name="connsiteX62" fmla="*/ 26738 w 608814"/>
                  <a:gd name="connsiteY62" fmla="*/ 369372 h 585693"/>
                  <a:gd name="connsiteX63" fmla="*/ 2683 w 608814"/>
                  <a:gd name="connsiteY63" fmla="*/ 327764 h 585693"/>
                  <a:gd name="connsiteX64" fmla="*/ 9872 w 608814"/>
                  <a:gd name="connsiteY64" fmla="*/ 300700 h 585693"/>
                  <a:gd name="connsiteX65" fmla="*/ 28120 w 608814"/>
                  <a:gd name="connsiteY65" fmla="*/ 290206 h 585693"/>
                  <a:gd name="connsiteX66" fmla="*/ 26645 w 608814"/>
                  <a:gd name="connsiteY66" fmla="*/ 276122 h 585693"/>
                  <a:gd name="connsiteX67" fmla="*/ 28120 w 608814"/>
                  <a:gd name="connsiteY67" fmla="*/ 262038 h 585693"/>
                  <a:gd name="connsiteX68" fmla="*/ 9872 w 608814"/>
                  <a:gd name="connsiteY68" fmla="*/ 251544 h 585693"/>
                  <a:gd name="connsiteX69" fmla="*/ 2683 w 608814"/>
                  <a:gd name="connsiteY69" fmla="*/ 224572 h 585693"/>
                  <a:gd name="connsiteX70" fmla="*/ 26738 w 608814"/>
                  <a:gd name="connsiteY70" fmla="*/ 182964 h 585693"/>
                  <a:gd name="connsiteX71" fmla="*/ 38719 w 608814"/>
                  <a:gd name="connsiteY71" fmla="*/ 173759 h 585693"/>
                  <a:gd name="connsiteX72" fmla="*/ 53742 w 608814"/>
                  <a:gd name="connsiteY72" fmla="*/ 175692 h 585693"/>
                  <a:gd name="connsiteX73" fmla="*/ 71806 w 608814"/>
                  <a:gd name="connsiteY73" fmla="*/ 186094 h 585693"/>
                  <a:gd name="connsiteX74" fmla="*/ 96413 w 608814"/>
                  <a:gd name="connsiteY74" fmla="*/ 171457 h 585693"/>
                  <a:gd name="connsiteX75" fmla="*/ 96413 w 608814"/>
                  <a:gd name="connsiteY75" fmla="*/ 151113 h 585693"/>
                  <a:gd name="connsiteX76" fmla="*/ 116229 w 608814"/>
                  <a:gd name="connsiteY76" fmla="*/ 131322 h 585693"/>
                  <a:gd name="connsiteX77" fmla="*/ 445756 w 608814"/>
                  <a:gd name="connsiteY77" fmla="*/ 83476 h 585693"/>
                  <a:gd name="connsiteX78" fmla="*/ 414140 w 608814"/>
                  <a:gd name="connsiteY78" fmla="*/ 115044 h 585693"/>
                  <a:gd name="connsiteX79" fmla="*/ 445756 w 608814"/>
                  <a:gd name="connsiteY79" fmla="*/ 146520 h 585693"/>
                  <a:gd name="connsiteX80" fmla="*/ 477371 w 608814"/>
                  <a:gd name="connsiteY80" fmla="*/ 115044 h 585693"/>
                  <a:gd name="connsiteX81" fmla="*/ 445756 w 608814"/>
                  <a:gd name="connsiteY81" fmla="*/ 83476 h 585693"/>
                  <a:gd name="connsiteX82" fmla="*/ 426676 w 608814"/>
                  <a:gd name="connsiteY82" fmla="*/ 0 h 585693"/>
                  <a:gd name="connsiteX83" fmla="*/ 464835 w 608814"/>
                  <a:gd name="connsiteY83" fmla="*/ 0 h 585693"/>
                  <a:gd name="connsiteX84" fmla="*/ 480597 w 608814"/>
                  <a:gd name="connsiteY84" fmla="*/ 15738 h 585693"/>
                  <a:gd name="connsiteX85" fmla="*/ 480597 w 608814"/>
                  <a:gd name="connsiteY85" fmla="*/ 31936 h 585693"/>
                  <a:gd name="connsiteX86" fmla="*/ 500138 w 608814"/>
                  <a:gd name="connsiteY86" fmla="*/ 43533 h 585693"/>
                  <a:gd name="connsiteX87" fmla="*/ 514425 w 608814"/>
                  <a:gd name="connsiteY87" fmla="*/ 35249 h 585693"/>
                  <a:gd name="connsiteX88" fmla="*/ 535901 w 608814"/>
                  <a:gd name="connsiteY88" fmla="*/ 40956 h 585693"/>
                  <a:gd name="connsiteX89" fmla="*/ 554981 w 608814"/>
                  <a:gd name="connsiteY89" fmla="*/ 73996 h 585693"/>
                  <a:gd name="connsiteX90" fmla="*/ 556640 w 608814"/>
                  <a:gd name="connsiteY90" fmla="*/ 85961 h 585693"/>
                  <a:gd name="connsiteX91" fmla="*/ 549266 w 608814"/>
                  <a:gd name="connsiteY91" fmla="*/ 95440 h 585693"/>
                  <a:gd name="connsiteX92" fmla="*/ 534887 w 608814"/>
                  <a:gd name="connsiteY92" fmla="*/ 103815 h 585693"/>
                  <a:gd name="connsiteX93" fmla="*/ 535993 w 608814"/>
                  <a:gd name="connsiteY93" fmla="*/ 115044 h 585693"/>
                  <a:gd name="connsiteX94" fmla="*/ 535717 w 608814"/>
                  <a:gd name="connsiteY94" fmla="*/ 117621 h 585693"/>
                  <a:gd name="connsiteX95" fmla="*/ 521153 w 608814"/>
                  <a:gd name="connsiteY95" fmla="*/ 117621 h 585693"/>
                  <a:gd name="connsiteX96" fmla="*/ 466126 w 608814"/>
                  <a:gd name="connsiteY96" fmla="*/ 172565 h 585693"/>
                  <a:gd name="connsiteX97" fmla="*/ 466126 w 608814"/>
                  <a:gd name="connsiteY97" fmla="*/ 229719 h 585693"/>
                  <a:gd name="connsiteX98" fmla="*/ 466126 w 608814"/>
                  <a:gd name="connsiteY98" fmla="*/ 242604 h 585693"/>
                  <a:gd name="connsiteX99" fmla="*/ 453590 w 608814"/>
                  <a:gd name="connsiteY99" fmla="*/ 229995 h 585693"/>
                  <a:gd name="connsiteX100" fmla="*/ 421330 w 608814"/>
                  <a:gd name="connsiteY100" fmla="*/ 219319 h 585693"/>
                  <a:gd name="connsiteX101" fmla="*/ 411928 w 608814"/>
                  <a:gd name="connsiteY101" fmla="*/ 219319 h 585693"/>
                  <a:gd name="connsiteX102" fmla="*/ 410914 w 608814"/>
                  <a:gd name="connsiteY102" fmla="*/ 214257 h 585693"/>
                  <a:gd name="connsiteX103" fmla="*/ 410914 w 608814"/>
                  <a:gd name="connsiteY103" fmla="*/ 198059 h 585693"/>
                  <a:gd name="connsiteX104" fmla="*/ 391373 w 608814"/>
                  <a:gd name="connsiteY104" fmla="*/ 186463 h 585693"/>
                  <a:gd name="connsiteX105" fmla="*/ 377086 w 608814"/>
                  <a:gd name="connsiteY105" fmla="*/ 194746 h 585693"/>
                  <a:gd name="connsiteX106" fmla="*/ 365104 w 608814"/>
                  <a:gd name="connsiteY106" fmla="*/ 196310 h 585693"/>
                  <a:gd name="connsiteX107" fmla="*/ 355610 w 608814"/>
                  <a:gd name="connsiteY107" fmla="*/ 189040 h 585693"/>
                  <a:gd name="connsiteX108" fmla="*/ 336530 w 608814"/>
                  <a:gd name="connsiteY108" fmla="*/ 155999 h 585693"/>
                  <a:gd name="connsiteX109" fmla="*/ 342245 w 608814"/>
                  <a:gd name="connsiteY109" fmla="*/ 134463 h 585693"/>
                  <a:gd name="connsiteX110" fmla="*/ 356716 w 608814"/>
                  <a:gd name="connsiteY110" fmla="*/ 126180 h 585693"/>
                  <a:gd name="connsiteX111" fmla="*/ 355518 w 608814"/>
                  <a:gd name="connsiteY111" fmla="*/ 115044 h 585693"/>
                  <a:gd name="connsiteX112" fmla="*/ 356716 w 608814"/>
                  <a:gd name="connsiteY112" fmla="*/ 103815 h 585693"/>
                  <a:gd name="connsiteX113" fmla="*/ 342245 w 608814"/>
                  <a:gd name="connsiteY113" fmla="*/ 95440 h 585693"/>
                  <a:gd name="connsiteX114" fmla="*/ 336530 w 608814"/>
                  <a:gd name="connsiteY114" fmla="*/ 73996 h 585693"/>
                  <a:gd name="connsiteX115" fmla="*/ 355610 w 608814"/>
                  <a:gd name="connsiteY115" fmla="*/ 40956 h 585693"/>
                  <a:gd name="connsiteX116" fmla="*/ 365104 w 608814"/>
                  <a:gd name="connsiteY116" fmla="*/ 33685 h 585693"/>
                  <a:gd name="connsiteX117" fmla="*/ 377086 w 608814"/>
                  <a:gd name="connsiteY117" fmla="*/ 35249 h 585693"/>
                  <a:gd name="connsiteX118" fmla="*/ 391373 w 608814"/>
                  <a:gd name="connsiteY118" fmla="*/ 43533 h 585693"/>
                  <a:gd name="connsiteX119" fmla="*/ 410914 w 608814"/>
                  <a:gd name="connsiteY119" fmla="*/ 31936 h 585693"/>
                  <a:gd name="connsiteX120" fmla="*/ 410914 w 608814"/>
                  <a:gd name="connsiteY120" fmla="*/ 15738 h 585693"/>
                  <a:gd name="connsiteX121" fmla="*/ 426676 w 608814"/>
                  <a:gd name="connsiteY121" fmla="*/ 0 h 58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</a:cxnLst>
                <a:rect l="l" t="t" r="r" b="b"/>
                <a:pathLst>
                  <a:path w="608814" h="585693">
                    <a:moveTo>
                      <a:pt x="195114" y="351627"/>
                    </a:moveTo>
                    <a:lnTo>
                      <a:pt x="258290" y="351627"/>
                    </a:lnTo>
                    <a:cubicBezTo>
                      <a:pt x="271848" y="351627"/>
                      <a:pt x="282731" y="362580"/>
                      <a:pt x="282731" y="376018"/>
                    </a:cubicBezTo>
                    <a:lnTo>
                      <a:pt x="282731" y="561210"/>
                    </a:lnTo>
                    <a:cubicBezTo>
                      <a:pt x="282731" y="574740"/>
                      <a:pt x="271848" y="585693"/>
                      <a:pt x="258290" y="585693"/>
                    </a:cubicBezTo>
                    <a:lnTo>
                      <a:pt x="195114" y="585693"/>
                    </a:lnTo>
                    <a:cubicBezTo>
                      <a:pt x="181556" y="585693"/>
                      <a:pt x="170673" y="574740"/>
                      <a:pt x="170673" y="561210"/>
                    </a:cubicBezTo>
                    <a:lnTo>
                      <a:pt x="170673" y="376018"/>
                    </a:lnTo>
                    <a:cubicBezTo>
                      <a:pt x="170673" y="362580"/>
                      <a:pt x="181556" y="351627"/>
                      <a:pt x="195114" y="351627"/>
                    </a:cubicBezTo>
                    <a:close/>
                    <a:moveTo>
                      <a:pt x="358100" y="249872"/>
                    </a:moveTo>
                    <a:lnTo>
                      <a:pt x="421316" y="249872"/>
                    </a:lnTo>
                    <a:cubicBezTo>
                      <a:pt x="434771" y="249872"/>
                      <a:pt x="445737" y="260735"/>
                      <a:pt x="445737" y="274267"/>
                    </a:cubicBezTo>
                    <a:lnTo>
                      <a:pt x="445737" y="561206"/>
                    </a:lnTo>
                    <a:cubicBezTo>
                      <a:pt x="445737" y="574738"/>
                      <a:pt x="434771" y="585693"/>
                      <a:pt x="421316" y="585693"/>
                    </a:cubicBezTo>
                    <a:lnTo>
                      <a:pt x="358100" y="585693"/>
                    </a:lnTo>
                    <a:cubicBezTo>
                      <a:pt x="344645" y="585693"/>
                      <a:pt x="333679" y="574738"/>
                      <a:pt x="333679" y="561206"/>
                    </a:cubicBezTo>
                    <a:lnTo>
                      <a:pt x="333679" y="274267"/>
                    </a:lnTo>
                    <a:cubicBezTo>
                      <a:pt x="333679" y="260735"/>
                      <a:pt x="344645" y="249872"/>
                      <a:pt x="358100" y="249872"/>
                    </a:cubicBezTo>
                    <a:close/>
                    <a:moveTo>
                      <a:pt x="140260" y="224680"/>
                    </a:moveTo>
                    <a:cubicBezTo>
                      <a:pt x="168749" y="224680"/>
                      <a:pt x="191844" y="247711"/>
                      <a:pt x="191844" y="276122"/>
                    </a:cubicBezTo>
                    <a:cubicBezTo>
                      <a:pt x="191844" y="304533"/>
                      <a:pt x="168749" y="327564"/>
                      <a:pt x="140260" y="327564"/>
                    </a:cubicBezTo>
                    <a:cubicBezTo>
                      <a:pt x="111771" y="327564"/>
                      <a:pt x="88676" y="304533"/>
                      <a:pt x="88676" y="276122"/>
                    </a:cubicBezTo>
                    <a:cubicBezTo>
                      <a:pt x="88676" y="247711"/>
                      <a:pt x="111771" y="224680"/>
                      <a:pt x="140260" y="224680"/>
                    </a:cubicBezTo>
                    <a:close/>
                    <a:moveTo>
                      <a:pt x="521177" y="148117"/>
                    </a:moveTo>
                    <a:lnTo>
                      <a:pt x="584301" y="148117"/>
                    </a:lnTo>
                    <a:cubicBezTo>
                      <a:pt x="597848" y="148117"/>
                      <a:pt x="608814" y="159070"/>
                      <a:pt x="608814" y="172601"/>
                    </a:cubicBezTo>
                    <a:lnTo>
                      <a:pt x="608814" y="561209"/>
                    </a:lnTo>
                    <a:cubicBezTo>
                      <a:pt x="608814" y="574740"/>
                      <a:pt x="597848" y="585693"/>
                      <a:pt x="584301" y="585693"/>
                    </a:cubicBezTo>
                    <a:lnTo>
                      <a:pt x="521177" y="585693"/>
                    </a:lnTo>
                    <a:cubicBezTo>
                      <a:pt x="507722" y="585693"/>
                      <a:pt x="496756" y="574740"/>
                      <a:pt x="496756" y="561209"/>
                    </a:cubicBezTo>
                    <a:lnTo>
                      <a:pt x="496756" y="172601"/>
                    </a:lnTo>
                    <a:cubicBezTo>
                      <a:pt x="496756" y="159070"/>
                      <a:pt x="507722" y="148117"/>
                      <a:pt x="521177" y="148117"/>
                    </a:cubicBezTo>
                    <a:close/>
                    <a:moveTo>
                      <a:pt x="116229" y="131322"/>
                    </a:moveTo>
                    <a:lnTo>
                      <a:pt x="164246" y="131322"/>
                    </a:lnTo>
                    <a:cubicBezTo>
                      <a:pt x="175214" y="131322"/>
                      <a:pt x="184061" y="140159"/>
                      <a:pt x="184061" y="151113"/>
                    </a:cubicBezTo>
                    <a:lnTo>
                      <a:pt x="184061" y="171457"/>
                    </a:lnTo>
                    <a:cubicBezTo>
                      <a:pt x="193001" y="175231"/>
                      <a:pt x="201019" y="180386"/>
                      <a:pt x="208669" y="186094"/>
                    </a:cubicBezTo>
                    <a:lnTo>
                      <a:pt x="226641" y="175692"/>
                    </a:lnTo>
                    <a:cubicBezTo>
                      <a:pt x="236134" y="170261"/>
                      <a:pt x="248300" y="173482"/>
                      <a:pt x="253737" y="182964"/>
                    </a:cubicBezTo>
                    <a:lnTo>
                      <a:pt x="277792" y="224572"/>
                    </a:lnTo>
                    <a:cubicBezTo>
                      <a:pt x="280465" y="229083"/>
                      <a:pt x="281110" y="234514"/>
                      <a:pt x="279727" y="239577"/>
                    </a:cubicBezTo>
                    <a:cubicBezTo>
                      <a:pt x="278437" y="244640"/>
                      <a:pt x="275119" y="248966"/>
                      <a:pt x="270511" y="251544"/>
                    </a:cubicBezTo>
                    <a:lnTo>
                      <a:pt x="252355" y="262038"/>
                    </a:lnTo>
                    <a:cubicBezTo>
                      <a:pt x="253000" y="266733"/>
                      <a:pt x="253829" y="271335"/>
                      <a:pt x="253829" y="276122"/>
                    </a:cubicBezTo>
                    <a:cubicBezTo>
                      <a:pt x="253829" y="281001"/>
                      <a:pt x="253000" y="285604"/>
                      <a:pt x="252355" y="290206"/>
                    </a:cubicBezTo>
                    <a:lnTo>
                      <a:pt x="270511" y="300700"/>
                    </a:lnTo>
                    <a:cubicBezTo>
                      <a:pt x="279174" y="305671"/>
                      <a:pt x="282308" y="316165"/>
                      <a:pt x="278714" y="325094"/>
                    </a:cubicBezTo>
                    <a:cubicBezTo>
                      <a:pt x="272354" y="322609"/>
                      <a:pt x="265442" y="321136"/>
                      <a:pt x="258253" y="321136"/>
                    </a:cubicBezTo>
                    <a:lnTo>
                      <a:pt x="195858" y="321136"/>
                    </a:lnTo>
                    <a:cubicBezTo>
                      <a:pt x="205904" y="308709"/>
                      <a:pt x="212171" y="293244"/>
                      <a:pt x="212171" y="276122"/>
                    </a:cubicBezTo>
                    <a:cubicBezTo>
                      <a:pt x="212171" y="236539"/>
                      <a:pt x="179914" y="204320"/>
                      <a:pt x="140191" y="204320"/>
                    </a:cubicBezTo>
                    <a:cubicBezTo>
                      <a:pt x="100561" y="204320"/>
                      <a:pt x="68304" y="236539"/>
                      <a:pt x="68304" y="276122"/>
                    </a:cubicBezTo>
                    <a:cubicBezTo>
                      <a:pt x="68304" y="315797"/>
                      <a:pt x="100561" y="348016"/>
                      <a:pt x="140191" y="348016"/>
                    </a:cubicBezTo>
                    <a:cubicBezTo>
                      <a:pt x="143048" y="348016"/>
                      <a:pt x="145721" y="347463"/>
                      <a:pt x="148486" y="347095"/>
                    </a:cubicBezTo>
                    <a:cubicBezTo>
                      <a:pt x="143233" y="355564"/>
                      <a:pt x="140099" y="365414"/>
                      <a:pt x="140099" y="376000"/>
                    </a:cubicBezTo>
                    <a:lnTo>
                      <a:pt x="140099" y="420922"/>
                    </a:lnTo>
                    <a:lnTo>
                      <a:pt x="116229" y="420922"/>
                    </a:lnTo>
                    <a:cubicBezTo>
                      <a:pt x="105261" y="420922"/>
                      <a:pt x="96413" y="412085"/>
                      <a:pt x="96413" y="401131"/>
                    </a:cubicBezTo>
                    <a:lnTo>
                      <a:pt x="96413" y="380787"/>
                    </a:lnTo>
                    <a:cubicBezTo>
                      <a:pt x="87474" y="377013"/>
                      <a:pt x="79455" y="371950"/>
                      <a:pt x="71806" y="366150"/>
                    </a:cubicBezTo>
                    <a:lnTo>
                      <a:pt x="53742" y="376552"/>
                    </a:lnTo>
                    <a:cubicBezTo>
                      <a:pt x="49226" y="379222"/>
                      <a:pt x="43788" y="379866"/>
                      <a:pt x="38719" y="378577"/>
                    </a:cubicBezTo>
                    <a:cubicBezTo>
                      <a:pt x="33650" y="377197"/>
                      <a:pt x="29318" y="373883"/>
                      <a:pt x="26738" y="369372"/>
                    </a:cubicBezTo>
                    <a:lnTo>
                      <a:pt x="2683" y="327764"/>
                    </a:lnTo>
                    <a:cubicBezTo>
                      <a:pt x="-2847" y="318282"/>
                      <a:pt x="471" y="306131"/>
                      <a:pt x="9872" y="300700"/>
                    </a:cubicBezTo>
                    <a:lnTo>
                      <a:pt x="28120" y="290206"/>
                    </a:lnTo>
                    <a:cubicBezTo>
                      <a:pt x="27475" y="285604"/>
                      <a:pt x="26645" y="281001"/>
                      <a:pt x="26645" y="276122"/>
                    </a:cubicBezTo>
                    <a:cubicBezTo>
                      <a:pt x="26645" y="271335"/>
                      <a:pt x="27475" y="266733"/>
                      <a:pt x="28120" y="262038"/>
                    </a:cubicBezTo>
                    <a:lnTo>
                      <a:pt x="9872" y="251544"/>
                    </a:lnTo>
                    <a:cubicBezTo>
                      <a:pt x="471" y="246113"/>
                      <a:pt x="-2847" y="233962"/>
                      <a:pt x="2683" y="224572"/>
                    </a:cubicBezTo>
                    <a:lnTo>
                      <a:pt x="26738" y="182964"/>
                    </a:lnTo>
                    <a:cubicBezTo>
                      <a:pt x="29318" y="178361"/>
                      <a:pt x="33650" y="175139"/>
                      <a:pt x="38719" y="173759"/>
                    </a:cubicBezTo>
                    <a:cubicBezTo>
                      <a:pt x="43788" y="172378"/>
                      <a:pt x="49226" y="173114"/>
                      <a:pt x="53742" y="175692"/>
                    </a:cubicBezTo>
                    <a:lnTo>
                      <a:pt x="71806" y="186094"/>
                    </a:lnTo>
                    <a:cubicBezTo>
                      <a:pt x="79455" y="180386"/>
                      <a:pt x="87474" y="175231"/>
                      <a:pt x="96413" y="171457"/>
                    </a:cubicBezTo>
                    <a:lnTo>
                      <a:pt x="96413" y="151113"/>
                    </a:lnTo>
                    <a:cubicBezTo>
                      <a:pt x="96413" y="140159"/>
                      <a:pt x="105261" y="131322"/>
                      <a:pt x="116229" y="131322"/>
                    </a:cubicBezTo>
                    <a:close/>
                    <a:moveTo>
                      <a:pt x="445756" y="83476"/>
                    </a:moveTo>
                    <a:cubicBezTo>
                      <a:pt x="428335" y="83476"/>
                      <a:pt x="414140" y="97557"/>
                      <a:pt x="414140" y="115044"/>
                    </a:cubicBezTo>
                    <a:cubicBezTo>
                      <a:pt x="414140" y="132438"/>
                      <a:pt x="428335" y="146520"/>
                      <a:pt x="445756" y="146520"/>
                    </a:cubicBezTo>
                    <a:cubicBezTo>
                      <a:pt x="463176" y="146520"/>
                      <a:pt x="477371" y="132438"/>
                      <a:pt x="477371" y="115044"/>
                    </a:cubicBezTo>
                    <a:cubicBezTo>
                      <a:pt x="477371" y="97557"/>
                      <a:pt x="463176" y="83476"/>
                      <a:pt x="445756" y="83476"/>
                    </a:cubicBezTo>
                    <a:close/>
                    <a:moveTo>
                      <a:pt x="426676" y="0"/>
                    </a:moveTo>
                    <a:lnTo>
                      <a:pt x="464835" y="0"/>
                    </a:lnTo>
                    <a:cubicBezTo>
                      <a:pt x="473500" y="0"/>
                      <a:pt x="480597" y="7087"/>
                      <a:pt x="480597" y="15738"/>
                    </a:cubicBezTo>
                    <a:lnTo>
                      <a:pt x="480597" y="31936"/>
                    </a:lnTo>
                    <a:cubicBezTo>
                      <a:pt x="487694" y="34881"/>
                      <a:pt x="494054" y="38931"/>
                      <a:pt x="500138" y="43533"/>
                    </a:cubicBezTo>
                    <a:lnTo>
                      <a:pt x="514425" y="35249"/>
                    </a:lnTo>
                    <a:cubicBezTo>
                      <a:pt x="521983" y="30924"/>
                      <a:pt x="531569" y="33501"/>
                      <a:pt x="535901" y="40956"/>
                    </a:cubicBezTo>
                    <a:lnTo>
                      <a:pt x="554981" y="73996"/>
                    </a:lnTo>
                    <a:cubicBezTo>
                      <a:pt x="557101" y="77585"/>
                      <a:pt x="557654" y="81911"/>
                      <a:pt x="556640" y="85961"/>
                    </a:cubicBezTo>
                    <a:cubicBezTo>
                      <a:pt x="555534" y="89918"/>
                      <a:pt x="552861" y="93415"/>
                      <a:pt x="549266" y="95440"/>
                    </a:cubicBezTo>
                    <a:lnTo>
                      <a:pt x="534887" y="103815"/>
                    </a:lnTo>
                    <a:cubicBezTo>
                      <a:pt x="535348" y="107497"/>
                      <a:pt x="535993" y="111178"/>
                      <a:pt x="535993" y="115044"/>
                    </a:cubicBezTo>
                    <a:cubicBezTo>
                      <a:pt x="535993" y="115872"/>
                      <a:pt x="535809" y="116700"/>
                      <a:pt x="535717" y="117621"/>
                    </a:cubicBezTo>
                    <a:lnTo>
                      <a:pt x="521153" y="117621"/>
                    </a:lnTo>
                    <a:cubicBezTo>
                      <a:pt x="490828" y="117621"/>
                      <a:pt x="466126" y="142286"/>
                      <a:pt x="466126" y="172565"/>
                    </a:cubicBezTo>
                    <a:lnTo>
                      <a:pt x="466126" y="229719"/>
                    </a:lnTo>
                    <a:lnTo>
                      <a:pt x="466126" y="242604"/>
                    </a:lnTo>
                    <a:cubicBezTo>
                      <a:pt x="462715" y="237726"/>
                      <a:pt x="458383" y="233493"/>
                      <a:pt x="453590" y="229995"/>
                    </a:cubicBezTo>
                    <a:cubicBezTo>
                      <a:pt x="444465" y="223369"/>
                      <a:pt x="433404" y="219319"/>
                      <a:pt x="421330" y="219319"/>
                    </a:cubicBezTo>
                    <a:lnTo>
                      <a:pt x="411928" y="219319"/>
                    </a:lnTo>
                    <a:cubicBezTo>
                      <a:pt x="411375" y="217755"/>
                      <a:pt x="410914" y="216098"/>
                      <a:pt x="410914" y="214257"/>
                    </a:cubicBezTo>
                    <a:lnTo>
                      <a:pt x="410914" y="198059"/>
                    </a:lnTo>
                    <a:cubicBezTo>
                      <a:pt x="403817" y="195114"/>
                      <a:pt x="397457" y="191064"/>
                      <a:pt x="391373" y="186463"/>
                    </a:cubicBezTo>
                    <a:lnTo>
                      <a:pt x="377086" y="194746"/>
                    </a:lnTo>
                    <a:cubicBezTo>
                      <a:pt x="373492" y="196863"/>
                      <a:pt x="369160" y="197415"/>
                      <a:pt x="365104" y="196310"/>
                    </a:cubicBezTo>
                    <a:cubicBezTo>
                      <a:pt x="361140" y="195206"/>
                      <a:pt x="357638" y="192629"/>
                      <a:pt x="355610" y="189040"/>
                    </a:cubicBezTo>
                    <a:lnTo>
                      <a:pt x="336530" y="155999"/>
                    </a:lnTo>
                    <a:cubicBezTo>
                      <a:pt x="332198" y="148452"/>
                      <a:pt x="334687" y="138881"/>
                      <a:pt x="342245" y="134463"/>
                    </a:cubicBezTo>
                    <a:lnTo>
                      <a:pt x="356716" y="126180"/>
                    </a:lnTo>
                    <a:cubicBezTo>
                      <a:pt x="356163" y="122498"/>
                      <a:pt x="355518" y="118817"/>
                      <a:pt x="355518" y="115044"/>
                    </a:cubicBezTo>
                    <a:cubicBezTo>
                      <a:pt x="355518" y="111178"/>
                      <a:pt x="356163" y="107497"/>
                      <a:pt x="356716" y="103815"/>
                    </a:cubicBezTo>
                    <a:lnTo>
                      <a:pt x="342245" y="95440"/>
                    </a:lnTo>
                    <a:cubicBezTo>
                      <a:pt x="334687" y="91115"/>
                      <a:pt x="332198" y="81543"/>
                      <a:pt x="336530" y="73996"/>
                    </a:cubicBezTo>
                    <a:lnTo>
                      <a:pt x="355610" y="40956"/>
                    </a:lnTo>
                    <a:cubicBezTo>
                      <a:pt x="357638" y="37366"/>
                      <a:pt x="361140" y="34789"/>
                      <a:pt x="365104" y="33685"/>
                    </a:cubicBezTo>
                    <a:cubicBezTo>
                      <a:pt x="369160" y="32580"/>
                      <a:pt x="373492" y="33133"/>
                      <a:pt x="377086" y="35249"/>
                    </a:cubicBezTo>
                    <a:lnTo>
                      <a:pt x="391373" y="43533"/>
                    </a:lnTo>
                    <a:cubicBezTo>
                      <a:pt x="397457" y="38931"/>
                      <a:pt x="403817" y="34881"/>
                      <a:pt x="410914" y="31936"/>
                    </a:cubicBezTo>
                    <a:lnTo>
                      <a:pt x="410914" y="15738"/>
                    </a:lnTo>
                    <a:cubicBezTo>
                      <a:pt x="410914" y="7087"/>
                      <a:pt x="418011" y="0"/>
                      <a:pt x="4266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12" name="ïšľíḑê"/>
            <p:cNvGrpSpPr/>
            <p:nvPr/>
          </p:nvGrpSpPr>
          <p:grpSpPr>
            <a:xfrm>
              <a:off x="4024199" y="3225986"/>
              <a:ext cx="3025140" cy="1259205"/>
              <a:chOff x="2034459" y="3225986"/>
              <a:chExt cx="3025140" cy="1259205"/>
            </a:xfrm>
          </p:grpSpPr>
          <p:sp>
            <p:nvSpPr>
              <p:cNvPr id="14" name="íṥľîḍe"/>
              <p:cNvSpPr/>
              <p:nvPr/>
            </p:nvSpPr>
            <p:spPr bwMode="auto">
              <a:xfrm>
                <a:off x="2034459" y="3480621"/>
                <a:ext cx="3025140" cy="1004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60000"/>
                  </a:lnSpc>
                  <a:spcBef>
                    <a:spcPct val="0"/>
                  </a:spcBef>
                </a:pPr>
                <a:r>
                  <a:rPr lang="zh-CN" altLang="en-US" sz="1600" dirty="0"/>
                  <a:t>根据</a:t>
                </a:r>
                <a:r>
                  <a:rPr lang="en-US" altLang="zh-CN" sz="1600" dirty="0"/>
                  <a:t>url</a:t>
                </a:r>
                <a:r>
                  <a:rPr lang="zh-CN" altLang="en-US" sz="1600" dirty="0"/>
                  <a:t>下载网页的</a:t>
                </a:r>
                <a:r>
                  <a:rPr lang="en-US" altLang="zh-CN" sz="1600" dirty="0"/>
                  <a:t>json</a:t>
                </a:r>
                <a:r>
                  <a:rPr lang="zh-CN" altLang="en-US" sz="1600" dirty="0"/>
                  <a:t>文件，并解析出该日所有电影的每日票房</a:t>
                </a:r>
              </a:p>
            </p:txBody>
          </p:sp>
          <p:sp>
            <p:nvSpPr>
              <p:cNvPr id="15" name="î$ľiďè"/>
              <p:cNvSpPr txBox="1"/>
              <p:nvPr/>
            </p:nvSpPr>
            <p:spPr bwMode="auto">
              <a:xfrm>
                <a:off x="2034459" y="3225986"/>
                <a:ext cx="302512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fontScale="975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1800" b="1" dirty="0">
                    <a:solidFill>
                      <a:schemeClr val="accent3"/>
                    </a:solidFill>
                  </a:rPr>
                  <a:t>解析</a:t>
                </a:r>
                <a:r>
                  <a:rPr lang="en-US" altLang="zh-CN" sz="1800" b="1" dirty="0">
                    <a:solidFill>
                      <a:schemeClr val="accent3"/>
                    </a:solidFill>
                  </a:rPr>
                  <a:t>json</a:t>
                </a:r>
              </a:p>
            </p:txBody>
          </p:sp>
        </p:grpSp>
        <p:cxnSp>
          <p:nvCxnSpPr>
            <p:cNvPr id="13" name="直接连接符 12"/>
            <p:cNvCxnSpPr/>
            <p:nvPr/>
          </p:nvCxnSpPr>
          <p:spPr>
            <a:xfrm>
              <a:off x="3881324" y="3069911"/>
              <a:ext cx="0" cy="1415333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8df32e21-69e6-401c-bee9-1b474985f95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D48D945-57D8-4691-8FBC-1F9F9C4B083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7279" y="1079546"/>
            <a:ext cx="10833209" cy="5083129"/>
            <a:chOff x="687279" y="1079546"/>
            <a:chExt cx="10833209" cy="5083129"/>
          </a:xfrm>
        </p:grpSpPr>
        <p:grpSp>
          <p:nvGrpSpPr>
            <p:cNvPr id="6" name="iṡḷîdè">
              <a:extLst>
                <a:ext uri="{FF2B5EF4-FFF2-40B4-BE49-F238E27FC236}">
                  <a16:creationId xmlns:a16="http://schemas.microsoft.com/office/drawing/2014/main" id="{75631958-2522-4BF9-B573-72B60589C765}"/>
                </a:ext>
              </a:extLst>
            </p:cNvPr>
            <p:cNvGrpSpPr/>
            <p:nvPr/>
          </p:nvGrpSpPr>
          <p:grpSpPr>
            <a:xfrm>
              <a:off x="687279" y="1169601"/>
              <a:ext cx="3968721" cy="3766383"/>
              <a:chOff x="687278" y="2398652"/>
              <a:chExt cx="3524773" cy="3766383"/>
            </a:xfrm>
          </p:grpSpPr>
          <p:sp>
            <p:nvSpPr>
              <p:cNvPr id="32" name="íŝḷiďè">
                <a:extLst>
                  <a:ext uri="{FF2B5EF4-FFF2-40B4-BE49-F238E27FC236}">
                    <a16:creationId xmlns:a16="http://schemas.microsoft.com/office/drawing/2014/main" id="{E8FEAFF5-E667-47D2-9C06-A10674EBD0EE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33245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600" dirty="0"/>
                  <a:t>制作：</a:t>
                </a:r>
                <a:r>
                  <a:rPr lang="en-US" altLang="zh-CN" sz="1600" dirty="0"/>
                  <a:t>	</a:t>
                </a:r>
                <a:r>
                  <a:rPr lang="zh-CN" altLang="en-US" sz="1600" dirty="0"/>
                  <a:t>第</a:t>
                </a:r>
                <a:r>
                  <a:rPr lang="en-US" altLang="zh-CN" sz="1600" dirty="0"/>
                  <a:t>17</a:t>
                </a:r>
                <a:r>
                  <a:rPr lang="zh-CN" altLang="en-US" sz="1600" dirty="0"/>
                  <a:t>组</a:t>
                </a:r>
                <a:endParaRPr lang="en-US" altLang="zh-CN" sz="1600" dirty="0"/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600" dirty="0"/>
                  <a:t>组长：</a:t>
                </a:r>
                <a:r>
                  <a:rPr lang="en-US" altLang="zh-CN" sz="1600" dirty="0"/>
                  <a:t>	</a:t>
                </a:r>
                <a:r>
                  <a:rPr lang="zh-CN" altLang="en-US" sz="1600" dirty="0"/>
                  <a:t>龙瀚林</a:t>
                </a:r>
                <a:endParaRPr lang="en-US" altLang="zh-CN" sz="1600" dirty="0"/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600" dirty="0"/>
                  <a:t>组员：</a:t>
                </a:r>
                <a:r>
                  <a:rPr lang="en-US" altLang="zh-CN" sz="1600" dirty="0"/>
                  <a:t>	</a:t>
                </a:r>
                <a:r>
                  <a:rPr lang="zh-CN" altLang="en-US" sz="1600" dirty="0"/>
                  <a:t>刘皓</a:t>
                </a:r>
                <a:endParaRPr lang="en-US" altLang="zh-CN" sz="1600" dirty="0"/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600" dirty="0"/>
                  <a:t>	</a:t>
                </a:r>
                <a:r>
                  <a:rPr lang="zh-CN" altLang="en-US" sz="1600" dirty="0"/>
                  <a:t>刘颂唐</a:t>
                </a:r>
                <a:endParaRPr lang="en-US" altLang="zh-CN" sz="1600" dirty="0"/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600" dirty="0"/>
                  <a:t>	</a:t>
                </a:r>
                <a:r>
                  <a:rPr lang="zh-CN" altLang="en-US" sz="1600" dirty="0"/>
                  <a:t>周瑞</a:t>
                </a:r>
                <a:endParaRPr lang="en-US" altLang="zh-CN" sz="1600" dirty="0"/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600" dirty="0"/>
                  <a:t>	</a:t>
                </a:r>
                <a:r>
                  <a:rPr lang="zh-CN" altLang="en-US" sz="1600" dirty="0"/>
                  <a:t>廖儒</a:t>
                </a:r>
                <a:endParaRPr lang="en-US" altLang="zh-CN" sz="1600" dirty="0"/>
              </a:p>
            </p:txBody>
          </p:sp>
          <p:sp>
            <p:nvSpPr>
              <p:cNvPr id="33" name="iṩļîḑè">
                <a:extLst>
                  <a:ext uri="{FF2B5EF4-FFF2-40B4-BE49-F238E27FC236}">
                    <a16:creationId xmlns:a16="http://schemas.microsoft.com/office/drawing/2014/main" id="{5FA947AD-CFD2-4CBC-844A-46E906FAFB31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皮划艇电影项目报告</a:t>
                </a:r>
                <a:r>
                  <a:rPr lang="en-US" altLang="zh-CN" sz="2000" b="1" dirty="0"/>
                  <a:t>——</a:t>
                </a:r>
                <a:r>
                  <a:rPr lang="zh-CN" altLang="en-US" sz="2000" b="1" dirty="0"/>
                  <a:t>目录</a:t>
                </a:r>
                <a:endParaRPr lang="en-US" altLang="zh-CN" sz="2000" b="1" dirty="0"/>
              </a:p>
            </p:txBody>
          </p:sp>
        </p:grp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4AE6DA9-E01C-49AB-9AB9-30200EEF9702}"/>
                </a:ext>
              </a:extLst>
            </p:cNvPr>
            <p:cNvCxnSpPr>
              <a:cxnSpLocks/>
            </p:cNvCxnSpPr>
            <p:nvPr/>
          </p:nvCxnSpPr>
          <p:spPr>
            <a:xfrm>
              <a:off x="4926000" y="1123950"/>
              <a:ext cx="0" cy="503872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i$ļíďê">
              <a:extLst>
                <a:ext uri="{FF2B5EF4-FFF2-40B4-BE49-F238E27FC236}">
                  <a16:creationId xmlns:a16="http://schemas.microsoft.com/office/drawing/2014/main" id="{CC412719-EB54-46CC-A027-88247970A00F}"/>
                </a:ext>
              </a:extLst>
            </p:cNvPr>
            <p:cNvSpPr txBox="1"/>
            <p:nvPr/>
          </p:nvSpPr>
          <p:spPr>
            <a:xfrm>
              <a:off x="5325748" y="1169601"/>
              <a:ext cx="225000" cy="225000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prstTxWarp prst="textPlain">
                <a:avLst/>
              </a:prstTxWarp>
              <a:normAutofit fontScale="55000" lnSpcReduction="20000"/>
            </a:bodyPr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</a:rPr>
                <a:t>1.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ïŝlidê">
              <a:extLst>
                <a:ext uri="{FF2B5EF4-FFF2-40B4-BE49-F238E27FC236}">
                  <a16:creationId xmlns:a16="http://schemas.microsoft.com/office/drawing/2014/main" id="{B635FC9B-55A2-426B-86C8-31ACF11939F7}"/>
                </a:ext>
              </a:extLst>
            </p:cNvPr>
            <p:cNvSpPr/>
            <p:nvPr/>
          </p:nvSpPr>
          <p:spPr>
            <a:xfrm>
              <a:off x="5736003" y="1079546"/>
              <a:ext cx="5784479" cy="415050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/>
                <a:t>产品目标</a:t>
              </a:r>
              <a:endParaRPr lang="en-US" altLang="zh-CN" sz="2000" dirty="0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C13D6AD-C235-4E62-821B-A641589C9A00}"/>
                </a:ext>
              </a:extLst>
            </p:cNvPr>
            <p:cNvCxnSpPr/>
            <p:nvPr/>
          </p:nvCxnSpPr>
          <p:spPr>
            <a:xfrm>
              <a:off x="5736003" y="1615201"/>
              <a:ext cx="578448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iṧļîďè">
              <a:extLst>
                <a:ext uri="{FF2B5EF4-FFF2-40B4-BE49-F238E27FC236}">
                  <a16:creationId xmlns:a16="http://schemas.microsoft.com/office/drawing/2014/main" id="{114FB9FE-8F92-459E-B9E5-E842C4042221}"/>
                </a:ext>
              </a:extLst>
            </p:cNvPr>
            <p:cNvSpPr txBox="1"/>
            <p:nvPr/>
          </p:nvSpPr>
          <p:spPr>
            <a:xfrm>
              <a:off x="5325748" y="1815939"/>
              <a:ext cx="225000" cy="225000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prstTxWarp prst="textPlain">
                <a:avLst/>
              </a:prstTxWarp>
              <a:normAutofit fontScale="55000" lnSpcReduction="20000"/>
            </a:bodyPr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</a:rPr>
                <a:t>2.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1710F823-1D75-4223-A526-CC8E5F8CCA74}"/>
                </a:ext>
              </a:extLst>
            </p:cNvPr>
            <p:cNvCxnSpPr/>
            <p:nvPr/>
          </p:nvCxnSpPr>
          <p:spPr>
            <a:xfrm>
              <a:off x="5736003" y="2265621"/>
              <a:ext cx="578448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ṩ1ídè">
              <a:extLst>
                <a:ext uri="{FF2B5EF4-FFF2-40B4-BE49-F238E27FC236}">
                  <a16:creationId xmlns:a16="http://schemas.microsoft.com/office/drawing/2014/main" id="{362954B6-025C-4E21-8970-BFDAE73BAFF7}"/>
                </a:ext>
              </a:extLst>
            </p:cNvPr>
            <p:cNvSpPr txBox="1"/>
            <p:nvPr/>
          </p:nvSpPr>
          <p:spPr>
            <a:xfrm>
              <a:off x="5325748" y="2462277"/>
              <a:ext cx="225000" cy="225000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prstTxWarp prst="textPlain">
                <a:avLst/>
              </a:prstTxWarp>
              <a:normAutofit fontScale="55000" lnSpcReduction="20000"/>
            </a:bodyPr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</a:rPr>
                <a:t>3.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5" name="îsḻíḓe">
              <a:extLst>
                <a:ext uri="{FF2B5EF4-FFF2-40B4-BE49-F238E27FC236}">
                  <a16:creationId xmlns:a16="http://schemas.microsoft.com/office/drawing/2014/main" id="{6CD569F5-09E8-4890-B9D6-61EE03419AC7}"/>
                </a:ext>
              </a:extLst>
            </p:cNvPr>
            <p:cNvSpPr/>
            <p:nvPr/>
          </p:nvSpPr>
          <p:spPr>
            <a:xfrm>
              <a:off x="5720242" y="1735386"/>
              <a:ext cx="5784479" cy="415050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/>
                <a:t>整体架构</a:t>
              </a:r>
              <a:endParaRPr lang="en-US" altLang="zh-CN" sz="2000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3BD6FE7-761F-41D2-A083-1B8BA9109D3D}"/>
                </a:ext>
              </a:extLst>
            </p:cNvPr>
            <p:cNvCxnSpPr/>
            <p:nvPr/>
          </p:nvCxnSpPr>
          <p:spPr>
            <a:xfrm>
              <a:off x="5736003" y="2916041"/>
              <a:ext cx="578448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îṣľiďé">
              <a:extLst>
                <a:ext uri="{FF2B5EF4-FFF2-40B4-BE49-F238E27FC236}">
                  <a16:creationId xmlns:a16="http://schemas.microsoft.com/office/drawing/2014/main" id="{9BB3432B-5850-4653-9CC8-96CA15445430}"/>
                </a:ext>
              </a:extLst>
            </p:cNvPr>
            <p:cNvSpPr txBox="1"/>
            <p:nvPr/>
          </p:nvSpPr>
          <p:spPr>
            <a:xfrm>
              <a:off x="5325748" y="3108615"/>
              <a:ext cx="225000" cy="225000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prstTxWarp prst="textPlain">
                <a:avLst/>
              </a:prstTxWarp>
              <a:normAutofit fontScale="55000" lnSpcReduction="20000"/>
            </a:bodyPr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</a:rPr>
                <a:t>4.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8" name="iśļïďe">
              <a:extLst>
                <a:ext uri="{FF2B5EF4-FFF2-40B4-BE49-F238E27FC236}">
                  <a16:creationId xmlns:a16="http://schemas.microsoft.com/office/drawing/2014/main" id="{70968039-3EF9-4BA6-B631-76A5306762BC}"/>
                </a:ext>
              </a:extLst>
            </p:cNvPr>
            <p:cNvSpPr/>
            <p:nvPr/>
          </p:nvSpPr>
          <p:spPr>
            <a:xfrm>
              <a:off x="5720242" y="2386277"/>
              <a:ext cx="5784479" cy="415050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/>
                <a:t>实现细节</a:t>
              </a:r>
              <a:endParaRPr lang="en-US" altLang="zh-CN" sz="2000" dirty="0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EEF918D-C272-4189-8209-019FF6CFE07E}"/>
                </a:ext>
              </a:extLst>
            </p:cNvPr>
            <p:cNvCxnSpPr/>
            <p:nvPr/>
          </p:nvCxnSpPr>
          <p:spPr>
            <a:xfrm>
              <a:off x="5736003" y="3566461"/>
              <a:ext cx="578448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ïṣļíḍê">
              <a:extLst>
                <a:ext uri="{FF2B5EF4-FFF2-40B4-BE49-F238E27FC236}">
                  <a16:creationId xmlns:a16="http://schemas.microsoft.com/office/drawing/2014/main" id="{E9243DBF-BA72-499A-9D4F-A0EDC63D414D}"/>
                </a:ext>
              </a:extLst>
            </p:cNvPr>
            <p:cNvSpPr txBox="1"/>
            <p:nvPr/>
          </p:nvSpPr>
          <p:spPr>
            <a:xfrm>
              <a:off x="5325748" y="3754953"/>
              <a:ext cx="225000" cy="225000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prstTxWarp prst="textPlain">
                <a:avLst/>
              </a:prstTxWarp>
              <a:normAutofit fontScale="55000" lnSpcReduction="20000"/>
            </a:bodyPr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</a:rPr>
                <a:t>5.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îṥḻídè">
              <a:extLst>
                <a:ext uri="{FF2B5EF4-FFF2-40B4-BE49-F238E27FC236}">
                  <a16:creationId xmlns:a16="http://schemas.microsoft.com/office/drawing/2014/main" id="{4C744B85-2DAA-4B1A-AA99-46CBA57AA7B3}"/>
                </a:ext>
              </a:extLst>
            </p:cNvPr>
            <p:cNvSpPr/>
            <p:nvPr/>
          </p:nvSpPr>
          <p:spPr>
            <a:xfrm>
              <a:off x="5736003" y="3050719"/>
              <a:ext cx="5784479" cy="415050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/>
                <a:t>测试方法</a:t>
              </a:r>
              <a:endParaRPr lang="en-US" altLang="zh-CN" sz="2000" dirty="0"/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678C358E-DA83-4BAD-BB78-BE9841489589}"/>
                </a:ext>
              </a:extLst>
            </p:cNvPr>
            <p:cNvCxnSpPr/>
            <p:nvPr/>
          </p:nvCxnSpPr>
          <p:spPr>
            <a:xfrm>
              <a:off x="5736003" y="4216881"/>
              <a:ext cx="578448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ṩļïḑê">
              <a:extLst>
                <a:ext uri="{FF2B5EF4-FFF2-40B4-BE49-F238E27FC236}">
                  <a16:creationId xmlns:a16="http://schemas.microsoft.com/office/drawing/2014/main" id="{8C3868D9-C421-4435-BE7F-A719D560884D}"/>
                </a:ext>
              </a:extLst>
            </p:cNvPr>
            <p:cNvSpPr txBox="1"/>
            <p:nvPr/>
          </p:nvSpPr>
          <p:spPr>
            <a:xfrm>
              <a:off x="5325748" y="4401291"/>
              <a:ext cx="225000" cy="225000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prstTxWarp prst="textPlain">
                <a:avLst/>
              </a:prstTxWarp>
              <a:normAutofit fontScale="55000" lnSpcReduction="20000"/>
            </a:bodyPr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</a:rPr>
                <a:t>6.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24" name="ïŝḻíďè">
              <a:extLst>
                <a:ext uri="{FF2B5EF4-FFF2-40B4-BE49-F238E27FC236}">
                  <a16:creationId xmlns:a16="http://schemas.microsoft.com/office/drawing/2014/main" id="{7E1A22F7-7755-40E2-B01C-C32739F9A30E}"/>
                </a:ext>
              </a:extLst>
            </p:cNvPr>
            <p:cNvSpPr/>
            <p:nvPr/>
          </p:nvSpPr>
          <p:spPr>
            <a:xfrm>
              <a:off x="5720241" y="3681226"/>
              <a:ext cx="5784479" cy="415050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/>
                <a:t>未来方向</a:t>
              </a:r>
              <a:endParaRPr lang="en-US" altLang="zh-CN" sz="2000" dirty="0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3D85C905-A707-4DA2-89CF-F896A436D51B}"/>
                </a:ext>
              </a:extLst>
            </p:cNvPr>
            <p:cNvCxnSpPr/>
            <p:nvPr/>
          </p:nvCxnSpPr>
          <p:spPr>
            <a:xfrm>
              <a:off x="5736003" y="4867301"/>
              <a:ext cx="578448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îśľïḍè">
              <a:extLst>
                <a:ext uri="{FF2B5EF4-FFF2-40B4-BE49-F238E27FC236}">
                  <a16:creationId xmlns:a16="http://schemas.microsoft.com/office/drawing/2014/main" id="{C3B9A854-3C3C-4300-B720-1C93D8F02EA5}"/>
                </a:ext>
              </a:extLst>
            </p:cNvPr>
            <p:cNvSpPr/>
            <p:nvPr/>
          </p:nvSpPr>
          <p:spPr>
            <a:xfrm>
              <a:off x="5720240" y="4331646"/>
              <a:ext cx="5784479" cy="415050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t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/>
                <a:t>开发总结</a:t>
              </a:r>
              <a:endParaRPr lang="en-US" altLang="zh-CN" sz="2000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DDD9663-304D-436B-B81A-7781A57A5534}"/>
                </a:ext>
              </a:extLst>
            </p:cNvPr>
            <p:cNvCxnSpPr/>
            <p:nvPr/>
          </p:nvCxnSpPr>
          <p:spPr>
            <a:xfrm>
              <a:off x="5736003" y="5441520"/>
              <a:ext cx="578448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C7028991-D20B-498B-A8EF-6E4CC45F893E}"/>
                </a:ext>
              </a:extLst>
            </p:cNvPr>
            <p:cNvCxnSpPr/>
            <p:nvPr/>
          </p:nvCxnSpPr>
          <p:spPr>
            <a:xfrm>
              <a:off x="5736003" y="6139564"/>
              <a:ext cx="578448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151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883320" y="3429000"/>
            <a:ext cx="4631151" cy="656792"/>
          </a:xfrm>
        </p:spPr>
        <p:txBody>
          <a:bodyPr anchor="b">
            <a:normAutofit/>
          </a:bodyPr>
          <a:lstStyle/>
          <a:p>
            <a:r>
              <a:rPr lang="zh-CN" altLang="en-US" sz="2200" dirty="0">
                <a:solidFill>
                  <a:schemeClr val="bg1"/>
                </a:solidFill>
              </a:rPr>
              <a:t>登录系统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6877547" y="2409197"/>
            <a:ext cx="1436393" cy="124889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/03.3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FD66EA9-88EC-4470-87E0-8A7BEC7E89AA}"/>
              </a:ext>
            </a:extLst>
          </p:cNvPr>
          <p:cNvGrpSpPr/>
          <p:nvPr/>
        </p:nvGrpSpPr>
        <p:grpSpPr>
          <a:xfrm>
            <a:off x="658970" y="1149175"/>
            <a:ext cx="10872630" cy="4984925"/>
            <a:chOff x="658970" y="1149175"/>
            <a:chExt cx="10872630" cy="4984925"/>
          </a:xfrm>
        </p:grpSpPr>
        <p:sp>
          <p:nvSpPr>
            <p:cNvPr id="6" name="îṣlíďê_1">
              <a:extLst>
                <a:ext uri="{FF2B5EF4-FFF2-40B4-BE49-F238E27FC236}">
                  <a16:creationId xmlns:a16="http://schemas.microsoft.com/office/drawing/2014/main" id="{85411062-54E4-4E75-A023-6CAA7FB8919B}"/>
                </a:ext>
              </a:extLst>
            </p:cNvPr>
            <p:cNvSpPr>
              <a:spLocks/>
            </p:cNvSpPr>
            <p:nvPr/>
          </p:nvSpPr>
          <p:spPr>
            <a:xfrm rot="16200000">
              <a:off x="5871635" y="416441"/>
              <a:ext cx="455082" cy="4410200"/>
            </a:xfrm>
            <a:prstGeom prst="rightBracket">
              <a:avLst>
                <a:gd name="adj" fmla="val 165525"/>
              </a:avLst>
            </a:prstGeom>
            <a:ln w="3175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anchor="ctr"/>
            <a:lstStyle/>
            <a:p>
              <a:pPr algn="ctr"/>
              <a:endParaRPr/>
            </a:p>
          </p:txBody>
        </p:sp>
        <p:sp>
          <p:nvSpPr>
            <p:cNvPr id="7" name="îṣlíďê">
              <a:extLst>
                <a:ext uri="{FF2B5EF4-FFF2-40B4-BE49-F238E27FC236}">
                  <a16:creationId xmlns:a16="http://schemas.microsoft.com/office/drawing/2014/main" id="{04BDD001-1F20-4999-9F3B-174EB1D45850}"/>
                </a:ext>
              </a:extLst>
            </p:cNvPr>
            <p:cNvSpPr>
              <a:spLocks/>
            </p:cNvSpPr>
            <p:nvPr/>
          </p:nvSpPr>
          <p:spPr>
            <a:xfrm rot="16200000">
              <a:off x="5871635" y="-1737796"/>
              <a:ext cx="455082" cy="8718674"/>
            </a:xfrm>
            <a:prstGeom prst="rightBracket">
              <a:avLst>
                <a:gd name="adj" fmla="val 226678"/>
              </a:avLst>
            </a:prstGeom>
            <a:ln w="3175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anchor="ctr"/>
            <a:lstStyle/>
            <a:p>
              <a:pPr algn="ctr"/>
              <a:endParaRPr/>
            </a:p>
          </p:txBody>
        </p:sp>
        <p:sp>
          <p:nvSpPr>
            <p:cNvPr id="8" name="Rectangle: Rounded Corners 86">
              <a:extLst>
                <a:ext uri="{FF2B5EF4-FFF2-40B4-BE49-F238E27FC236}">
                  <a16:creationId xmlns:a16="http://schemas.microsoft.com/office/drawing/2014/main" id="{5687F0BB-27DC-4ACD-9B80-CE83DC38EC2C}"/>
                </a:ext>
              </a:extLst>
            </p:cNvPr>
            <p:cNvSpPr>
              <a:spLocks/>
            </p:cNvSpPr>
            <p:nvPr/>
          </p:nvSpPr>
          <p:spPr>
            <a:xfrm>
              <a:off x="660400" y="3017089"/>
              <a:ext cx="10871200" cy="15440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95">
              <a:extLst>
                <a:ext uri="{FF2B5EF4-FFF2-40B4-BE49-F238E27FC236}">
                  <a16:creationId xmlns:a16="http://schemas.microsoft.com/office/drawing/2014/main" id="{517103E3-FA52-44FD-B0DA-1012F7A3659A}"/>
                </a:ext>
              </a:extLst>
            </p:cNvPr>
            <p:cNvSpPr>
              <a:spLocks/>
            </p:cNvSpPr>
            <p:nvPr/>
          </p:nvSpPr>
          <p:spPr>
            <a:xfrm>
              <a:off x="1504948" y="2849082"/>
              <a:ext cx="490422" cy="49041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0" name="Oval 96">
              <a:extLst>
                <a:ext uri="{FF2B5EF4-FFF2-40B4-BE49-F238E27FC236}">
                  <a16:creationId xmlns:a16="http://schemas.microsoft.com/office/drawing/2014/main" id="{3D36610C-CD53-4566-AB95-6233792BF68D}"/>
                </a:ext>
              </a:extLst>
            </p:cNvPr>
            <p:cNvSpPr>
              <a:spLocks/>
            </p:cNvSpPr>
            <p:nvPr/>
          </p:nvSpPr>
          <p:spPr>
            <a:xfrm>
              <a:off x="3677868" y="2849082"/>
              <a:ext cx="490422" cy="49041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1" name="Oval 97">
              <a:extLst>
                <a:ext uri="{FF2B5EF4-FFF2-40B4-BE49-F238E27FC236}">
                  <a16:creationId xmlns:a16="http://schemas.microsoft.com/office/drawing/2014/main" id="{E820FACD-A6AD-49D2-AF8A-BA4BF76AFE0A}"/>
                </a:ext>
              </a:extLst>
            </p:cNvPr>
            <p:cNvSpPr>
              <a:spLocks/>
            </p:cNvSpPr>
            <p:nvPr/>
          </p:nvSpPr>
          <p:spPr>
            <a:xfrm>
              <a:off x="5850788" y="2849082"/>
              <a:ext cx="490422" cy="49041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sz="1400" b="1" dirty="0"/>
                <a:t>3</a:t>
              </a:r>
            </a:p>
          </p:txBody>
        </p:sp>
        <p:sp>
          <p:nvSpPr>
            <p:cNvPr id="12" name="Oval 98">
              <a:extLst>
                <a:ext uri="{FF2B5EF4-FFF2-40B4-BE49-F238E27FC236}">
                  <a16:creationId xmlns:a16="http://schemas.microsoft.com/office/drawing/2014/main" id="{3B3B4DFA-0EAC-4546-8EA9-AB60CBD518B4}"/>
                </a:ext>
              </a:extLst>
            </p:cNvPr>
            <p:cNvSpPr>
              <a:spLocks/>
            </p:cNvSpPr>
            <p:nvPr/>
          </p:nvSpPr>
          <p:spPr>
            <a:xfrm>
              <a:off x="8023708" y="2849082"/>
              <a:ext cx="490422" cy="49041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3" name="Oval 99">
              <a:extLst>
                <a:ext uri="{FF2B5EF4-FFF2-40B4-BE49-F238E27FC236}">
                  <a16:creationId xmlns:a16="http://schemas.microsoft.com/office/drawing/2014/main" id="{DDB4D336-D44F-42CB-850C-5DA8C2FB9E80}"/>
                </a:ext>
              </a:extLst>
            </p:cNvPr>
            <p:cNvSpPr>
              <a:spLocks/>
            </p:cNvSpPr>
            <p:nvPr/>
          </p:nvSpPr>
          <p:spPr>
            <a:xfrm>
              <a:off x="10196628" y="2849082"/>
              <a:ext cx="490422" cy="49041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5</a:t>
              </a:r>
            </a:p>
          </p:txBody>
        </p:sp>
        <p:grpSp>
          <p:nvGrpSpPr>
            <p:cNvPr id="14" name="Group 25">
              <a:extLst>
                <a:ext uri="{FF2B5EF4-FFF2-40B4-BE49-F238E27FC236}">
                  <a16:creationId xmlns:a16="http://schemas.microsoft.com/office/drawing/2014/main" id="{DE846409-2D6D-4C50-8348-B059E4FAF7BB}"/>
                </a:ext>
              </a:extLst>
            </p:cNvPr>
            <p:cNvGrpSpPr>
              <a:grpSpLocks/>
            </p:cNvGrpSpPr>
            <p:nvPr/>
          </p:nvGrpSpPr>
          <p:grpSpPr>
            <a:xfrm>
              <a:off x="5586155" y="3621385"/>
              <a:ext cx="1019690" cy="1020574"/>
              <a:chOff x="3662363" y="1317626"/>
              <a:chExt cx="1824038" cy="1825624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66" name="Freeform 5">
                <a:extLst>
                  <a:ext uri="{FF2B5EF4-FFF2-40B4-BE49-F238E27FC236}">
                    <a16:creationId xmlns:a16="http://schemas.microsoft.com/office/drawing/2014/main" id="{E1AC520F-8149-4491-8927-E8BBA87511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9213" y="1747838"/>
                <a:ext cx="357188" cy="965200"/>
              </a:xfrm>
              <a:custGeom>
                <a:avLst/>
                <a:gdLst>
                  <a:gd name="T0" fmla="*/ 18 w 73"/>
                  <a:gd name="T1" fmla="*/ 98 h 197"/>
                  <a:gd name="T2" fmla="*/ 0 w 73"/>
                  <a:gd name="T3" fmla="*/ 32 h 197"/>
                  <a:gd name="T4" fmla="*/ 45 w 73"/>
                  <a:gd name="T5" fmla="*/ 0 h 197"/>
                  <a:gd name="T6" fmla="*/ 73 w 73"/>
                  <a:gd name="T7" fmla="*/ 98 h 197"/>
                  <a:gd name="T8" fmla="*/ 45 w 73"/>
                  <a:gd name="T9" fmla="*/ 197 h 197"/>
                  <a:gd name="T10" fmla="*/ 0 w 73"/>
                  <a:gd name="T11" fmla="*/ 164 h 197"/>
                  <a:gd name="T12" fmla="*/ 18 w 73"/>
                  <a:gd name="T13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197">
                    <a:moveTo>
                      <a:pt x="18" y="98"/>
                    </a:moveTo>
                    <a:cubicBezTo>
                      <a:pt x="18" y="74"/>
                      <a:pt x="12" y="51"/>
                      <a:pt x="0" y="32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62" y="28"/>
                      <a:pt x="73" y="62"/>
                      <a:pt x="73" y="98"/>
                    </a:cubicBezTo>
                    <a:cubicBezTo>
                      <a:pt x="73" y="134"/>
                      <a:pt x="62" y="168"/>
                      <a:pt x="45" y="197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12" y="145"/>
                      <a:pt x="18" y="122"/>
                      <a:pt x="18" y="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">
                <a:extLst>
                  <a:ext uri="{FF2B5EF4-FFF2-40B4-BE49-F238E27FC236}">
                    <a16:creationId xmlns:a16="http://schemas.microsoft.com/office/drawing/2014/main" id="{EA666357-B675-412E-9F08-C8658AEC9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688" y="2659063"/>
                <a:ext cx="914400" cy="484187"/>
              </a:xfrm>
              <a:custGeom>
                <a:avLst/>
                <a:gdLst>
                  <a:gd name="T0" fmla="*/ 44 w 187"/>
                  <a:gd name="T1" fmla="*/ 44 h 99"/>
                  <a:gd name="T2" fmla="*/ 142 w 187"/>
                  <a:gd name="T3" fmla="*/ 0 h 99"/>
                  <a:gd name="T4" fmla="*/ 187 w 187"/>
                  <a:gd name="T5" fmla="*/ 32 h 99"/>
                  <a:gd name="T6" fmla="*/ 44 w 187"/>
                  <a:gd name="T7" fmla="*/ 99 h 99"/>
                  <a:gd name="T8" fmla="*/ 0 w 187"/>
                  <a:gd name="T9" fmla="*/ 93 h 99"/>
                  <a:gd name="T10" fmla="*/ 16 w 187"/>
                  <a:gd name="T11" fmla="*/ 41 h 99"/>
                  <a:gd name="T12" fmla="*/ 44 w 187"/>
                  <a:gd name="T13" fmla="*/ 4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99">
                    <a:moveTo>
                      <a:pt x="44" y="44"/>
                    </a:moveTo>
                    <a:cubicBezTo>
                      <a:pt x="83" y="44"/>
                      <a:pt x="118" y="27"/>
                      <a:pt x="142" y="0"/>
                    </a:cubicBezTo>
                    <a:cubicBezTo>
                      <a:pt x="187" y="32"/>
                      <a:pt x="187" y="32"/>
                      <a:pt x="187" y="32"/>
                    </a:cubicBezTo>
                    <a:cubicBezTo>
                      <a:pt x="153" y="73"/>
                      <a:pt x="101" y="99"/>
                      <a:pt x="44" y="99"/>
                    </a:cubicBezTo>
                    <a:cubicBezTo>
                      <a:pt x="29" y="99"/>
                      <a:pt x="14" y="97"/>
                      <a:pt x="0" y="93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25" y="43"/>
                      <a:pt x="35" y="44"/>
                      <a:pt x="44" y="4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ABAF5CFB-EA84-4148-ABC5-9A99D8235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297113"/>
                <a:ext cx="650875" cy="777875"/>
              </a:xfrm>
              <a:custGeom>
                <a:avLst/>
                <a:gdLst>
                  <a:gd name="T0" fmla="*/ 133 w 133"/>
                  <a:gd name="T1" fmla="*/ 107 h 159"/>
                  <a:gd name="T2" fmla="*/ 116 w 133"/>
                  <a:gd name="T3" fmla="*/ 159 h 159"/>
                  <a:gd name="T4" fmla="*/ 0 w 133"/>
                  <a:gd name="T5" fmla="*/ 0 h 159"/>
                  <a:gd name="T6" fmla="*/ 55 w 133"/>
                  <a:gd name="T7" fmla="*/ 0 h 159"/>
                  <a:gd name="T8" fmla="*/ 133 w 133"/>
                  <a:gd name="T9" fmla="*/ 10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159">
                    <a:moveTo>
                      <a:pt x="133" y="107"/>
                    </a:moveTo>
                    <a:cubicBezTo>
                      <a:pt x="116" y="159"/>
                      <a:pt x="116" y="159"/>
                      <a:pt x="116" y="159"/>
                    </a:cubicBezTo>
                    <a:cubicBezTo>
                      <a:pt x="52" y="133"/>
                      <a:pt x="5" y="72"/>
                      <a:pt x="0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0" y="48"/>
                      <a:pt x="91" y="88"/>
                      <a:pt x="133" y="10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44BF78C4-0E76-4D88-95DF-1B84345362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688" y="1317626"/>
                <a:ext cx="914400" cy="479425"/>
              </a:xfrm>
              <a:custGeom>
                <a:avLst/>
                <a:gdLst>
                  <a:gd name="T0" fmla="*/ 44 w 187"/>
                  <a:gd name="T1" fmla="*/ 54 h 98"/>
                  <a:gd name="T2" fmla="*/ 16 w 187"/>
                  <a:gd name="T3" fmla="*/ 57 h 98"/>
                  <a:gd name="T4" fmla="*/ 0 w 187"/>
                  <a:gd name="T5" fmla="*/ 5 h 98"/>
                  <a:gd name="T6" fmla="*/ 44 w 187"/>
                  <a:gd name="T7" fmla="*/ 0 h 98"/>
                  <a:gd name="T8" fmla="*/ 187 w 187"/>
                  <a:gd name="T9" fmla="*/ 66 h 98"/>
                  <a:gd name="T10" fmla="*/ 142 w 187"/>
                  <a:gd name="T11" fmla="*/ 98 h 98"/>
                  <a:gd name="T12" fmla="*/ 44 w 187"/>
                  <a:gd name="T13" fmla="*/ 5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98">
                    <a:moveTo>
                      <a:pt x="44" y="54"/>
                    </a:moveTo>
                    <a:cubicBezTo>
                      <a:pt x="35" y="54"/>
                      <a:pt x="25" y="55"/>
                      <a:pt x="16" y="5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4" y="2"/>
                      <a:pt x="29" y="0"/>
                      <a:pt x="44" y="0"/>
                    </a:cubicBezTo>
                    <a:cubicBezTo>
                      <a:pt x="101" y="0"/>
                      <a:pt x="153" y="25"/>
                      <a:pt x="187" y="66"/>
                    </a:cubicBezTo>
                    <a:cubicBezTo>
                      <a:pt x="142" y="98"/>
                      <a:pt x="142" y="98"/>
                      <a:pt x="142" y="98"/>
                    </a:cubicBezTo>
                    <a:cubicBezTo>
                      <a:pt x="118" y="71"/>
                      <a:pt x="83" y="54"/>
                      <a:pt x="44" y="5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9">
                <a:extLst>
                  <a:ext uri="{FF2B5EF4-FFF2-40B4-BE49-F238E27FC236}">
                    <a16:creationId xmlns:a16="http://schemas.microsoft.com/office/drawing/2014/main" id="{3CEB8A42-8D49-48E4-B105-788B393A9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1381125"/>
                <a:ext cx="650875" cy="782637"/>
              </a:xfrm>
              <a:custGeom>
                <a:avLst/>
                <a:gdLst>
                  <a:gd name="T0" fmla="*/ 55 w 133"/>
                  <a:gd name="T1" fmla="*/ 160 h 160"/>
                  <a:gd name="T2" fmla="*/ 0 w 133"/>
                  <a:gd name="T3" fmla="*/ 160 h 160"/>
                  <a:gd name="T4" fmla="*/ 116 w 133"/>
                  <a:gd name="T5" fmla="*/ 0 h 160"/>
                  <a:gd name="T6" fmla="*/ 133 w 133"/>
                  <a:gd name="T7" fmla="*/ 53 h 160"/>
                  <a:gd name="T8" fmla="*/ 55 w 133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160">
                    <a:moveTo>
                      <a:pt x="55" y="160"/>
                    </a:moveTo>
                    <a:cubicBezTo>
                      <a:pt x="0" y="160"/>
                      <a:pt x="0" y="160"/>
                      <a:pt x="0" y="160"/>
                    </a:cubicBezTo>
                    <a:cubicBezTo>
                      <a:pt x="5" y="87"/>
                      <a:pt x="52" y="27"/>
                      <a:pt x="116" y="0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91" y="71"/>
                      <a:pt x="60" y="112"/>
                      <a:pt x="55" y="1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" name="Oval 102">
              <a:extLst>
                <a:ext uri="{FF2B5EF4-FFF2-40B4-BE49-F238E27FC236}">
                  <a16:creationId xmlns:a16="http://schemas.microsoft.com/office/drawing/2014/main" id="{6763D658-897F-47FC-9BE4-BBECA3B29F33}"/>
                </a:ext>
              </a:extLst>
            </p:cNvPr>
            <p:cNvSpPr>
              <a:spLocks/>
            </p:cNvSpPr>
            <p:nvPr/>
          </p:nvSpPr>
          <p:spPr>
            <a:xfrm>
              <a:off x="5817606" y="3851947"/>
              <a:ext cx="556789" cy="5567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sx="110000" sy="110000" algn="ctr" rotWithShape="0">
                <a:schemeClr val="tx1">
                  <a:alpha val="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189EB2A3-2736-486F-97B6-FB6ECD84D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8542" y="3997963"/>
              <a:ext cx="274915" cy="264754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íṩļíďé">
              <a:extLst>
                <a:ext uri="{FF2B5EF4-FFF2-40B4-BE49-F238E27FC236}">
                  <a16:creationId xmlns:a16="http://schemas.microsoft.com/office/drawing/2014/main" id="{E287C37F-0CAE-4381-A894-2F2DB871CE86}"/>
                </a:ext>
              </a:extLst>
            </p:cNvPr>
            <p:cNvSpPr>
              <a:spLocks/>
            </p:cNvSpPr>
            <p:nvPr/>
          </p:nvSpPr>
          <p:spPr>
            <a:xfrm>
              <a:off x="5353050" y="1149175"/>
              <a:ext cx="1485900" cy="1485900"/>
            </a:xfrm>
            <a:prstGeom prst="ellipse">
              <a:avLst/>
            </a:prstGeom>
            <a:blipFill>
              <a:blip r:embed="rId2"/>
              <a:stretch>
                <a:fillRect l="-1852" r="-1820"/>
              </a:stretch>
            </a:blipFill>
            <a:ln w="57150" cap="flat" cmpd="sng" algn="ctr">
              <a:solidFill>
                <a:schemeClr val="bg2">
                  <a:alpha val="70000"/>
                </a:schemeClr>
              </a:solidFill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/>
              <a:endParaRPr/>
            </a:p>
          </p:txBody>
        </p:sp>
        <p:grpSp>
          <p:nvGrpSpPr>
            <p:cNvPr id="18" name="Group 25">
              <a:extLst>
                <a:ext uri="{FF2B5EF4-FFF2-40B4-BE49-F238E27FC236}">
                  <a16:creationId xmlns:a16="http://schemas.microsoft.com/office/drawing/2014/main" id="{49B6FC2A-510C-47DE-BA23-B06BF4EEAF1B}"/>
                </a:ext>
              </a:extLst>
            </p:cNvPr>
            <p:cNvGrpSpPr>
              <a:grpSpLocks/>
            </p:cNvGrpSpPr>
            <p:nvPr/>
          </p:nvGrpSpPr>
          <p:grpSpPr>
            <a:xfrm>
              <a:off x="7759075" y="3621386"/>
              <a:ext cx="1019689" cy="1020571"/>
              <a:chOff x="3662363" y="1317625"/>
              <a:chExt cx="1824041" cy="1825620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id="{D5DE6454-F065-42A4-97FE-9BEE4EFCB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9216" y="1747835"/>
                <a:ext cx="357188" cy="965198"/>
              </a:xfrm>
              <a:custGeom>
                <a:avLst/>
                <a:gdLst>
                  <a:gd name="T0" fmla="*/ 18 w 73"/>
                  <a:gd name="T1" fmla="*/ 98 h 197"/>
                  <a:gd name="T2" fmla="*/ 0 w 73"/>
                  <a:gd name="T3" fmla="*/ 32 h 197"/>
                  <a:gd name="T4" fmla="*/ 45 w 73"/>
                  <a:gd name="T5" fmla="*/ 0 h 197"/>
                  <a:gd name="T6" fmla="*/ 73 w 73"/>
                  <a:gd name="T7" fmla="*/ 98 h 197"/>
                  <a:gd name="T8" fmla="*/ 45 w 73"/>
                  <a:gd name="T9" fmla="*/ 197 h 197"/>
                  <a:gd name="T10" fmla="*/ 0 w 73"/>
                  <a:gd name="T11" fmla="*/ 164 h 197"/>
                  <a:gd name="T12" fmla="*/ 18 w 73"/>
                  <a:gd name="T13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197">
                    <a:moveTo>
                      <a:pt x="18" y="98"/>
                    </a:moveTo>
                    <a:cubicBezTo>
                      <a:pt x="18" y="74"/>
                      <a:pt x="12" y="51"/>
                      <a:pt x="0" y="32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62" y="28"/>
                      <a:pt x="73" y="62"/>
                      <a:pt x="73" y="98"/>
                    </a:cubicBezTo>
                    <a:cubicBezTo>
                      <a:pt x="73" y="134"/>
                      <a:pt x="62" y="168"/>
                      <a:pt x="45" y="197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12" y="145"/>
                      <a:pt x="18" y="122"/>
                      <a:pt x="18" y="9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3DDCBD0D-0EC5-429C-BCD4-E2618EFBA0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690" y="2659059"/>
                <a:ext cx="914401" cy="484186"/>
              </a:xfrm>
              <a:custGeom>
                <a:avLst/>
                <a:gdLst>
                  <a:gd name="T0" fmla="*/ 44 w 187"/>
                  <a:gd name="T1" fmla="*/ 44 h 99"/>
                  <a:gd name="T2" fmla="*/ 142 w 187"/>
                  <a:gd name="T3" fmla="*/ 0 h 99"/>
                  <a:gd name="T4" fmla="*/ 187 w 187"/>
                  <a:gd name="T5" fmla="*/ 32 h 99"/>
                  <a:gd name="T6" fmla="*/ 44 w 187"/>
                  <a:gd name="T7" fmla="*/ 99 h 99"/>
                  <a:gd name="T8" fmla="*/ 0 w 187"/>
                  <a:gd name="T9" fmla="*/ 93 h 99"/>
                  <a:gd name="T10" fmla="*/ 16 w 187"/>
                  <a:gd name="T11" fmla="*/ 41 h 99"/>
                  <a:gd name="T12" fmla="*/ 44 w 187"/>
                  <a:gd name="T13" fmla="*/ 4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99">
                    <a:moveTo>
                      <a:pt x="44" y="44"/>
                    </a:moveTo>
                    <a:cubicBezTo>
                      <a:pt x="83" y="44"/>
                      <a:pt x="118" y="27"/>
                      <a:pt x="142" y="0"/>
                    </a:cubicBezTo>
                    <a:cubicBezTo>
                      <a:pt x="187" y="32"/>
                      <a:pt x="187" y="32"/>
                      <a:pt x="187" y="32"/>
                    </a:cubicBezTo>
                    <a:cubicBezTo>
                      <a:pt x="153" y="73"/>
                      <a:pt x="101" y="99"/>
                      <a:pt x="44" y="99"/>
                    </a:cubicBezTo>
                    <a:cubicBezTo>
                      <a:pt x="29" y="99"/>
                      <a:pt x="14" y="97"/>
                      <a:pt x="0" y="93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25" y="43"/>
                      <a:pt x="35" y="44"/>
                      <a:pt x="44" y="4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7">
                <a:extLst>
                  <a:ext uri="{FF2B5EF4-FFF2-40B4-BE49-F238E27FC236}">
                    <a16:creationId xmlns:a16="http://schemas.microsoft.com/office/drawing/2014/main" id="{F910A920-44BE-4C2A-9604-CED81B8398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5" y="2297109"/>
                <a:ext cx="650875" cy="777875"/>
              </a:xfrm>
              <a:custGeom>
                <a:avLst/>
                <a:gdLst>
                  <a:gd name="T0" fmla="*/ 133 w 133"/>
                  <a:gd name="T1" fmla="*/ 107 h 159"/>
                  <a:gd name="T2" fmla="*/ 116 w 133"/>
                  <a:gd name="T3" fmla="*/ 159 h 159"/>
                  <a:gd name="T4" fmla="*/ 0 w 133"/>
                  <a:gd name="T5" fmla="*/ 0 h 159"/>
                  <a:gd name="T6" fmla="*/ 55 w 133"/>
                  <a:gd name="T7" fmla="*/ 0 h 159"/>
                  <a:gd name="T8" fmla="*/ 133 w 133"/>
                  <a:gd name="T9" fmla="*/ 10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159">
                    <a:moveTo>
                      <a:pt x="133" y="107"/>
                    </a:moveTo>
                    <a:cubicBezTo>
                      <a:pt x="116" y="159"/>
                      <a:pt x="116" y="159"/>
                      <a:pt x="116" y="159"/>
                    </a:cubicBezTo>
                    <a:cubicBezTo>
                      <a:pt x="52" y="133"/>
                      <a:pt x="5" y="72"/>
                      <a:pt x="0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0" y="48"/>
                      <a:pt x="91" y="88"/>
                      <a:pt x="133" y="10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8">
                <a:extLst>
                  <a:ext uri="{FF2B5EF4-FFF2-40B4-BE49-F238E27FC236}">
                    <a16:creationId xmlns:a16="http://schemas.microsoft.com/office/drawing/2014/main" id="{4AF9E351-E45A-45F9-97CF-D7FB342630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690" y="1317625"/>
                <a:ext cx="914401" cy="479424"/>
              </a:xfrm>
              <a:custGeom>
                <a:avLst/>
                <a:gdLst>
                  <a:gd name="T0" fmla="*/ 44 w 187"/>
                  <a:gd name="T1" fmla="*/ 54 h 98"/>
                  <a:gd name="T2" fmla="*/ 16 w 187"/>
                  <a:gd name="T3" fmla="*/ 57 h 98"/>
                  <a:gd name="T4" fmla="*/ 0 w 187"/>
                  <a:gd name="T5" fmla="*/ 5 h 98"/>
                  <a:gd name="T6" fmla="*/ 44 w 187"/>
                  <a:gd name="T7" fmla="*/ 0 h 98"/>
                  <a:gd name="T8" fmla="*/ 187 w 187"/>
                  <a:gd name="T9" fmla="*/ 66 h 98"/>
                  <a:gd name="T10" fmla="*/ 142 w 187"/>
                  <a:gd name="T11" fmla="*/ 98 h 98"/>
                  <a:gd name="T12" fmla="*/ 44 w 187"/>
                  <a:gd name="T13" fmla="*/ 5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98">
                    <a:moveTo>
                      <a:pt x="44" y="54"/>
                    </a:moveTo>
                    <a:cubicBezTo>
                      <a:pt x="35" y="54"/>
                      <a:pt x="25" y="55"/>
                      <a:pt x="16" y="5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4" y="2"/>
                      <a:pt x="29" y="0"/>
                      <a:pt x="44" y="0"/>
                    </a:cubicBezTo>
                    <a:cubicBezTo>
                      <a:pt x="101" y="0"/>
                      <a:pt x="153" y="25"/>
                      <a:pt x="187" y="66"/>
                    </a:cubicBezTo>
                    <a:cubicBezTo>
                      <a:pt x="142" y="98"/>
                      <a:pt x="142" y="98"/>
                      <a:pt x="142" y="98"/>
                    </a:cubicBezTo>
                    <a:cubicBezTo>
                      <a:pt x="118" y="71"/>
                      <a:pt x="83" y="54"/>
                      <a:pt x="44" y="5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9">
                <a:extLst>
                  <a:ext uri="{FF2B5EF4-FFF2-40B4-BE49-F238E27FC236}">
                    <a16:creationId xmlns:a16="http://schemas.microsoft.com/office/drawing/2014/main" id="{F66BDF42-3A85-4058-90E9-9E765B46E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1381126"/>
                <a:ext cx="650875" cy="782637"/>
              </a:xfrm>
              <a:custGeom>
                <a:avLst/>
                <a:gdLst>
                  <a:gd name="T0" fmla="*/ 55 w 133"/>
                  <a:gd name="T1" fmla="*/ 160 h 160"/>
                  <a:gd name="T2" fmla="*/ 0 w 133"/>
                  <a:gd name="T3" fmla="*/ 160 h 160"/>
                  <a:gd name="T4" fmla="*/ 116 w 133"/>
                  <a:gd name="T5" fmla="*/ 0 h 160"/>
                  <a:gd name="T6" fmla="*/ 133 w 133"/>
                  <a:gd name="T7" fmla="*/ 53 h 160"/>
                  <a:gd name="T8" fmla="*/ 55 w 133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160">
                    <a:moveTo>
                      <a:pt x="55" y="160"/>
                    </a:moveTo>
                    <a:cubicBezTo>
                      <a:pt x="0" y="160"/>
                      <a:pt x="0" y="160"/>
                      <a:pt x="0" y="160"/>
                    </a:cubicBezTo>
                    <a:cubicBezTo>
                      <a:pt x="5" y="87"/>
                      <a:pt x="52" y="27"/>
                      <a:pt x="116" y="0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91" y="71"/>
                      <a:pt x="60" y="112"/>
                      <a:pt x="55" y="1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Oval 102">
              <a:extLst>
                <a:ext uri="{FF2B5EF4-FFF2-40B4-BE49-F238E27FC236}">
                  <a16:creationId xmlns:a16="http://schemas.microsoft.com/office/drawing/2014/main" id="{4FDA88BB-B471-4301-9816-5CDAAC462B6D}"/>
                </a:ext>
              </a:extLst>
            </p:cNvPr>
            <p:cNvSpPr>
              <a:spLocks/>
            </p:cNvSpPr>
            <p:nvPr/>
          </p:nvSpPr>
          <p:spPr>
            <a:xfrm>
              <a:off x="7990529" y="3851947"/>
              <a:ext cx="556789" cy="55678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sx="110000" sy="110000" algn="ctr" rotWithShape="0">
                <a:schemeClr val="tx1">
                  <a:alpha val="8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E4975819-7378-4791-993A-3344239D3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1464" y="4018184"/>
              <a:ext cx="274915" cy="224307"/>
            </a:xfrm>
            <a:custGeom>
              <a:avLst/>
              <a:gdLst>
                <a:gd name="connsiteX0" fmla="*/ 508188 w 609120"/>
                <a:gd name="connsiteY0" fmla="*/ 388434 h 496992"/>
                <a:gd name="connsiteX1" fmla="*/ 508188 w 609120"/>
                <a:gd name="connsiteY1" fmla="*/ 438152 h 496992"/>
                <a:gd name="connsiteX2" fmla="*/ 557983 w 609120"/>
                <a:gd name="connsiteY2" fmla="*/ 438152 h 496992"/>
                <a:gd name="connsiteX3" fmla="*/ 557983 w 609120"/>
                <a:gd name="connsiteY3" fmla="*/ 388434 h 496992"/>
                <a:gd name="connsiteX4" fmla="*/ 51136 w 609120"/>
                <a:gd name="connsiteY4" fmla="*/ 388434 h 496992"/>
                <a:gd name="connsiteX5" fmla="*/ 51136 w 609120"/>
                <a:gd name="connsiteY5" fmla="*/ 438152 h 496992"/>
                <a:gd name="connsiteX6" fmla="*/ 100931 w 609120"/>
                <a:gd name="connsiteY6" fmla="*/ 438152 h 496992"/>
                <a:gd name="connsiteX7" fmla="*/ 100931 w 609120"/>
                <a:gd name="connsiteY7" fmla="*/ 388434 h 496992"/>
                <a:gd name="connsiteX8" fmla="*/ 508188 w 609120"/>
                <a:gd name="connsiteY8" fmla="*/ 314770 h 496992"/>
                <a:gd name="connsiteX9" fmla="*/ 508188 w 609120"/>
                <a:gd name="connsiteY9" fmla="*/ 364430 h 496992"/>
                <a:gd name="connsiteX10" fmla="*/ 557983 w 609120"/>
                <a:gd name="connsiteY10" fmla="*/ 364430 h 496992"/>
                <a:gd name="connsiteX11" fmla="*/ 557983 w 609120"/>
                <a:gd name="connsiteY11" fmla="*/ 314770 h 496992"/>
                <a:gd name="connsiteX12" fmla="*/ 51136 w 609120"/>
                <a:gd name="connsiteY12" fmla="*/ 314770 h 496992"/>
                <a:gd name="connsiteX13" fmla="*/ 51136 w 609120"/>
                <a:gd name="connsiteY13" fmla="*/ 364430 h 496992"/>
                <a:gd name="connsiteX14" fmla="*/ 100931 w 609120"/>
                <a:gd name="connsiteY14" fmla="*/ 364430 h 496992"/>
                <a:gd name="connsiteX15" fmla="*/ 100931 w 609120"/>
                <a:gd name="connsiteY15" fmla="*/ 314770 h 496992"/>
                <a:gd name="connsiteX16" fmla="*/ 354456 w 609120"/>
                <a:gd name="connsiteY16" fmla="*/ 314763 h 496992"/>
                <a:gd name="connsiteX17" fmla="*/ 354456 w 609120"/>
                <a:gd name="connsiteY17" fmla="*/ 364425 h 496992"/>
                <a:gd name="connsiteX18" fmla="*/ 404189 w 609120"/>
                <a:gd name="connsiteY18" fmla="*/ 364425 h 496992"/>
                <a:gd name="connsiteX19" fmla="*/ 404189 w 609120"/>
                <a:gd name="connsiteY19" fmla="*/ 314763 h 496992"/>
                <a:gd name="connsiteX20" fmla="*/ 279770 w 609120"/>
                <a:gd name="connsiteY20" fmla="*/ 314763 h 496992"/>
                <a:gd name="connsiteX21" fmla="*/ 279770 w 609120"/>
                <a:gd name="connsiteY21" fmla="*/ 364425 h 496992"/>
                <a:gd name="connsiteX22" fmla="*/ 329561 w 609120"/>
                <a:gd name="connsiteY22" fmla="*/ 364425 h 496992"/>
                <a:gd name="connsiteX23" fmla="*/ 329561 w 609120"/>
                <a:gd name="connsiteY23" fmla="*/ 314763 h 496992"/>
                <a:gd name="connsiteX24" fmla="*/ 205085 w 609120"/>
                <a:gd name="connsiteY24" fmla="*/ 314763 h 496992"/>
                <a:gd name="connsiteX25" fmla="*/ 205085 w 609120"/>
                <a:gd name="connsiteY25" fmla="*/ 364425 h 496992"/>
                <a:gd name="connsiteX26" fmla="*/ 254875 w 609120"/>
                <a:gd name="connsiteY26" fmla="*/ 364425 h 496992"/>
                <a:gd name="connsiteX27" fmla="*/ 254875 w 609120"/>
                <a:gd name="connsiteY27" fmla="*/ 314763 h 496992"/>
                <a:gd name="connsiteX28" fmla="*/ 469471 w 609120"/>
                <a:gd name="connsiteY28" fmla="*/ 288542 h 496992"/>
                <a:gd name="connsiteX29" fmla="*/ 596700 w 609120"/>
                <a:gd name="connsiteY29" fmla="*/ 288542 h 496992"/>
                <a:gd name="connsiteX30" fmla="*/ 596700 w 609120"/>
                <a:gd name="connsiteY30" fmla="*/ 496992 h 496992"/>
                <a:gd name="connsiteX31" fmla="*/ 469471 w 609120"/>
                <a:gd name="connsiteY31" fmla="*/ 496992 h 496992"/>
                <a:gd name="connsiteX32" fmla="*/ 12419 w 609120"/>
                <a:gd name="connsiteY32" fmla="*/ 288542 h 496992"/>
                <a:gd name="connsiteX33" fmla="*/ 139648 w 609120"/>
                <a:gd name="connsiteY33" fmla="*/ 288542 h 496992"/>
                <a:gd name="connsiteX34" fmla="*/ 139648 w 609120"/>
                <a:gd name="connsiteY34" fmla="*/ 496992 h 496992"/>
                <a:gd name="connsiteX35" fmla="*/ 12419 w 609120"/>
                <a:gd name="connsiteY35" fmla="*/ 496992 h 496992"/>
                <a:gd name="connsiteX36" fmla="*/ 469471 w 609120"/>
                <a:gd name="connsiteY36" fmla="*/ 257070 h 496992"/>
                <a:gd name="connsiteX37" fmla="*/ 609120 w 609120"/>
                <a:gd name="connsiteY37" fmla="*/ 257070 h 496992"/>
                <a:gd name="connsiteX38" fmla="*/ 609120 w 609120"/>
                <a:gd name="connsiteY38" fmla="*/ 271959 h 496992"/>
                <a:gd name="connsiteX39" fmla="*/ 469471 w 609120"/>
                <a:gd name="connsiteY39" fmla="*/ 271959 h 496992"/>
                <a:gd name="connsiteX40" fmla="*/ 0 w 609120"/>
                <a:gd name="connsiteY40" fmla="*/ 257070 h 496992"/>
                <a:gd name="connsiteX41" fmla="*/ 139649 w 609120"/>
                <a:gd name="connsiteY41" fmla="*/ 257070 h 496992"/>
                <a:gd name="connsiteX42" fmla="*/ 139649 w 609120"/>
                <a:gd name="connsiteY42" fmla="*/ 271959 h 496992"/>
                <a:gd name="connsiteX43" fmla="*/ 0 w 609120"/>
                <a:gd name="connsiteY43" fmla="*/ 271959 h 496992"/>
                <a:gd name="connsiteX44" fmla="*/ 354456 w 609120"/>
                <a:gd name="connsiteY44" fmla="*/ 240183 h 496992"/>
                <a:gd name="connsiteX45" fmla="*/ 354456 w 609120"/>
                <a:gd name="connsiteY45" fmla="*/ 289903 h 496992"/>
                <a:gd name="connsiteX46" fmla="*/ 404189 w 609120"/>
                <a:gd name="connsiteY46" fmla="*/ 289903 h 496992"/>
                <a:gd name="connsiteX47" fmla="*/ 404189 w 609120"/>
                <a:gd name="connsiteY47" fmla="*/ 240183 h 496992"/>
                <a:gd name="connsiteX48" fmla="*/ 279770 w 609120"/>
                <a:gd name="connsiteY48" fmla="*/ 240183 h 496992"/>
                <a:gd name="connsiteX49" fmla="*/ 279770 w 609120"/>
                <a:gd name="connsiteY49" fmla="*/ 289903 h 496992"/>
                <a:gd name="connsiteX50" fmla="*/ 329561 w 609120"/>
                <a:gd name="connsiteY50" fmla="*/ 289903 h 496992"/>
                <a:gd name="connsiteX51" fmla="*/ 329561 w 609120"/>
                <a:gd name="connsiteY51" fmla="*/ 240183 h 496992"/>
                <a:gd name="connsiteX52" fmla="*/ 205085 w 609120"/>
                <a:gd name="connsiteY52" fmla="*/ 240183 h 496992"/>
                <a:gd name="connsiteX53" fmla="*/ 205085 w 609120"/>
                <a:gd name="connsiteY53" fmla="*/ 289903 h 496992"/>
                <a:gd name="connsiteX54" fmla="*/ 254875 w 609120"/>
                <a:gd name="connsiteY54" fmla="*/ 289903 h 496992"/>
                <a:gd name="connsiteX55" fmla="*/ 254875 w 609120"/>
                <a:gd name="connsiteY55" fmla="*/ 240183 h 496992"/>
                <a:gd name="connsiteX56" fmla="*/ 354456 w 609120"/>
                <a:gd name="connsiteY56" fmla="*/ 165603 h 496992"/>
                <a:gd name="connsiteX57" fmla="*/ 354456 w 609120"/>
                <a:gd name="connsiteY57" fmla="*/ 215323 h 496992"/>
                <a:gd name="connsiteX58" fmla="*/ 404189 w 609120"/>
                <a:gd name="connsiteY58" fmla="*/ 215323 h 496992"/>
                <a:gd name="connsiteX59" fmla="*/ 404189 w 609120"/>
                <a:gd name="connsiteY59" fmla="*/ 165603 h 496992"/>
                <a:gd name="connsiteX60" fmla="*/ 279770 w 609120"/>
                <a:gd name="connsiteY60" fmla="*/ 165603 h 496992"/>
                <a:gd name="connsiteX61" fmla="*/ 279770 w 609120"/>
                <a:gd name="connsiteY61" fmla="*/ 215323 h 496992"/>
                <a:gd name="connsiteX62" fmla="*/ 329561 w 609120"/>
                <a:gd name="connsiteY62" fmla="*/ 215323 h 496992"/>
                <a:gd name="connsiteX63" fmla="*/ 329561 w 609120"/>
                <a:gd name="connsiteY63" fmla="*/ 165603 h 496992"/>
                <a:gd name="connsiteX64" fmla="*/ 205085 w 609120"/>
                <a:gd name="connsiteY64" fmla="*/ 165603 h 496992"/>
                <a:gd name="connsiteX65" fmla="*/ 205085 w 609120"/>
                <a:gd name="connsiteY65" fmla="*/ 215323 h 496992"/>
                <a:gd name="connsiteX66" fmla="*/ 254875 w 609120"/>
                <a:gd name="connsiteY66" fmla="*/ 215323 h 496992"/>
                <a:gd name="connsiteX67" fmla="*/ 254875 w 609120"/>
                <a:gd name="connsiteY67" fmla="*/ 165603 h 496992"/>
                <a:gd name="connsiteX68" fmla="*/ 304666 w 609120"/>
                <a:gd name="connsiteY68" fmla="*/ 50313 h 496992"/>
                <a:gd name="connsiteX69" fmla="*/ 446043 w 609120"/>
                <a:gd name="connsiteY69" fmla="*/ 144792 h 496992"/>
                <a:gd name="connsiteX70" fmla="*/ 446043 w 609120"/>
                <a:gd name="connsiteY70" fmla="*/ 496992 h 496992"/>
                <a:gd name="connsiteX71" fmla="*/ 346119 w 609120"/>
                <a:gd name="connsiteY71" fmla="*/ 496992 h 496992"/>
                <a:gd name="connsiteX72" fmla="*/ 346119 w 609120"/>
                <a:gd name="connsiteY72" fmla="*/ 381018 h 496992"/>
                <a:gd name="connsiteX73" fmla="*/ 263154 w 609120"/>
                <a:gd name="connsiteY73" fmla="*/ 381018 h 496992"/>
                <a:gd name="connsiteX74" fmla="*/ 263154 w 609120"/>
                <a:gd name="connsiteY74" fmla="*/ 496992 h 496992"/>
                <a:gd name="connsiteX75" fmla="*/ 163288 w 609120"/>
                <a:gd name="connsiteY75" fmla="*/ 496992 h 496992"/>
                <a:gd name="connsiteX76" fmla="*/ 163288 w 609120"/>
                <a:gd name="connsiteY76" fmla="*/ 144792 h 496992"/>
                <a:gd name="connsiteX77" fmla="*/ 304666 w 609120"/>
                <a:gd name="connsiteY77" fmla="*/ 0 h 496992"/>
                <a:gd name="connsiteX78" fmla="*/ 501719 w 609120"/>
                <a:gd name="connsiteY78" fmla="*/ 131040 h 496992"/>
                <a:gd name="connsiteX79" fmla="*/ 455296 w 609120"/>
                <a:gd name="connsiteY79" fmla="*/ 131040 h 496992"/>
                <a:gd name="connsiteX80" fmla="*/ 309291 w 609120"/>
                <a:gd name="connsiteY80" fmla="*/ 33473 h 496992"/>
                <a:gd name="connsiteX81" fmla="*/ 300040 w 609120"/>
                <a:gd name="connsiteY81" fmla="*/ 33473 h 496992"/>
                <a:gd name="connsiteX82" fmla="*/ 154035 w 609120"/>
                <a:gd name="connsiteY82" fmla="*/ 131040 h 496992"/>
                <a:gd name="connsiteX83" fmla="*/ 107612 w 609120"/>
                <a:gd name="connsiteY83" fmla="*/ 131040 h 49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9120" h="496992">
                  <a:moveTo>
                    <a:pt x="508188" y="388434"/>
                  </a:moveTo>
                  <a:lnTo>
                    <a:pt x="508188" y="438152"/>
                  </a:lnTo>
                  <a:lnTo>
                    <a:pt x="557983" y="438152"/>
                  </a:lnTo>
                  <a:lnTo>
                    <a:pt x="557983" y="388434"/>
                  </a:lnTo>
                  <a:close/>
                  <a:moveTo>
                    <a:pt x="51136" y="388434"/>
                  </a:moveTo>
                  <a:lnTo>
                    <a:pt x="51136" y="438152"/>
                  </a:lnTo>
                  <a:lnTo>
                    <a:pt x="100931" y="438152"/>
                  </a:lnTo>
                  <a:lnTo>
                    <a:pt x="100931" y="388434"/>
                  </a:lnTo>
                  <a:close/>
                  <a:moveTo>
                    <a:pt x="508188" y="314770"/>
                  </a:moveTo>
                  <a:lnTo>
                    <a:pt x="508188" y="364430"/>
                  </a:lnTo>
                  <a:lnTo>
                    <a:pt x="557983" y="364430"/>
                  </a:lnTo>
                  <a:lnTo>
                    <a:pt x="557983" y="314770"/>
                  </a:lnTo>
                  <a:close/>
                  <a:moveTo>
                    <a:pt x="51136" y="314770"/>
                  </a:moveTo>
                  <a:lnTo>
                    <a:pt x="51136" y="364430"/>
                  </a:lnTo>
                  <a:lnTo>
                    <a:pt x="100931" y="364430"/>
                  </a:lnTo>
                  <a:lnTo>
                    <a:pt x="100931" y="314770"/>
                  </a:lnTo>
                  <a:close/>
                  <a:moveTo>
                    <a:pt x="354456" y="314763"/>
                  </a:moveTo>
                  <a:lnTo>
                    <a:pt x="354456" y="364425"/>
                  </a:lnTo>
                  <a:lnTo>
                    <a:pt x="404189" y="364425"/>
                  </a:lnTo>
                  <a:lnTo>
                    <a:pt x="404189" y="314763"/>
                  </a:lnTo>
                  <a:close/>
                  <a:moveTo>
                    <a:pt x="279770" y="314763"/>
                  </a:moveTo>
                  <a:lnTo>
                    <a:pt x="279770" y="364425"/>
                  </a:lnTo>
                  <a:lnTo>
                    <a:pt x="329561" y="364425"/>
                  </a:lnTo>
                  <a:lnTo>
                    <a:pt x="329561" y="314763"/>
                  </a:lnTo>
                  <a:close/>
                  <a:moveTo>
                    <a:pt x="205085" y="314763"/>
                  </a:moveTo>
                  <a:lnTo>
                    <a:pt x="205085" y="364425"/>
                  </a:lnTo>
                  <a:lnTo>
                    <a:pt x="254875" y="364425"/>
                  </a:lnTo>
                  <a:lnTo>
                    <a:pt x="254875" y="314763"/>
                  </a:lnTo>
                  <a:close/>
                  <a:moveTo>
                    <a:pt x="469471" y="288542"/>
                  </a:moveTo>
                  <a:lnTo>
                    <a:pt x="596700" y="288542"/>
                  </a:lnTo>
                  <a:lnTo>
                    <a:pt x="596700" y="496992"/>
                  </a:lnTo>
                  <a:lnTo>
                    <a:pt x="469471" y="496992"/>
                  </a:lnTo>
                  <a:close/>
                  <a:moveTo>
                    <a:pt x="12419" y="288542"/>
                  </a:moveTo>
                  <a:lnTo>
                    <a:pt x="139648" y="288542"/>
                  </a:lnTo>
                  <a:lnTo>
                    <a:pt x="139648" y="496992"/>
                  </a:lnTo>
                  <a:lnTo>
                    <a:pt x="12419" y="496992"/>
                  </a:lnTo>
                  <a:close/>
                  <a:moveTo>
                    <a:pt x="469471" y="257070"/>
                  </a:moveTo>
                  <a:lnTo>
                    <a:pt x="609120" y="257070"/>
                  </a:lnTo>
                  <a:lnTo>
                    <a:pt x="609120" y="271959"/>
                  </a:lnTo>
                  <a:lnTo>
                    <a:pt x="469471" y="271959"/>
                  </a:lnTo>
                  <a:close/>
                  <a:moveTo>
                    <a:pt x="0" y="257070"/>
                  </a:moveTo>
                  <a:lnTo>
                    <a:pt x="139649" y="257070"/>
                  </a:lnTo>
                  <a:lnTo>
                    <a:pt x="139649" y="271959"/>
                  </a:lnTo>
                  <a:lnTo>
                    <a:pt x="0" y="271959"/>
                  </a:lnTo>
                  <a:close/>
                  <a:moveTo>
                    <a:pt x="354456" y="240183"/>
                  </a:moveTo>
                  <a:lnTo>
                    <a:pt x="354456" y="289903"/>
                  </a:lnTo>
                  <a:lnTo>
                    <a:pt x="404189" y="289903"/>
                  </a:lnTo>
                  <a:lnTo>
                    <a:pt x="404189" y="240183"/>
                  </a:lnTo>
                  <a:close/>
                  <a:moveTo>
                    <a:pt x="279770" y="240183"/>
                  </a:moveTo>
                  <a:lnTo>
                    <a:pt x="279770" y="289903"/>
                  </a:lnTo>
                  <a:lnTo>
                    <a:pt x="329561" y="289903"/>
                  </a:lnTo>
                  <a:lnTo>
                    <a:pt x="329561" y="240183"/>
                  </a:lnTo>
                  <a:close/>
                  <a:moveTo>
                    <a:pt x="205085" y="240183"/>
                  </a:moveTo>
                  <a:lnTo>
                    <a:pt x="205085" y="289903"/>
                  </a:lnTo>
                  <a:lnTo>
                    <a:pt x="254875" y="289903"/>
                  </a:lnTo>
                  <a:lnTo>
                    <a:pt x="254875" y="240183"/>
                  </a:lnTo>
                  <a:close/>
                  <a:moveTo>
                    <a:pt x="354456" y="165603"/>
                  </a:moveTo>
                  <a:lnTo>
                    <a:pt x="354456" y="215323"/>
                  </a:lnTo>
                  <a:lnTo>
                    <a:pt x="404189" y="215323"/>
                  </a:lnTo>
                  <a:lnTo>
                    <a:pt x="404189" y="165603"/>
                  </a:lnTo>
                  <a:close/>
                  <a:moveTo>
                    <a:pt x="279770" y="165603"/>
                  </a:moveTo>
                  <a:lnTo>
                    <a:pt x="279770" y="215323"/>
                  </a:lnTo>
                  <a:lnTo>
                    <a:pt x="329561" y="215323"/>
                  </a:lnTo>
                  <a:lnTo>
                    <a:pt x="329561" y="165603"/>
                  </a:lnTo>
                  <a:close/>
                  <a:moveTo>
                    <a:pt x="205085" y="165603"/>
                  </a:moveTo>
                  <a:lnTo>
                    <a:pt x="205085" y="215323"/>
                  </a:lnTo>
                  <a:lnTo>
                    <a:pt x="254875" y="215323"/>
                  </a:lnTo>
                  <a:lnTo>
                    <a:pt x="254875" y="165603"/>
                  </a:lnTo>
                  <a:close/>
                  <a:moveTo>
                    <a:pt x="304666" y="50313"/>
                  </a:moveTo>
                  <a:lnTo>
                    <a:pt x="446043" y="144792"/>
                  </a:lnTo>
                  <a:lnTo>
                    <a:pt x="446043" y="496992"/>
                  </a:lnTo>
                  <a:lnTo>
                    <a:pt x="346119" y="496992"/>
                  </a:lnTo>
                  <a:lnTo>
                    <a:pt x="346119" y="381018"/>
                  </a:lnTo>
                  <a:lnTo>
                    <a:pt x="263154" y="381018"/>
                  </a:lnTo>
                  <a:lnTo>
                    <a:pt x="263154" y="496992"/>
                  </a:lnTo>
                  <a:lnTo>
                    <a:pt x="163288" y="496992"/>
                  </a:lnTo>
                  <a:lnTo>
                    <a:pt x="163288" y="144792"/>
                  </a:lnTo>
                  <a:close/>
                  <a:moveTo>
                    <a:pt x="304666" y="0"/>
                  </a:moveTo>
                  <a:lnTo>
                    <a:pt x="501719" y="131040"/>
                  </a:lnTo>
                  <a:lnTo>
                    <a:pt x="455296" y="131040"/>
                  </a:lnTo>
                  <a:lnTo>
                    <a:pt x="309291" y="33473"/>
                  </a:lnTo>
                  <a:lnTo>
                    <a:pt x="300040" y="33473"/>
                  </a:lnTo>
                  <a:lnTo>
                    <a:pt x="154035" y="131040"/>
                  </a:lnTo>
                  <a:lnTo>
                    <a:pt x="107612" y="1310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21" name="Group 25">
              <a:extLst>
                <a:ext uri="{FF2B5EF4-FFF2-40B4-BE49-F238E27FC236}">
                  <a16:creationId xmlns:a16="http://schemas.microsoft.com/office/drawing/2014/main" id="{8F1AAE37-56FA-434B-AB6F-BFC29D12F53F}"/>
                </a:ext>
              </a:extLst>
            </p:cNvPr>
            <p:cNvGrpSpPr>
              <a:grpSpLocks/>
            </p:cNvGrpSpPr>
            <p:nvPr/>
          </p:nvGrpSpPr>
          <p:grpSpPr>
            <a:xfrm>
              <a:off x="9948668" y="3621386"/>
              <a:ext cx="1019689" cy="1020571"/>
              <a:chOff x="3662363" y="1317625"/>
              <a:chExt cx="1824041" cy="1825620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56" name="Freeform 5">
                <a:extLst>
                  <a:ext uri="{FF2B5EF4-FFF2-40B4-BE49-F238E27FC236}">
                    <a16:creationId xmlns:a16="http://schemas.microsoft.com/office/drawing/2014/main" id="{6E569B05-9E5D-4898-993C-C2CFCCF22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9216" y="1747835"/>
                <a:ext cx="357188" cy="965198"/>
              </a:xfrm>
              <a:custGeom>
                <a:avLst/>
                <a:gdLst>
                  <a:gd name="T0" fmla="*/ 18 w 73"/>
                  <a:gd name="T1" fmla="*/ 98 h 197"/>
                  <a:gd name="T2" fmla="*/ 0 w 73"/>
                  <a:gd name="T3" fmla="*/ 32 h 197"/>
                  <a:gd name="T4" fmla="*/ 45 w 73"/>
                  <a:gd name="T5" fmla="*/ 0 h 197"/>
                  <a:gd name="T6" fmla="*/ 73 w 73"/>
                  <a:gd name="T7" fmla="*/ 98 h 197"/>
                  <a:gd name="T8" fmla="*/ 45 w 73"/>
                  <a:gd name="T9" fmla="*/ 197 h 197"/>
                  <a:gd name="T10" fmla="*/ 0 w 73"/>
                  <a:gd name="T11" fmla="*/ 164 h 197"/>
                  <a:gd name="T12" fmla="*/ 18 w 73"/>
                  <a:gd name="T13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197">
                    <a:moveTo>
                      <a:pt x="18" y="98"/>
                    </a:moveTo>
                    <a:cubicBezTo>
                      <a:pt x="18" y="74"/>
                      <a:pt x="12" y="51"/>
                      <a:pt x="0" y="32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62" y="28"/>
                      <a:pt x="73" y="62"/>
                      <a:pt x="73" y="98"/>
                    </a:cubicBezTo>
                    <a:cubicBezTo>
                      <a:pt x="73" y="134"/>
                      <a:pt x="62" y="168"/>
                      <a:pt x="45" y="197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12" y="145"/>
                      <a:pt x="18" y="122"/>
                      <a:pt x="18" y="9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6">
                <a:extLst>
                  <a:ext uri="{FF2B5EF4-FFF2-40B4-BE49-F238E27FC236}">
                    <a16:creationId xmlns:a16="http://schemas.microsoft.com/office/drawing/2014/main" id="{40F7C61E-6F6F-4F17-9DE1-99AA52DF8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690" y="2659059"/>
                <a:ext cx="914401" cy="484186"/>
              </a:xfrm>
              <a:custGeom>
                <a:avLst/>
                <a:gdLst>
                  <a:gd name="T0" fmla="*/ 44 w 187"/>
                  <a:gd name="T1" fmla="*/ 44 h 99"/>
                  <a:gd name="T2" fmla="*/ 142 w 187"/>
                  <a:gd name="T3" fmla="*/ 0 h 99"/>
                  <a:gd name="T4" fmla="*/ 187 w 187"/>
                  <a:gd name="T5" fmla="*/ 32 h 99"/>
                  <a:gd name="T6" fmla="*/ 44 w 187"/>
                  <a:gd name="T7" fmla="*/ 99 h 99"/>
                  <a:gd name="T8" fmla="*/ 0 w 187"/>
                  <a:gd name="T9" fmla="*/ 93 h 99"/>
                  <a:gd name="T10" fmla="*/ 16 w 187"/>
                  <a:gd name="T11" fmla="*/ 41 h 99"/>
                  <a:gd name="T12" fmla="*/ 44 w 187"/>
                  <a:gd name="T13" fmla="*/ 4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99">
                    <a:moveTo>
                      <a:pt x="44" y="44"/>
                    </a:moveTo>
                    <a:cubicBezTo>
                      <a:pt x="83" y="44"/>
                      <a:pt x="118" y="27"/>
                      <a:pt x="142" y="0"/>
                    </a:cubicBezTo>
                    <a:cubicBezTo>
                      <a:pt x="187" y="32"/>
                      <a:pt x="187" y="32"/>
                      <a:pt x="187" y="32"/>
                    </a:cubicBezTo>
                    <a:cubicBezTo>
                      <a:pt x="153" y="73"/>
                      <a:pt x="101" y="99"/>
                      <a:pt x="44" y="99"/>
                    </a:cubicBezTo>
                    <a:cubicBezTo>
                      <a:pt x="29" y="99"/>
                      <a:pt x="14" y="97"/>
                      <a:pt x="0" y="93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25" y="43"/>
                      <a:pt x="35" y="44"/>
                      <a:pt x="44" y="4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7">
                <a:extLst>
                  <a:ext uri="{FF2B5EF4-FFF2-40B4-BE49-F238E27FC236}">
                    <a16:creationId xmlns:a16="http://schemas.microsoft.com/office/drawing/2014/main" id="{32D4C426-D793-4EEA-B9D0-887B78560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5" y="2297109"/>
                <a:ext cx="650875" cy="777875"/>
              </a:xfrm>
              <a:custGeom>
                <a:avLst/>
                <a:gdLst>
                  <a:gd name="T0" fmla="*/ 133 w 133"/>
                  <a:gd name="T1" fmla="*/ 107 h 159"/>
                  <a:gd name="T2" fmla="*/ 116 w 133"/>
                  <a:gd name="T3" fmla="*/ 159 h 159"/>
                  <a:gd name="T4" fmla="*/ 0 w 133"/>
                  <a:gd name="T5" fmla="*/ 0 h 159"/>
                  <a:gd name="T6" fmla="*/ 55 w 133"/>
                  <a:gd name="T7" fmla="*/ 0 h 159"/>
                  <a:gd name="T8" fmla="*/ 133 w 133"/>
                  <a:gd name="T9" fmla="*/ 10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159">
                    <a:moveTo>
                      <a:pt x="133" y="107"/>
                    </a:moveTo>
                    <a:cubicBezTo>
                      <a:pt x="116" y="159"/>
                      <a:pt x="116" y="159"/>
                      <a:pt x="116" y="159"/>
                    </a:cubicBezTo>
                    <a:cubicBezTo>
                      <a:pt x="52" y="133"/>
                      <a:pt x="5" y="72"/>
                      <a:pt x="0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0" y="48"/>
                      <a:pt x="91" y="88"/>
                      <a:pt x="133" y="107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8">
                <a:extLst>
                  <a:ext uri="{FF2B5EF4-FFF2-40B4-BE49-F238E27FC236}">
                    <a16:creationId xmlns:a16="http://schemas.microsoft.com/office/drawing/2014/main" id="{0ABA6174-0E70-44D3-8A83-1DBBAD8B3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690" y="1317625"/>
                <a:ext cx="914401" cy="479424"/>
              </a:xfrm>
              <a:custGeom>
                <a:avLst/>
                <a:gdLst>
                  <a:gd name="T0" fmla="*/ 44 w 187"/>
                  <a:gd name="T1" fmla="*/ 54 h 98"/>
                  <a:gd name="T2" fmla="*/ 16 w 187"/>
                  <a:gd name="T3" fmla="*/ 57 h 98"/>
                  <a:gd name="T4" fmla="*/ 0 w 187"/>
                  <a:gd name="T5" fmla="*/ 5 h 98"/>
                  <a:gd name="T6" fmla="*/ 44 w 187"/>
                  <a:gd name="T7" fmla="*/ 0 h 98"/>
                  <a:gd name="T8" fmla="*/ 187 w 187"/>
                  <a:gd name="T9" fmla="*/ 66 h 98"/>
                  <a:gd name="T10" fmla="*/ 142 w 187"/>
                  <a:gd name="T11" fmla="*/ 98 h 98"/>
                  <a:gd name="T12" fmla="*/ 44 w 187"/>
                  <a:gd name="T13" fmla="*/ 5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98">
                    <a:moveTo>
                      <a:pt x="44" y="54"/>
                    </a:moveTo>
                    <a:cubicBezTo>
                      <a:pt x="35" y="54"/>
                      <a:pt x="25" y="55"/>
                      <a:pt x="16" y="5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4" y="2"/>
                      <a:pt x="29" y="0"/>
                      <a:pt x="44" y="0"/>
                    </a:cubicBezTo>
                    <a:cubicBezTo>
                      <a:pt x="101" y="0"/>
                      <a:pt x="153" y="25"/>
                      <a:pt x="187" y="66"/>
                    </a:cubicBezTo>
                    <a:cubicBezTo>
                      <a:pt x="142" y="98"/>
                      <a:pt x="142" y="98"/>
                      <a:pt x="142" y="98"/>
                    </a:cubicBezTo>
                    <a:cubicBezTo>
                      <a:pt x="118" y="71"/>
                      <a:pt x="83" y="54"/>
                      <a:pt x="44" y="5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9">
                <a:extLst>
                  <a:ext uri="{FF2B5EF4-FFF2-40B4-BE49-F238E27FC236}">
                    <a16:creationId xmlns:a16="http://schemas.microsoft.com/office/drawing/2014/main" id="{89CE8C12-81D7-451D-81C8-3992EEC64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1381126"/>
                <a:ext cx="650875" cy="782637"/>
              </a:xfrm>
              <a:custGeom>
                <a:avLst/>
                <a:gdLst>
                  <a:gd name="T0" fmla="*/ 55 w 133"/>
                  <a:gd name="T1" fmla="*/ 160 h 160"/>
                  <a:gd name="T2" fmla="*/ 0 w 133"/>
                  <a:gd name="T3" fmla="*/ 160 h 160"/>
                  <a:gd name="T4" fmla="*/ 116 w 133"/>
                  <a:gd name="T5" fmla="*/ 0 h 160"/>
                  <a:gd name="T6" fmla="*/ 133 w 133"/>
                  <a:gd name="T7" fmla="*/ 53 h 160"/>
                  <a:gd name="T8" fmla="*/ 55 w 133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160">
                    <a:moveTo>
                      <a:pt x="55" y="160"/>
                    </a:moveTo>
                    <a:cubicBezTo>
                      <a:pt x="0" y="160"/>
                      <a:pt x="0" y="160"/>
                      <a:pt x="0" y="160"/>
                    </a:cubicBezTo>
                    <a:cubicBezTo>
                      <a:pt x="5" y="87"/>
                      <a:pt x="52" y="27"/>
                      <a:pt x="116" y="0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91" y="71"/>
                      <a:pt x="60" y="112"/>
                      <a:pt x="55" y="1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2" name="Oval 102">
              <a:extLst>
                <a:ext uri="{FF2B5EF4-FFF2-40B4-BE49-F238E27FC236}">
                  <a16:creationId xmlns:a16="http://schemas.microsoft.com/office/drawing/2014/main" id="{3028C76B-8D91-421F-BE86-E9F4A616F4D3}"/>
                </a:ext>
              </a:extLst>
            </p:cNvPr>
            <p:cNvSpPr>
              <a:spLocks/>
            </p:cNvSpPr>
            <p:nvPr/>
          </p:nvSpPr>
          <p:spPr>
            <a:xfrm>
              <a:off x="10180122" y="3851947"/>
              <a:ext cx="556789" cy="55678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sx="110000" sy="110000" algn="ctr" rotWithShape="0">
                <a:schemeClr val="tx1">
                  <a:alpha val="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3FABBAAE-3779-4ACC-A794-7FF540784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1057" y="4018184"/>
              <a:ext cx="274915" cy="224307"/>
            </a:xfrm>
            <a:custGeom>
              <a:avLst/>
              <a:gdLst>
                <a:gd name="connsiteX0" fmla="*/ 508188 w 609120"/>
                <a:gd name="connsiteY0" fmla="*/ 388434 h 496992"/>
                <a:gd name="connsiteX1" fmla="*/ 508188 w 609120"/>
                <a:gd name="connsiteY1" fmla="*/ 438152 h 496992"/>
                <a:gd name="connsiteX2" fmla="*/ 557983 w 609120"/>
                <a:gd name="connsiteY2" fmla="*/ 438152 h 496992"/>
                <a:gd name="connsiteX3" fmla="*/ 557983 w 609120"/>
                <a:gd name="connsiteY3" fmla="*/ 388434 h 496992"/>
                <a:gd name="connsiteX4" fmla="*/ 51136 w 609120"/>
                <a:gd name="connsiteY4" fmla="*/ 388434 h 496992"/>
                <a:gd name="connsiteX5" fmla="*/ 51136 w 609120"/>
                <a:gd name="connsiteY5" fmla="*/ 438152 h 496992"/>
                <a:gd name="connsiteX6" fmla="*/ 100931 w 609120"/>
                <a:gd name="connsiteY6" fmla="*/ 438152 h 496992"/>
                <a:gd name="connsiteX7" fmla="*/ 100931 w 609120"/>
                <a:gd name="connsiteY7" fmla="*/ 388434 h 496992"/>
                <a:gd name="connsiteX8" fmla="*/ 508188 w 609120"/>
                <a:gd name="connsiteY8" fmla="*/ 314770 h 496992"/>
                <a:gd name="connsiteX9" fmla="*/ 508188 w 609120"/>
                <a:gd name="connsiteY9" fmla="*/ 364430 h 496992"/>
                <a:gd name="connsiteX10" fmla="*/ 557983 w 609120"/>
                <a:gd name="connsiteY10" fmla="*/ 364430 h 496992"/>
                <a:gd name="connsiteX11" fmla="*/ 557983 w 609120"/>
                <a:gd name="connsiteY11" fmla="*/ 314770 h 496992"/>
                <a:gd name="connsiteX12" fmla="*/ 51136 w 609120"/>
                <a:gd name="connsiteY12" fmla="*/ 314770 h 496992"/>
                <a:gd name="connsiteX13" fmla="*/ 51136 w 609120"/>
                <a:gd name="connsiteY13" fmla="*/ 364430 h 496992"/>
                <a:gd name="connsiteX14" fmla="*/ 100931 w 609120"/>
                <a:gd name="connsiteY14" fmla="*/ 364430 h 496992"/>
                <a:gd name="connsiteX15" fmla="*/ 100931 w 609120"/>
                <a:gd name="connsiteY15" fmla="*/ 314770 h 496992"/>
                <a:gd name="connsiteX16" fmla="*/ 354456 w 609120"/>
                <a:gd name="connsiteY16" fmla="*/ 314763 h 496992"/>
                <a:gd name="connsiteX17" fmla="*/ 354456 w 609120"/>
                <a:gd name="connsiteY17" fmla="*/ 364425 h 496992"/>
                <a:gd name="connsiteX18" fmla="*/ 404189 w 609120"/>
                <a:gd name="connsiteY18" fmla="*/ 364425 h 496992"/>
                <a:gd name="connsiteX19" fmla="*/ 404189 w 609120"/>
                <a:gd name="connsiteY19" fmla="*/ 314763 h 496992"/>
                <a:gd name="connsiteX20" fmla="*/ 279770 w 609120"/>
                <a:gd name="connsiteY20" fmla="*/ 314763 h 496992"/>
                <a:gd name="connsiteX21" fmla="*/ 279770 w 609120"/>
                <a:gd name="connsiteY21" fmla="*/ 364425 h 496992"/>
                <a:gd name="connsiteX22" fmla="*/ 329561 w 609120"/>
                <a:gd name="connsiteY22" fmla="*/ 364425 h 496992"/>
                <a:gd name="connsiteX23" fmla="*/ 329561 w 609120"/>
                <a:gd name="connsiteY23" fmla="*/ 314763 h 496992"/>
                <a:gd name="connsiteX24" fmla="*/ 205085 w 609120"/>
                <a:gd name="connsiteY24" fmla="*/ 314763 h 496992"/>
                <a:gd name="connsiteX25" fmla="*/ 205085 w 609120"/>
                <a:gd name="connsiteY25" fmla="*/ 364425 h 496992"/>
                <a:gd name="connsiteX26" fmla="*/ 254875 w 609120"/>
                <a:gd name="connsiteY26" fmla="*/ 364425 h 496992"/>
                <a:gd name="connsiteX27" fmla="*/ 254875 w 609120"/>
                <a:gd name="connsiteY27" fmla="*/ 314763 h 496992"/>
                <a:gd name="connsiteX28" fmla="*/ 469471 w 609120"/>
                <a:gd name="connsiteY28" fmla="*/ 288542 h 496992"/>
                <a:gd name="connsiteX29" fmla="*/ 596700 w 609120"/>
                <a:gd name="connsiteY29" fmla="*/ 288542 h 496992"/>
                <a:gd name="connsiteX30" fmla="*/ 596700 w 609120"/>
                <a:gd name="connsiteY30" fmla="*/ 496992 h 496992"/>
                <a:gd name="connsiteX31" fmla="*/ 469471 w 609120"/>
                <a:gd name="connsiteY31" fmla="*/ 496992 h 496992"/>
                <a:gd name="connsiteX32" fmla="*/ 12419 w 609120"/>
                <a:gd name="connsiteY32" fmla="*/ 288542 h 496992"/>
                <a:gd name="connsiteX33" fmla="*/ 139648 w 609120"/>
                <a:gd name="connsiteY33" fmla="*/ 288542 h 496992"/>
                <a:gd name="connsiteX34" fmla="*/ 139648 w 609120"/>
                <a:gd name="connsiteY34" fmla="*/ 496992 h 496992"/>
                <a:gd name="connsiteX35" fmla="*/ 12419 w 609120"/>
                <a:gd name="connsiteY35" fmla="*/ 496992 h 496992"/>
                <a:gd name="connsiteX36" fmla="*/ 469471 w 609120"/>
                <a:gd name="connsiteY36" fmla="*/ 257070 h 496992"/>
                <a:gd name="connsiteX37" fmla="*/ 609120 w 609120"/>
                <a:gd name="connsiteY37" fmla="*/ 257070 h 496992"/>
                <a:gd name="connsiteX38" fmla="*/ 609120 w 609120"/>
                <a:gd name="connsiteY38" fmla="*/ 271959 h 496992"/>
                <a:gd name="connsiteX39" fmla="*/ 469471 w 609120"/>
                <a:gd name="connsiteY39" fmla="*/ 271959 h 496992"/>
                <a:gd name="connsiteX40" fmla="*/ 0 w 609120"/>
                <a:gd name="connsiteY40" fmla="*/ 257070 h 496992"/>
                <a:gd name="connsiteX41" fmla="*/ 139649 w 609120"/>
                <a:gd name="connsiteY41" fmla="*/ 257070 h 496992"/>
                <a:gd name="connsiteX42" fmla="*/ 139649 w 609120"/>
                <a:gd name="connsiteY42" fmla="*/ 271959 h 496992"/>
                <a:gd name="connsiteX43" fmla="*/ 0 w 609120"/>
                <a:gd name="connsiteY43" fmla="*/ 271959 h 496992"/>
                <a:gd name="connsiteX44" fmla="*/ 354456 w 609120"/>
                <a:gd name="connsiteY44" fmla="*/ 240183 h 496992"/>
                <a:gd name="connsiteX45" fmla="*/ 354456 w 609120"/>
                <a:gd name="connsiteY45" fmla="*/ 289903 h 496992"/>
                <a:gd name="connsiteX46" fmla="*/ 404189 w 609120"/>
                <a:gd name="connsiteY46" fmla="*/ 289903 h 496992"/>
                <a:gd name="connsiteX47" fmla="*/ 404189 w 609120"/>
                <a:gd name="connsiteY47" fmla="*/ 240183 h 496992"/>
                <a:gd name="connsiteX48" fmla="*/ 279770 w 609120"/>
                <a:gd name="connsiteY48" fmla="*/ 240183 h 496992"/>
                <a:gd name="connsiteX49" fmla="*/ 279770 w 609120"/>
                <a:gd name="connsiteY49" fmla="*/ 289903 h 496992"/>
                <a:gd name="connsiteX50" fmla="*/ 329561 w 609120"/>
                <a:gd name="connsiteY50" fmla="*/ 289903 h 496992"/>
                <a:gd name="connsiteX51" fmla="*/ 329561 w 609120"/>
                <a:gd name="connsiteY51" fmla="*/ 240183 h 496992"/>
                <a:gd name="connsiteX52" fmla="*/ 205085 w 609120"/>
                <a:gd name="connsiteY52" fmla="*/ 240183 h 496992"/>
                <a:gd name="connsiteX53" fmla="*/ 205085 w 609120"/>
                <a:gd name="connsiteY53" fmla="*/ 289903 h 496992"/>
                <a:gd name="connsiteX54" fmla="*/ 254875 w 609120"/>
                <a:gd name="connsiteY54" fmla="*/ 289903 h 496992"/>
                <a:gd name="connsiteX55" fmla="*/ 254875 w 609120"/>
                <a:gd name="connsiteY55" fmla="*/ 240183 h 496992"/>
                <a:gd name="connsiteX56" fmla="*/ 354456 w 609120"/>
                <a:gd name="connsiteY56" fmla="*/ 165603 h 496992"/>
                <a:gd name="connsiteX57" fmla="*/ 354456 w 609120"/>
                <a:gd name="connsiteY57" fmla="*/ 215323 h 496992"/>
                <a:gd name="connsiteX58" fmla="*/ 404189 w 609120"/>
                <a:gd name="connsiteY58" fmla="*/ 215323 h 496992"/>
                <a:gd name="connsiteX59" fmla="*/ 404189 w 609120"/>
                <a:gd name="connsiteY59" fmla="*/ 165603 h 496992"/>
                <a:gd name="connsiteX60" fmla="*/ 279770 w 609120"/>
                <a:gd name="connsiteY60" fmla="*/ 165603 h 496992"/>
                <a:gd name="connsiteX61" fmla="*/ 279770 w 609120"/>
                <a:gd name="connsiteY61" fmla="*/ 215323 h 496992"/>
                <a:gd name="connsiteX62" fmla="*/ 329561 w 609120"/>
                <a:gd name="connsiteY62" fmla="*/ 215323 h 496992"/>
                <a:gd name="connsiteX63" fmla="*/ 329561 w 609120"/>
                <a:gd name="connsiteY63" fmla="*/ 165603 h 496992"/>
                <a:gd name="connsiteX64" fmla="*/ 205085 w 609120"/>
                <a:gd name="connsiteY64" fmla="*/ 165603 h 496992"/>
                <a:gd name="connsiteX65" fmla="*/ 205085 w 609120"/>
                <a:gd name="connsiteY65" fmla="*/ 215323 h 496992"/>
                <a:gd name="connsiteX66" fmla="*/ 254875 w 609120"/>
                <a:gd name="connsiteY66" fmla="*/ 215323 h 496992"/>
                <a:gd name="connsiteX67" fmla="*/ 254875 w 609120"/>
                <a:gd name="connsiteY67" fmla="*/ 165603 h 496992"/>
                <a:gd name="connsiteX68" fmla="*/ 304666 w 609120"/>
                <a:gd name="connsiteY68" fmla="*/ 50313 h 496992"/>
                <a:gd name="connsiteX69" fmla="*/ 446043 w 609120"/>
                <a:gd name="connsiteY69" fmla="*/ 144792 h 496992"/>
                <a:gd name="connsiteX70" fmla="*/ 446043 w 609120"/>
                <a:gd name="connsiteY70" fmla="*/ 496992 h 496992"/>
                <a:gd name="connsiteX71" fmla="*/ 346119 w 609120"/>
                <a:gd name="connsiteY71" fmla="*/ 496992 h 496992"/>
                <a:gd name="connsiteX72" fmla="*/ 346119 w 609120"/>
                <a:gd name="connsiteY72" fmla="*/ 381018 h 496992"/>
                <a:gd name="connsiteX73" fmla="*/ 263154 w 609120"/>
                <a:gd name="connsiteY73" fmla="*/ 381018 h 496992"/>
                <a:gd name="connsiteX74" fmla="*/ 263154 w 609120"/>
                <a:gd name="connsiteY74" fmla="*/ 496992 h 496992"/>
                <a:gd name="connsiteX75" fmla="*/ 163288 w 609120"/>
                <a:gd name="connsiteY75" fmla="*/ 496992 h 496992"/>
                <a:gd name="connsiteX76" fmla="*/ 163288 w 609120"/>
                <a:gd name="connsiteY76" fmla="*/ 144792 h 496992"/>
                <a:gd name="connsiteX77" fmla="*/ 304666 w 609120"/>
                <a:gd name="connsiteY77" fmla="*/ 0 h 496992"/>
                <a:gd name="connsiteX78" fmla="*/ 501719 w 609120"/>
                <a:gd name="connsiteY78" fmla="*/ 131040 h 496992"/>
                <a:gd name="connsiteX79" fmla="*/ 455296 w 609120"/>
                <a:gd name="connsiteY79" fmla="*/ 131040 h 496992"/>
                <a:gd name="connsiteX80" fmla="*/ 309291 w 609120"/>
                <a:gd name="connsiteY80" fmla="*/ 33473 h 496992"/>
                <a:gd name="connsiteX81" fmla="*/ 300040 w 609120"/>
                <a:gd name="connsiteY81" fmla="*/ 33473 h 496992"/>
                <a:gd name="connsiteX82" fmla="*/ 154035 w 609120"/>
                <a:gd name="connsiteY82" fmla="*/ 131040 h 496992"/>
                <a:gd name="connsiteX83" fmla="*/ 107612 w 609120"/>
                <a:gd name="connsiteY83" fmla="*/ 131040 h 49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9120" h="496992">
                  <a:moveTo>
                    <a:pt x="508188" y="388434"/>
                  </a:moveTo>
                  <a:lnTo>
                    <a:pt x="508188" y="438152"/>
                  </a:lnTo>
                  <a:lnTo>
                    <a:pt x="557983" y="438152"/>
                  </a:lnTo>
                  <a:lnTo>
                    <a:pt x="557983" y="388434"/>
                  </a:lnTo>
                  <a:close/>
                  <a:moveTo>
                    <a:pt x="51136" y="388434"/>
                  </a:moveTo>
                  <a:lnTo>
                    <a:pt x="51136" y="438152"/>
                  </a:lnTo>
                  <a:lnTo>
                    <a:pt x="100931" y="438152"/>
                  </a:lnTo>
                  <a:lnTo>
                    <a:pt x="100931" y="388434"/>
                  </a:lnTo>
                  <a:close/>
                  <a:moveTo>
                    <a:pt x="508188" y="314770"/>
                  </a:moveTo>
                  <a:lnTo>
                    <a:pt x="508188" y="364430"/>
                  </a:lnTo>
                  <a:lnTo>
                    <a:pt x="557983" y="364430"/>
                  </a:lnTo>
                  <a:lnTo>
                    <a:pt x="557983" y="314770"/>
                  </a:lnTo>
                  <a:close/>
                  <a:moveTo>
                    <a:pt x="51136" y="314770"/>
                  </a:moveTo>
                  <a:lnTo>
                    <a:pt x="51136" y="364430"/>
                  </a:lnTo>
                  <a:lnTo>
                    <a:pt x="100931" y="364430"/>
                  </a:lnTo>
                  <a:lnTo>
                    <a:pt x="100931" y="314770"/>
                  </a:lnTo>
                  <a:close/>
                  <a:moveTo>
                    <a:pt x="354456" y="314763"/>
                  </a:moveTo>
                  <a:lnTo>
                    <a:pt x="354456" y="364425"/>
                  </a:lnTo>
                  <a:lnTo>
                    <a:pt x="404189" y="364425"/>
                  </a:lnTo>
                  <a:lnTo>
                    <a:pt x="404189" y="314763"/>
                  </a:lnTo>
                  <a:close/>
                  <a:moveTo>
                    <a:pt x="279770" y="314763"/>
                  </a:moveTo>
                  <a:lnTo>
                    <a:pt x="279770" y="364425"/>
                  </a:lnTo>
                  <a:lnTo>
                    <a:pt x="329561" y="364425"/>
                  </a:lnTo>
                  <a:lnTo>
                    <a:pt x="329561" y="314763"/>
                  </a:lnTo>
                  <a:close/>
                  <a:moveTo>
                    <a:pt x="205085" y="314763"/>
                  </a:moveTo>
                  <a:lnTo>
                    <a:pt x="205085" y="364425"/>
                  </a:lnTo>
                  <a:lnTo>
                    <a:pt x="254875" y="364425"/>
                  </a:lnTo>
                  <a:lnTo>
                    <a:pt x="254875" y="314763"/>
                  </a:lnTo>
                  <a:close/>
                  <a:moveTo>
                    <a:pt x="469471" y="288542"/>
                  </a:moveTo>
                  <a:lnTo>
                    <a:pt x="596700" y="288542"/>
                  </a:lnTo>
                  <a:lnTo>
                    <a:pt x="596700" y="496992"/>
                  </a:lnTo>
                  <a:lnTo>
                    <a:pt x="469471" y="496992"/>
                  </a:lnTo>
                  <a:close/>
                  <a:moveTo>
                    <a:pt x="12419" y="288542"/>
                  </a:moveTo>
                  <a:lnTo>
                    <a:pt x="139648" y="288542"/>
                  </a:lnTo>
                  <a:lnTo>
                    <a:pt x="139648" y="496992"/>
                  </a:lnTo>
                  <a:lnTo>
                    <a:pt x="12419" y="496992"/>
                  </a:lnTo>
                  <a:close/>
                  <a:moveTo>
                    <a:pt x="469471" y="257070"/>
                  </a:moveTo>
                  <a:lnTo>
                    <a:pt x="609120" y="257070"/>
                  </a:lnTo>
                  <a:lnTo>
                    <a:pt x="609120" y="271959"/>
                  </a:lnTo>
                  <a:lnTo>
                    <a:pt x="469471" y="271959"/>
                  </a:lnTo>
                  <a:close/>
                  <a:moveTo>
                    <a:pt x="0" y="257070"/>
                  </a:moveTo>
                  <a:lnTo>
                    <a:pt x="139649" y="257070"/>
                  </a:lnTo>
                  <a:lnTo>
                    <a:pt x="139649" y="271959"/>
                  </a:lnTo>
                  <a:lnTo>
                    <a:pt x="0" y="271959"/>
                  </a:lnTo>
                  <a:close/>
                  <a:moveTo>
                    <a:pt x="354456" y="240183"/>
                  </a:moveTo>
                  <a:lnTo>
                    <a:pt x="354456" y="289903"/>
                  </a:lnTo>
                  <a:lnTo>
                    <a:pt x="404189" y="289903"/>
                  </a:lnTo>
                  <a:lnTo>
                    <a:pt x="404189" y="240183"/>
                  </a:lnTo>
                  <a:close/>
                  <a:moveTo>
                    <a:pt x="279770" y="240183"/>
                  </a:moveTo>
                  <a:lnTo>
                    <a:pt x="279770" y="289903"/>
                  </a:lnTo>
                  <a:lnTo>
                    <a:pt x="329561" y="289903"/>
                  </a:lnTo>
                  <a:lnTo>
                    <a:pt x="329561" y="240183"/>
                  </a:lnTo>
                  <a:close/>
                  <a:moveTo>
                    <a:pt x="205085" y="240183"/>
                  </a:moveTo>
                  <a:lnTo>
                    <a:pt x="205085" y="289903"/>
                  </a:lnTo>
                  <a:lnTo>
                    <a:pt x="254875" y="289903"/>
                  </a:lnTo>
                  <a:lnTo>
                    <a:pt x="254875" y="240183"/>
                  </a:lnTo>
                  <a:close/>
                  <a:moveTo>
                    <a:pt x="354456" y="165603"/>
                  </a:moveTo>
                  <a:lnTo>
                    <a:pt x="354456" y="215323"/>
                  </a:lnTo>
                  <a:lnTo>
                    <a:pt x="404189" y="215323"/>
                  </a:lnTo>
                  <a:lnTo>
                    <a:pt x="404189" y="165603"/>
                  </a:lnTo>
                  <a:close/>
                  <a:moveTo>
                    <a:pt x="279770" y="165603"/>
                  </a:moveTo>
                  <a:lnTo>
                    <a:pt x="279770" y="215323"/>
                  </a:lnTo>
                  <a:lnTo>
                    <a:pt x="329561" y="215323"/>
                  </a:lnTo>
                  <a:lnTo>
                    <a:pt x="329561" y="165603"/>
                  </a:lnTo>
                  <a:close/>
                  <a:moveTo>
                    <a:pt x="205085" y="165603"/>
                  </a:moveTo>
                  <a:lnTo>
                    <a:pt x="205085" y="215323"/>
                  </a:lnTo>
                  <a:lnTo>
                    <a:pt x="254875" y="215323"/>
                  </a:lnTo>
                  <a:lnTo>
                    <a:pt x="254875" y="165603"/>
                  </a:lnTo>
                  <a:close/>
                  <a:moveTo>
                    <a:pt x="304666" y="50313"/>
                  </a:moveTo>
                  <a:lnTo>
                    <a:pt x="446043" y="144792"/>
                  </a:lnTo>
                  <a:lnTo>
                    <a:pt x="446043" y="496992"/>
                  </a:lnTo>
                  <a:lnTo>
                    <a:pt x="346119" y="496992"/>
                  </a:lnTo>
                  <a:lnTo>
                    <a:pt x="346119" y="381018"/>
                  </a:lnTo>
                  <a:lnTo>
                    <a:pt x="263154" y="381018"/>
                  </a:lnTo>
                  <a:lnTo>
                    <a:pt x="263154" y="496992"/>
                  </a:lnTo>
                  <a:lnTo>
                    <a:pt x="163288" y="496992"/>
                  </a:lnTo>
                  <a:lnTo>
                    <a:pt x="163288" y="144792"/>
                  </a:lnTo>
                  <a:close/>
                  <a:moveTo>
                    <a:pt x="304666" y="0"/>
                  </a:moveTo>
                  <a:lnTo>
                    <a:pt x="501719" y="131040"/>
                  </a:lnTo>
                  <a:lnTo>
                    <a:pt x="455296" y="131040"/>
                  </a:lnTo>
                  <a:lnTo>
                    <a:pt x="309291" y="33473"/>
                  </a:lnTo>
                  <a:lnTo>
                    <a:pt x="300040" y="33473"/>
                  </a:lnTo>
                  <a:lnTo>
                    <a:pt x="154035" y="131040"/>
                  </a:lnTo>
                  <a:lnTo>
                    <a:pt x="107612" y="1310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52E7DDB-42BE-48C0-91D0-27905BC28F1B}"/>
                </a:ext>
              </a:extLst>
            </p:cNvPr>
            <p:cNvGrpSpPr/>
            <p:nvPr/>
          </p:nvGrpSpPr>
          <p:grpSpPr>
            <a:xfrm>
              <a:off x="1225140" y="3621385"/>
              <a:ext cx="1019688" cy="1020572"/>
              <a:chOff x="5563114" y="3958296"/>
              <a:chExt cx="1065766" cy="1066692"/>
            </a:xfrm>
          </p:grpSpPr>
          <p:grpSp>
            <p:nvGrpSpPr>
              <p:cNvPr id="48" name="Group 25">
                <a:extLst>
                  <a:ext uri="{FF2B5EF4-FFF2-40B4-BE49-F238E27FC236}">
                    <a16:creationId xmlns:a16="http://schemas.microsoft.com/office/drawing/2014/main" id="{A703701D-2542-4BD2-8172-62C0F69A725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563114" y="3958296"/>
                <a:ext cx="1065766" cy="1066692"/>
                <a:chOff x="3662363" y="1317626"/>
                <a:chExt cx="1824038" cy="1825624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51" name="Freeform 5">
                  <a:extLst>
                    <a:ext uri="{FF2B5EF4-FFF2-40B4-BE49-F238E27FC236}">
                      <a16:creationId xmlns:a16="http://schemas.microsoft.com/office/drawing/2014/main" id="{987D643E-85B9-4856-A880-8E9516A114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29213" y="1747838"/>
                  <a:ext cx="357188" cy="965200"/>
                </a:xfrm>
                <a:custGeom>
                  <a:avLst/>
                  <a:gdLst>
                    <a:gd name="T0" fmla="*/ 18 w 73"/>
                    <a:gd name="T1" fmla="*/ 98 h 197"/>
                    <a:gd name="T2" fmla="*/ 0 w 73"/>
                    <a:gd name="T3" fmla="*/ 32 h 197"/>
                    <a:gd name="T4" fmla="*/ 45 w 73"/>
                    <a:gd name="T5" fmla="*/ 0 h 197"/>
                    <a:gd name="T6" fmla="*/ 73 w 73"/>
                    <a:gd name="T7" fmla="*/ 98 h 197"/>
                    <a:gd name="T8" fmla="*/ 45 w 73"/>
                    <a:gd name="T9" fmla="*/ 197 h 197"/>
                    <a:gd name="T10" fmla="*/ 0 w 73"/>
                    <a:gd name="T11" fmla="*/ 164 h 197"/>
                    <a:gd name="T12" fmla="*/ 18 w 73"/>
                    <a:gd name="T13" fmla="*/ 98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" h="197">
                      <a:moveTo>
                        <a:pt x="18" y="98"/>
                      </a:moveTo>
                      <a:cubicBezTo>
                        <a:pt x="18" y="74"/>
                        <a:pt x="12" y="51"/>
                        <a:pt x="0" y="32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62" y="28"/>
                        <a:pt x="73" y="62"/>
                        <a:pt x="73" y="98"/>
                      </a:cubicBezTo>
                      <a:cubicBezTo>
                        <a:pt x="73" y="134"/>
                        <a:pt x="62" y="168"/>
                        <a:pt x="45" y="197"/>
                      </a:cubicBezTo>
                      <a:cubicBezTo>
                        <a:pt x="0" y="164"/>
                        <a:pt x="0" y="164"/>
                        <a:pt x="0" y="164"/>
                      </a:cubicBezTo>
                      <a:cubicBezTo>
                        <a:pt x="12" y="145"/>
                        <a:pt x="18" y="122"/>
                        <a:pt x="18" y="98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" name="Freeform 6">
                  <a:extLst>
                    <a:ext uri="{FF2B5EF4-FFF2-40B4-BE49-F238E27FC236}">
                      <a16:creationId xmlns:a16="http://schemas.microsoft.com/office/drawing/2014/main" id="{717202C7-6057-4842-8099-F464453ACE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7688" y="2659063"/>
                  <a:ext cx="914400" cy="484187"/>
                </a:xfrm>
                <a:custGeom>
                  <a:avLst/>
                  <a:gdLst>
                    <a:gd name="T0" fmla="*/ 44 w 187"/>
                    <a:gd name="T1" fmla="*/ 44 h 99"/>
                    <a:gd name="T2" fmla="*/ 142 w 187"/>
                    <a:gd name="T3" fmla="*/ 0 h 99"/>
                    <a:gd name="T4" fmla="*/ 187 w 187"/>
                    <a:gd name="T5" fmla="*/ 32 h 99"/>
                    <a:gd name="T6" fmla="*/ 44 w 187"/>
                    <a:gd name="T7" fmla="*/ 99 h 99"/>
                    <a:gd name="T8" fmla="*/ 0 w 187"/>
                    <a:gd name="T9" fmla="*/ 93 h 99"/>
                    <a:gd name="T10" fmla="*/ 16 w 187"/>
                    <a:gd name="T11" fmla="*/ 41 h 99"/>
                    <a:gd name="T12" fmla="*/ 44 w 187"/>
                    <a:gd name="T13" fmla="*/ 44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7" h="99">
                      <a:moveTo>
                        <a:pt x="44" y="44"/>
                      </a:moveTo>
                      <a:cubicBezTo>
                        <a:pt x="83" y="44"/>
                        <a:pt x="118" y="27"/>
                        <a:pt x="142" y="0"/>
                      </a:cubicBezTo>
                      <a:cubicBezTo>
                        <a:pt x="187" y="32"/>
                        <a:pt x="187" y="32"/>
                        <a:pt x="187" y="32"/>
                      </a:cubicBezTo>
                      <a:cubicBezTo>
                        <a:pt x="153" y="73"/>
                        <a:pt x="101" y="99"/>
                        <a:pt x="44" y="99"/>
                      </a:cubicBezTo>
                      <a:cubicBezTo>
                        <a:pt x="29" y="99"/>
                        <a:pt x="14" y="97"/>
                        <a:pt x="0" y="93"/>
                      </a:cubicBezTo>
                      <a:cubicBezTo>
                        <a:pt x="16" y="41"/>
                        <a:pt x="16" y="41"/>
                        <a:pt x="16" y="41"/>
                      </a:cubicBezTo>
                      <a:cubicBezTo>
                        <a:pt x="25" y="43"/>
                        <a:pt x="35" y="44"/>
                        <a:pt x="44" y="44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" name="Freeform 7">
                  <a:extLst>
                    <a:ext uri="{FF2B5EF4-FFF2-40B4-BE49-F238E27FC236}">
                      <a16:creationId xmlns:a16="http://schemas.microsoft.com/office/drawing/2014/main" id="{57E274C4-C37A-409E-975F-A8C968AD1F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2363" y="2297113"/>
                  <a:ext cx="650875" cy="777875"/>
                </a:xfrm>
                <a:custGeom>
                  <a:avLst/>
                  <a:gdLst>
                    <a:gd name="T0" fmla="*/ 133 w 133"/>
                    <a:gd name="T1" fmla="*/ 107 h 159"/>
                    <a:gd name="T2" fmla="*/ 116 w 133"/>
                    <a:gd name="T3" fmla="*/ 159 h 159"/>
                    <a:gd name="T4" fmla="*/ 0 w 133"/>
                    <a:gd name="T5" fmla="*/ 0 h 159"/>
                    <a:gd name="T6" fmla="*/ 55 w 133"/>
                    <a:gd name="T7" fmla="*/ 0 h 159"/>
                    <a:gd name="T8" fmla="*/ 133 w 133"/>
                    <a:gd name="T9" fmla="*/ 107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3" h="159">
                      <a:moveTo>
                        <a:pt x="133" y="107"/>
                      </a:moveTo>
                      <a:cubicBezTo>
                        <a:pt x="116" y="159"/>
                        <a:pt x="116" y="159"/>
                        <a:pt x="116" y="159"/>
                      </a:cubicBezTo>
                      <a:cubicBezTo>
                        <a:pt x="52" y="133"/>
                        <a:pt x="5" y="72"/>
                        <a:pt x="0" y="0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60" y="48"/>
                        <a:pt x="91" y="88"/>
                        <a:pt x="133" y="107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" name="Freeform 8">
                  <a:extLst>
                    <a:ext uri="{FF2B5EF4-FFF2-40B4-BE49-F238E27FC236}">
                      <a16:creationId xmlns:a16="http://schemas.microsoft.com/office/drawing/2014/main" id="{F827A91D-EE99-410E-AEF9-D6EAB7957F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7688" y="1317626"/>
                  <a:ext cx="914400" cy="479425"/>
                </a:xfrm>
                <a:custGeom>
                  <a:avLst/>
                  <a:gdLst>
                    <a:gd name="T0" fmla="*/ 44 w 187"/>
                    <a:gd name="T1" fmla="*/ 54 h 98"/>
                    <a:gd name="T2" fmla="*/ 16 w 187"/>
                    <a:gd name="T3" fmla="*/ 57 h 98"/>
                    <a:gd name="T4" fmla="*/ 0 w 187"/>
                    <a:gd name="T5" fmla="*/ 5 h 98"/>
                    <a:gd name="T6" fmla="*/ 44 w 187"/>
                    <a:gd name="T7" fmla="*/ 0 h 98"/>
                    <a:gd name="T8" fmla="*/ 187 w 187"/>
                    <a:gd name="T9" fmla="*/ 66 h 98"/>
                    <a:gd name="T10" fmla="*/ 142 w 187"/>
                    <a:gd name="T11" fmla="*/ 98 h 98"/>
                    <a:gd name="T12" fmla="*/ 44 w 187"/>
                    <a:gd name="T13" fmla="*/ 5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7" h="98">
                      <a:moveTo>
                        <a:pt x="44" y="54"/>
                      </a:moveTo>
                      <a:cubicBezTo>
                        <a:pt x="35" y="54"/>
                        <a:pt x="25" y="55"/>
                        <a:pt x="16" y="57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4" y="2"/>
                        <a:pt x="29" y="0"/>
                        <a:pt x="44" y="0"/>
                      </a:cubicBezTo>
                      <a:cubicBezTo>
                        <a:pt x="101" y="0"/>
                        <a:pt x="153" y="25"/>
                        <a:pt x="187" y="66"/>
                      </a:cubicBezTo>
                      <a:cubicBezTo>
                        <a:pt x="142" y="98"/>
                        <a:pt x="142" y="98"/>
                        <a:pt x="142" y="98"/>
                      </a:cubicBezTo>
                      <a:cubicBezTo>
                        <a:pt x="118" y="71"/>
                        <a:pt x="83" y="54"/>
                        <a:pt x="44" y="54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DA17EF10-A8C1-47D8-B38A-38879E5E66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2363" y="1381125"/>
                  <a:ext cx="650875" cy="782637"/>
                </a:xfrm>
                <a:custGeom>
                  <a:avLst/>
                  <a:gdLst>
                    <a:gd name="T0" fmla="*/ 55 w 133"/>
                    <a:gd name="T1" fmla="*/ 160 h 160"/>
                    <a:gd name="T2" fmla="*/ 0 w 133"/>
                    <a:gd name="T3" fmla="*/ 160 h 160"/>
                    <a:gd name="T4" fmla="*/ 116 w 133"/>
                    <a:gd name="T5" fmla="*/ 0 h 160"/>
                    <a:gd name="T6" fmla="*/ 133 w 133"/>
                    <a:gd name="T7" fmla="*/ 53 h 160"/>
                    <a:gd name="T8" fmla="*/ 55 w 133"/>
                    <a:gd name="T9" fmla="*/ 160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3" h="160">
                      <a:moveTo>
                        <a:pt x="55" y="160"/>
                      </a:moveTo>
                      <a:cubicBezTo>
                        <a:pt x="0" y="160"/>
                        <a:pt x="0" y="160"/>
                        <a:pt x="0" y="160"/>
                      </a:cubicBezTo>
                      <a:cubicBezTo>
                        <a:pt x="5" y="87"/>
                        <a:pt x="52" y="27"/>
                        <a:pt x="116" y="0"/>
                      </a:cubicBezTo>
                      <a:cubicBezTo>
                        <a:pt x="133" y="53"/>
                        <a:pt x="133" y="53"/>
                        <a:pt x="133" y="53"/>
                      </a:cubicBezTo>
                      <a:cubicBezTo>
                        <a:pt x="91" y="71"/>
                        <a:pt x="60" y="112"/>
                        <a:pt x="55" y="16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49" name="Oval 102">
                <a:extLst>
                  <a:ext uri="{FF2B5EF4-FFF2-40B4-BE49-F238E27FC236}">
                    <a16:creationId xmlns:a16="http://schemas.microsoft.com/office/drawing/2014/main" id="{C4ABA5C0-A886-44F7-B8CB-F5F338EE9B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05026" y="4199277"/>
                <a:ext cx="581949" cy="58194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sx="110000" sy="110000" algn="ctr" rotWithShape="0">
                  <a:schemeClr val="tx1">
                    <a:alpha val="8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D3CAE969-D740-49F0-BDB7-C522BEB91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2330" y="4373027"/>
                <a:ext cx="287338" cy="234444"/>
              </a:xfrm>
              <a:custGeom>
                <a:avLst/>
                <a:gdLst>
                  <a:gd name="connsiteX0" fmla="*/ 508188 w 609120"/>
                  <a:gd name="connsiteY0" fmla="*/ 388434 h 496992"/>
                  <a:gd name="connsiteX1" fmla="*/ 508188 w 609120"/>
                  <a:gd name="connsiteY1" fmla="*/ 438152 h 496992"/>
                  <a:gd name="connsiteX2" fmla="*/ 557983 w 609120"/>
                  <a:gd name="connsiteY2" fmla="*/ 438152 h 496992"/>
                  <a:gd name="connsiteX3" fmla="*/ 557983 w 609120"/>
                  <a:gd name="connsiteY3" fmla="*/ 388434 h 496992"/>
                  <a:gd name="connsiteX4" fmla="*/ 51136 w 609120"/>
                  <a:gd name="connsiteY4" fmla="*/ 388434 h 496992"/>
                  <a:gd name="connsiteX5" fmla="*/ 51136 w 609120"/>
                  <a:gd name="connsiteY5" fmla="*/ 438152 h 496992"/>
                  <a:gd name="connsiteX6" fmla="*/ 100931 w 609120"/>
                  <a:gd name="connsiteY6" fmla="*/ 438152 h 496992"/>
                  <a:gd name="connsiteX7" fmla="*/ 100931 w 609120"/>
                  <a:gd name="connsiteY7" fmla="*/ 388434 h 496992"/>
                  <a:gd name="connsiteX8" fmla="*/ 508188 w 609120"/>
                  <a:gd name="connsiteY8" fmla="*/ 314770 h 496992"/>
                  <a:gd name="connsiteX9" fmla="*/ 508188 w 609120"/>
                  <a:gd name="connsiteY9" fmla="*/ 364430 h 496992"/>
                  <a:gd name="connsiteX10" fmla="*/ 557983 w 609120"/>
                  <a:gd name="connsiteY10" fmla="*/ 364430 h 496992"/>
                  <a:gd name="connsiteX11" fmla="*/ 557983 w 609120"/>
                  <a:gd name="connsiteY11" fmla="*/ 314770 h 496992"/>
                  <a:gd name="connsiteX12" fmla="*/ 51136 w 609120"/>
                  <a:gd name="connsiteY12" fmla="*/ 314770 h 496992"/>
                  <a:gd name="connsiteX13" fmla="*/ 51136 w 609120"/>
                  <a:gd name="connsiteY13" fmla="*/ 364430 h 496992"/>
                  <a:gd name="connsiteX14" fmla="*/ 100931 w 609120"/>
                  <a:gd name="connsiteY14" fmla="*/ 364430 h 496992"/>
                  <a:gd name="connsiteX15" fmla="*/ 100931 w 609120"/>
                  <a:gd name="connsiteY15" fmla="*/ 314770 h 496992"/>
                  <a:gd name="connsiteX16" fmla="*/ 354456 w 609120"/>
                  <a:gd name="connsiteY16" fmla="*/ 314763 h 496992"/>
                  <a:gd name="connsiteX17" fmla="*/ 354456 w 609120"/>
                  <a:gd name="connsiteY17" fmla="*/ 364425 h 496992"/>
                  <a:gd name="connsiteX18" fmla="*/ 404189 w 609120"/>
                  <a:gd name="connsiteY18" fmla="*/ 364425 h 496992"/>
                  <a:gd name="connsiteX19" fmla="*/ 404189 w 609120"/>
                  <a:gd name="connsiteY19" fmla="*/ 314763 h 496992"/>
                  <a:gd name="connsiteX20" fmla="*/ 279770 w 609120"/>
                  <a:gd name="connsiteY20" fmla="*/ 314763 h 496992"/>
                  <a:gd name="connsiteX21" fmla="*/ 279770 w 609120"/>
                  <a:gd name="connsiteY21" fmla="*/ 364425 h 496992"/>
                  <a:gd name="connsiteX22" fmla="*/ 329561 w 609120"/>
                  <a:gd name="connsiteY22" fmla="*/ 364425 h 496992"/>
                  <a:gd name="connsiteX23" fmla="*/ 329561 w 609120"/>
                  <a:gd name="connsiteY23" fmla="*/ 314763 h 496992"/>
                  <a:gd name="connsiteX24" fmla="*/ 205085 w 609120"/>
                  <a:gd name="connsiteY24" fmla="*/ 314763 h 496992"/>
                  <a:gd name="connsiteX25" fmla="*/ 205085 w 609120"/>
                  <a:gd name="connsiteY25" fmla="*/ 364425 h 496992"/>
                  <a:gd name="connsiteX26" fmla="*/ 254875 w 609120"/>
                  <a:gd name="connsiteY26" fmla="*/ 364425 h 496992"/>
                  <a:gd name="connsiteX27" fmla="*/ 254875 w 609120"/>
                  <a:gd name="connsiteY27" fmla="*/ 314763 h 496992"/>
                  <a:gd name="connsiteX28" fmla="*/ 469471 w 609120"/>
                  <a:gd name="connsiteY28" fmla="*/ 288542 h 496992"/>
                  <a:gd name="connsiteX29" fmla="*/ 596700 w 609120"/>
                  <a:gd name="connsiteY29" fmla="*/ 288542 h 496992"/>
                  <a:gd name="connsiteX30" fmla="*/ 596700 w 609120"/>
                  <a:gd name="connsiteY30" fmla="*/ 496992 h 496992"/>
                  <a:gd name="connsiteX31" fmla="*/ 469471 w 609120"/>
                  <a:gd name="connsiteY31" fmla="*/ 496992 h 496992"/>
                  <a:gd name="connsiteX32" fmla="*/ 12419 w 609120"/>
                  <a:gd name="connsiteY32" fmla="*/ 288542 h 496992"/>
                  <a:gd name="connsiteX33" fmla="*/ 139648 w 609120"/>
                  <a:gd name="connsiteY33" fmla="*/ 288542 h 496992"/>
                  <a:gd name="connsiteX34" fmla="*/ 139648 w 609120"/>
                  <a:gd name="connsiteY34" fmla="*/ 496992 h 496992"/>
                  <a:gd name="connsiteX35" fmla="*/ 12419 w 609120"/>
                  <a:gd name="connsiteY35" fmla="*/ 496992 h 496992"/>
                  <a:gd name="connsiteX36" fmla="*/ 469471 w 609120"/>
                  <a:gd name="connsiteY36" fmla="*/ 257070 h 496992"/>
                  <a:gd name="connsiteX37" fmla="*/ 609120 w 609120"/>
                  <a:gd name="connsiteY37" fmla="*/ 257070 h 496992"/>
                  <a:gd name="connsiteX38" fmla="*/ 609120 w 609120"/>
                  <a:gd name="connsiteY38" fmla="*/ 271959 h 496992"/>
                  <a:gd name="connsiteX39" fmla="*/ 469471 w 609120"/>
                  <a:gd name="connsiteY39" fmla="*/ 271959 h 496992"/>
                  <a:gd name="connsiteX40" fmla="*/ 0 w 609120"/>
                  <a:gd name="connsiteY40" fmla="*/ 257070 h 496992"/>
                  <a:gd name="connsiteX41" fmla="*/ 139649 w 609120"/>
                  <a:gd name="connsiteY41" fmla="*/ 257070 h 496992"/>
                  <a:gd name="connsiteX42" fmla="*/ 139649 w 609120"/>
                  <a:gd name="connsiteY42" fmla="*/ 271959 h 496992"/>
                  <a:gd name="connsiteX43" fmla="*/ 0 w 609120"/>
                  <a:gd name="connsiteY43" fmla="*/ 271959 h 496992"/>
                  <a:gd name="connsiteX44" fmla="*/ 354456 w 609120"/>
                  <a:gd name="connsiteY44" fmla="*/ 240183 h 496992"/>
                  <a:gd name="connsiteX45" fmla="*/ 354456 w 609120"/>
                  <a:gd name="connsiteY45" fmla="*/ 289903 h 496992"/>
                  <a:gd name="connsiteX46" fmla="*/ 404189 w 609120"/>
                  <a:gd name="connsiteY46" fmla="*/ 289903 h 496992"/>
                  <a:gd name="connsiteX47" fmla="*/ 404189 w 609120"/>
                  <a:gd name="connsiteY47" fmla="*/ 240183 h 496992"/>
                  <a:gd name="connsiteX48" fmla="*/ 279770 w 609120"/>
                  <a:gd name="connsiteY48" fmla="*/ 240183 h 496992"/>
                  <a:gd name="connsiteX49" fmla="*/ 279770 w 609120"/>
                  <a:gd name="connsiteY49" fmla="*/ 289903 h 496992"/>
                  <a:gd name="connsiteX50" fmla="*/ 329561 w 609120"/>
                  <a:gd name="connsiteY50" fmla="*/ 289903 h 496992"/>
                  <a:gd name="connsiteX51" fmla="*/ 329561 w 609120"/>
                  <a:gd name="connsiteY51" fmla="*/ 240183 h 496992"/>
                  <a:gd name="connsiteX52" fmla="*/ 205085 w 609120"/>
                  <a:gd name="connsiteY52" fmla="*/ 240183 h 496992"/>
                  <a:gd name="connsiteX53" fmla="*/ 205085 w 609120"/>
                  <a:gd name="connsiteY53" fmla="*/ 289903 h 496992"/>
                  <a:gd name="connsiteX54" fmla="*/ 254875 w 609120"/>
                  <a:gd name="connsiteY54" fmla="*/ 289903 h 496992"/>
                  <a:gd name="connsiteX55" fmla="*/ 254875 w 609120"/>
                  <a:gd name="connsiteY55" fmla="*/ 240183 h 496992"/>
                  <a:gd name="connsiteX56" fmla="*/ 354456 w 609120"/>
                  <a:gd name="connsiteY56" fmla="*/ 165603 h 496992"/>
                  <a:gd name="connsiteX57" fmla="*/ 354456 w 609120"/>
                  <a:gd name="connsiteY57" fmla="*/ 215323 h 496992"/>
                  <a:gd name="connsiteX58" fmla="*/ 404189 w 609120"/>
                  <a:gd name="connsiteY58" fmla="*/ 215323 h 496992"/>
                  <a:gd name="connsiteX59" fmla="*/ 404189 w 609120"/>
                  <a:gd name="connsiteY59" fmla="*/ 165603 h 496992"/>
                  <a:gd name="connsiteX60" fmla="*/ 279770 w 609120"/>
                  <a:gd name="connsiteY60" fmla="*/ 165603 h 496992"/>
                  <a:gd name="connsiteX61" fmla="*/ 279770 w 609120"/>
                  <a:gd name="connsiteY61" fmla="*/ 215323 h 496992"/>
                  <a:gd name="connsiteX62" fmla="*/ 329561 w 609120"/>
                  <a:gd name="connsiteY62" fmla="*/ 215323 h 496992"/>
                  <a:gd name="connsiteX63" fmla="*/ 329561 w 609120"/>
                  <a:gd name="connsiteY63" fmla="*/ 165603 h 496992"/>
                  <a:gd name="connsiteX64" fmla="*/ 205085 w 609120"/>
                  <a:gd name="connsiteY64" fmla="*/ 165603 h 496992"/>
                  <a:gd name="connsiteX65" fmla="*/ 205085 w 609120"/>
                  <a:gd name="connsiteY65" fmla="*/ 215323 h 496992"/>
                  <a:gd name="connsiteX66" fmla="*/ 254875 w 609120"/>
                  <a:gd name="connsiteY66" fmla="*/ 215323 h 496992"/>
                  <a:gd name="connsiteX67" fmla="*/ 254875 w 609120"/>
                  <a:gd name="connsiteY67" fmla="*/ 165603 h 496992"/>
                  <a:gd name="connsiteX68" fmla="*/ 304666 w 609120"/>
                  <a:gd name="connsiteY68" fmla="*/ 50313 h 496992"/>
                  <a:gd name="connsiteX69" fmla="*/ 446043 w 609120"/>
                  <a:gd name="connsiteY69" fmla="*/ 144792 h 496992"/>
                  <a:gd name="connsiteX70" fmla="*/ 446043 w 609120"/>
                  <a:gd name="connsiteY70" fmla="*/ 496992 h 496992"/>
                  <a:gd name="connsiteX71" fmla="*/ 346119 w 609120"/>
                  <a:gd name="connsiteY71" fmla="*/ 496992 h 496992"/>
                  <a:gd name="connsiteX72" fmla="*/ 346119 w 609120"/>
                  <a:gd name="connsiteY72" fmla="*/ 381018 h 496992"/>
                  <a:gd name="connsiteX73" fmla="*/ 263154 w 609120"/>
                  <a:gd name="connsiteY73" fmla="*/ 381018 h 496992"/>
                  <a:gd name="connsiteX74" fmla="*/ 263154 w 609120"/>
                  <a:gd name="connsiteY74" fmla="*/ 496992 h 496992"/>
                  <a:gd name="connsiteX75" fmla="*/ 163288 w 609120"/>
                  <a:gd name="connsiteY75" fmla="*/ 496992 h 496992"/>
                  <a:gd name="connsiteX76" fmla="*/ 163288 w 609120"/>
                  <a:gd name="connsiteY76" fmla="*/ 144792 h 496992"/>
                  <a:gd name="connsiteX77" fmla="*/ 304666 w 609120"/>
                  <a:gd name="connsiteY77" fmla="*/ 0 h 496992"/>
                  <a:gd name="connsiteX78" fmla="*/ 501719 w 609120"/>
                  <a:gd name="connsiteY78" fmla="*/ 131040 h 496992"/>
                  <a:gd name="connsiteX79" fmla="*/ 455296 w 609120"/>
                  <a:gd name="connsiteY79" fmla="*/ 131040 h 496992"/>
                  <a:gd name="connsiteX80" fmla="*/ 309291 w 609120"/>
                  <a:gd name="connsiteY80" fmla="*/ 33473 h 496992"/>
                  <a:gd name="connsiteX81" fmla="*/ 300040 w 609120"/>
                  <a:gd name="connsiteY81" fmla="*/ 33473 h 496992"/>
                  <a:gd name="connsiteX82" fmla="*/ 154035 w 609120"/>
                  <a:gd name="connsiteY82" fmla="*/ 131040 h 496992"/>
                  <a:gd name="connsiteX83" fmla="*/ 107612 w 609120"/>
                  <a:gd name="connsiteY83" fmla="*/ 131040 h 49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609120" h="496992">
                    <a:moveTo>
                      <a:pt x="508188" y="388434"/>
                    </a:moveTo>
                    <a:lnTo>
                      <a:pt x="508188" y="438152"/>
                    </a:lnTo>
                    <a:lnTo>
                      <a:pt x="557983" y="438152"/>
                    </a:lnTo>
                    <a:lnTo>
                      <a:pt x="557983" y="388434"/>
                    </a:lnTo>
                    <a:close/>
                    <a:moveTo>
                      <a:pt x="51136" y="388434"/>
                    </a:moveTo>
                    <a:lnTo>
                      <a:pt x="51136" y="438152"/>
                    </a:lnTo>
                    <a:lnTo>
                      <a:pt x="100931" y="438152"/>
                    </a:lnTo>
                    <a:lnTo>
                      <a:pt x="100931" y="388434"/>
                    </a:lnTo>
                    <a:close/>
                    <a:moveTo>
                      <a:pt x="508188" y="314770"/>
                    </a:moveTo>
                    <a:lnTo>
                      <a:pt x="508188" y="364430"/>
                    </a:lnTo>
                    <a:lnTo>
                      <a:pt x="557983" y="364430"/>
                    </a:lnTo>
                    <a:lnTo>
                      <a:pt x="557983" y="314770"/>
                    </a:lnTo>
                    <a:close/>
                    <a:moveTo>
                      <a:pt x="51136" y="314770"/>
                    </a:moveTo>
                    <a:lnTo>
                      <a:pt x="51136" y="364430"/>
                    </a:lnTo>
                    <a:lnTo>
                      <a:pt x="100931" y="364430"/>
                    </a:lnTo>
                    <a:lnTo>
                      <a:pt x="100931" y="314770"/>
                    </a:lnTo>
                    <a:close/>
                    <a:moveTo>
                      <a:pt x="354456" y="314763"/>
                    </a:moveTo>
                    <a:lnTo>
                      <a:pt x="354456" y="364425"/>
                    </a:lnTo>
                    <a:lnTo>
                      <a:pt x="404189" y="364425"/>
                    </a:lnTo>
                    <a:lnTo>
                      <a:pt x="404189" y="314763"/>
                    </a:lnTo>
                    <a:close/>
                    <a:moveTo>
                      <a:pt x="279770" y="314763"/>
                    </a:moveTo>
                    <a:lnTo>
                      <a:pt x="279770" y="364425"/>
                    </a:lnTo>
                    <a:lnTo>
                      <a:pt x="329561" y="364425"/>
                    </a:lnTo>
                    <a:lnTo>
                      <a:pt x="329561" y="314763"/>
                    </a:lnTo>
                    <a:close/>
                    <a:moveTo>
                      <a:pt x="205085" y="314763"/>
                    </a:moveTo>
                    <a:lnTo>
                      <a:pt x="205085" y="364425"/>
                    </a:lnTo>
                    <a:lnTo>
                      <a:pt x="254875" y="364425"/>
                    </a:lnTo>
                    <a:lnTo>
                      <a:pt x="254875" y="314763"/>
                    </a:lnTo>
                    <a:close/>
                    <a:moveTo>
                      <a:pt x="469471" y="288542"/>
                    </a:moveTo>
                    <a:lnTo>
                      <a:pt x="596700" y="288542"/>
                    </a:lnTo>
                    <a:lnTo>
                      <a:pt x="596700" y="496992"/>
                    </a:lnTo>
                    <a:lnTo>
                      <a:pt x="469471" y="496992"/>
                    </a:lnTo>
                    <a:close/>
                    <a:moveTo>
                      <a:pt x="12419" y="288542"/>
                    </a:moveTo>
                    <a:lnTo>
                      <a:pt x="139648" y="288542"/>
                    </a:lnTo>
                    <a:lnTo>
                      <a:pt x="139648" y="496992"/>
                    </a:lnTo>
                    <a:lnTo>
                      <a:pt x="12419" y="496992"/>
                    </a:lnTo>
                    <a:close/>
                    <a:moveTo>
                      <a:pt x="469471" y="257070"/>
                    </a:moveTo>
                    <a:lnTo>
                      <a:pt x="609120" y="257070"/>
                    </a:lnTo>
                    <a:lnTo>
                      <a:pt x="609120" y="271959"/>
                    </a:lnTo>
                    <a:lnTo>
                      <a:pt x="469471" y="271959"/>
                    </a:lnTo>
                    <a:close/>
                    <a:moveTo>
                      <a:pt x="0" y="257070"/>
                    </a:moveTo>
                    <a:lnTo>
                      <a:pt x="139649" y="257070"/>
                    </a:lnTo>
                    <a:lnTo>
                      <a:pt x="139649" y="271959"/>
                    </a:lnTo>
                    <a:lnTo>
                      <a:pt x="0" y="271959"/>
                    </a:lnTo>
                    <a:close/>
                    <a:moveTo>
                      <a:pt x="354456" y="240183"/>
                    </a:moveTo>
                    <a:lnTo>
                      <a:pt x="354456" y="289903"/>
                    </a:lnTo>
                    <a:lnTo>
                      <a:pt x="404189" y="289903"/>
                    </a:lnTo>
                    <a:lnTo>
                      <a:pt x="404189" y="240183"/>
                    </a:lnTo>
                    <a:close/>
                    <a:moveTo>
                      <a:pt x="279770" y="240183"/>
                    </a:moveTo>
                    <a:lnTo>
                      <a:pt x="279770" y="289903"/>
                    </a:lnTo>
                    <a:lnTo>
                      <a:pt x="329561" y="289903"/>
                    </a:lnTo>
                    <a:lnTo>
                      <a:pt x="329561" y="240183"/>
                    </a:lnTo>
                    <a:close/>
                    <a:moveTo>
                      <a:pt x="205085" y="240183"/>
                    </a:moveTo>
                    <a:lnTo>
                      <a:pt x="205085" y="289903"/>
                    </a:lnTo>
                    <a:lnTo>
                      <a:pt x="254875" y="289903"/>
                    </a:lnTo>
                    <a:lnTo>
                      <a:pt x="254875" y="240183"/>
                    </a:lnTo>
                    <a:close/>
                    <a:moveTo>
                      <a:pt x="354456" y="165603"/>
                    </a:moveTo>
                    <a:lnTo>
                      <a:pt x="354456" y="215323"/>
                    </a:lnTo>
                    <a:lnTo>
                      <a:pt x="404189" y="215323"/>
                    </a:lnTo>
                    <a:lnTo>
                      <a:pt x="404189" y="165603"/>
                    </a:lnTo>
                    <a:close/>
                    <a:moveTo>
                      <a:pt x="279770" y="165603"/>
                    </a:moveTo>
                    <a:lnTo>
                      <a:pt x="279770" y="215323"/>
                    </a:lnTo>
                    <a:lnTo>
                      <a:pt x="329561" y="215323"/>
                    </a:lnTo>
                    <a:lnTo>
                      <a:pt x="329561" y="165603"/>
                    </a:lnTo>
                    <a:close/>
                    <a:moveTo>
                      <a:pt x="205085" y="165603"/>
                    </a:moveTo>
                    <a:lnTo>
                      <a:pt x="205085" y="215323"/>
                    </a:lnTo>
                    <a:lnTo>
                      <a:pt x="254875" y="215323"/>
                    </a:lnTo>
                    <a:lnTo>
                      <a:pt x="254875" y="165603"/>
                    </a:lnTo>
                    <a:close/>
                    <a:moveTo>
                      <a:pt x="304666" y="50313"/>
                    </a:moveTo>
                    <a:lnTo>
                      <a:pt x="446043" y="144792"/>
                    </a:lnTo>
                    <a:lnTo>
                      <a:pt x="446043" y="496992"/>
                    </a:lnTo>
                    <a:lnTo>
                      <a:pt x="346119" y="496992"/>
                    </a:lnTo>
                    <a:lnTo>
                      <a:pt x="346119" y="381018"/>
                    </a:lnTo>
                    <a:lnTo>
                      <a:pt x="263154" y="381018"/>
                    </a:lnTo>
                    <a:lnTo>
                      <a:pt x="263154" y="496992"/>
                    </a:lnTo>
                    <a:lnTo>
                      <a:pt x="163288" y="496992"/>
                    </a:lnTo>
                    <a:lnTo>
                      <a:pt x="163288" y="144792"/>
                    </a:lnTo>
                    <a:close/>
                    <a:moveTo>
                      <a:pt x="304666" y="0"/>
                    </a:moveTo>
                    <a:lnTo>
                      <a:pt x="501719" y="131040"/>
                    </a:lnTo>
                    <a:lnTo>
                      <a:pt x="455296" y="131040"/>
                    </a:lnTo>
                    <a:lnTo>
                      <a:pt x="309291" y="33473"/>
                    </a:lnTo>
                    <a:lnTo>
                      <a:pt x="300040" y="33473"/>
                    </a:lnTo>
                    <a:lnTo>
                      <a:pt x="154035" y="131040"/>
                    </a:lnTo>
                    <a:lnTo>
                      <a:pt x="107612" y="1310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F96885E1-D687-4C34-BCF6-4F8B954E2E03}"/>
                </a:ext>
              </a:extLst>
            </p:cNvPr>
            <p:cNvGrpSpPr>
              <a:grpSpLocks/>
            </p:cNvGrpSpPr>
            <p:nvPr/>
          </p:nvGrpSpPr>
          <p:grpSpPr>
            <a:xfrm>
              <a:off x="3384232" y="3621385"/>
              <a:ext cx="1019688" cy="1020572"/>
              <a:chOff x="3662363" y="1317626"/>
              <a:chExt cx="1824038" cy="1825624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43" name="Freeform 5">
                <a:extLst>
                  <a:ext uri="{FF2B5EF4-FFF2-40B4-BE49-F238E27FC236}">
                    <a16:creationId xmlns:a16="http://schemas.microsoft.com/office/drawing/2014/main" id="{DF77F272-5EEA-4E2D-AE9F-DBE37B5AA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9213" y="1747838"/>
                <a:ext cx="357188" cy="965200"/>
              </a:xfrm>
              <a:custGeom>
                <a:avLst/>
                <a:gdLst>
                  <a:gd name="T0" fmla="*/ 18 w 73"/>
                  <a:gd name="T1" fmla="*/ 98 h 197"/>
                  <a:gd name="T2" fmla="*/ 0 w 73"/>
                  <a:gd name="T3" fmla="*/ 32 h 197"/>
                  <a:gd name="T4" fmla="*/ 45 w 73"/>
                  <a:gd name="T5" fmla="*/ 0 h 197"/>
                  <a:gd name="T6" fmla="*/ 73 w 73"/>
                  <a:gd name="T7" fmla="*/ 98 h 197"/>
                  <a:gd name="T8" fmla="*/ 45 w 73"/>
                  <a:gd name="T9" fmla="*/ 197 h 197"/>
                  <a:gd name="T10" fmla="*/ 0 w 73"/>
                  <a:gd name="T11" fmla="*/ 164 h 197"/>
                  <a:gd name="T12" fmla="*/ 18 w 73"/>
                  <a:gd name="T13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197">
                    <a:moveTo>
                      <a:pt x="18" y="98"/>
                    </a:moveTo>
                    <a:cubicBezTo>
                      <a:pt x="18" y="74"/>
                      <a:pt x="12" y="51"/>
                      <a:pt x="0" y="32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62" y="28"/>
                      <a:pt x="73" y="62"/>
                      <a:pt x="73" y="98"/>
                    </a:cubicBezTo>
                    <a:cubicBezTo>
                      <a:pt x="73" y="134"/>
                      <a:pt x="62" y="168"/>
                      <a:pt x="45" y="197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12" y="145"/>
                      <a:pt x="18" y="122"/>
                      <a:pt x="18" y="9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869C952B-5E3D-4F90-8C25-6AC126083A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688" y="2659063"/>
                <a:ext cx="914400" cy="484187"/>
              </a:xfrm>
              <a:custGeom>
                <a:avLst/>
                <a:gdLst>
                  <a:gd name="T0" fmla="*/ 44 w 187"/>
                  <a:gd name="T1" fmla="*/ 44 h 99"/>
                  <a:gd name="T2" fmla="*/ 142 w 187"/>
                  <a:gd name="T3" fmla="*/ 0 h 99"/>
                  <a:gd name="T4" fmla="*/ 187 w 187"/>
                  <a:gd name="T5" fmla="*/ 32 h 99"/>
                  <a:gd name="T6" fmla="*/ 44 w 187"/>
                  <a:gd name="T7" fmla="*/ 99 h 99"/>
                  <a:gd name="T8" fmla="*/ 0 w 187"/>
                  <a:gd name="T9" fmla="*/ 93 h 99"/>
                  <a:gd name="T10" fmla="*/ 16 w 187"/>
                  <a:gd name="T11" fmla="*/ 41 h 99"/>
                  <a:gd name="T12" fmla="*/ 44 w 187"/>
                  <a:gd name="T13" fmla="*/ 4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99">
                    <a:moveTo>
                      <a:pt x="44" y="44"/>
                    </a:moveTo>
                    <a:cubicBezTo>
                      <a:pt x="83" y="44"/>
                      <a:pt x="118" y="27"/>
                      <a:pt x="142" y="0"/>
                    </a:cubicBezTo>
                    <a:cubicBezTo>
                      <a:pt x="187" y="32"/>
                      <a:pt x="187" y="32"/>
                      <a:pt x="187" y="32"/>
                    </a:cubicBezTo>
                    <a:cubicBezTo>
                      <a:pt x="153" y="73"/>
                      <a:pt x="101" y="99"/>
                      <a:pt x="44" y="99"/>
                    </a:cubicBezTo>
                    <a:cubicBezTo>
                      <a:pt x="29" y="99"/>
                      <a:pt x="14" y="97"/>
                      <a:pt x="0" y="93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25" y="43"/>
                      <a:pt x="35" y="44"/>
                      <a:pt x="44" y="4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7">
                <a:extLst>
                  <a:ext uri="{FF2B5EF4-FFF2-40B4-BE49-F238E27FC236}">
                    <a16:creationId xmlns:a16="http://schemas.microsoft.com/office/drawing/2014/main" id="{496880BF-577C-4E22-9F68-57D41C82FC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297113"/>
                <a:ext cx="650875" cy="777875"/>
              </a:xfrm>
              <a:custGeom>
                <a:avLst/>
                <a:gdLst>
                  <a:gd name="T0" fmla="*/ 133 w 133"/>
                  <a:gd name="T1" fmla="*/ 107 h 159"/>
                  <a:gd name="T2" fmla="*/ 116 w 133"/>
                  <a:gd name="T3" fmla="*/ 159 h 159"/>
                  <a:gd name="T4" fmla="*/ 0 w 133"/>
                  <a:gd name="T5" fmla="*/ 0 h 159"/>
                  <a:gd name="T6" fmla="*/ 55 w 133"/>
                  <a:gd name="T7" fmla="*/ 0 h 159"/>
                  <a:gd name="T8" fmla="*/ 133 w 133"/>
                  <a:gd name="T9" fmla="*/ 10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159">
                    <a:moveTo>
                      <a:pt x="133" y="107"/>
                    </a:moveTo>
                    <a:cubicBezTo>
                      <a:pt x="116" y="159"/>
                      <a:pt x="116" y="159"/>
                      <a:pt x="116" y="159"/>
                    </a:cubicBezTo>
                    <a:cubicBezTo>
                      <a:pt x="52" y="133"/>
                      <a:pt x="5" y="72"/>
                      <a:pt x="0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0" y="48"/>
                      <a:pt x="91" y="88"/>
                      <a:pt x="133" y="10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">
                <a:extLst>
                  <a:ext uri="{FF2B5EF4-FFF2-40B4-BE49-F238E27FC236}">
                    <a16:creationId xmlns:a16="http://schemas.microsoft.com/office/drawing/2014/main" id="{A00AF095-29BA-4B4E-8B10-7D7AF7D4F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688" y="1317626"/>
                <a:ext cx="914400" cy="479425"/>
              </a:xfrm>
              <a:custGeom>
                <a:avLst/>
                <a:gdLst>
                  <a:gd name="T0" fmla="*/ 44 w 187"/>
                  <a:gd name="T1" fmla="*/ 54 h 98"/>
                  <a:gd name="T2" fmla="*/ 16 w 187"/>
                  <a:gd name="T3" fmla="*/ 57 h 98"/>
                  <a:gd name="T4" fmla="*/ 0 w 187"/>
                  <a:gd name="T5" fmla="*/ 5 h 98"/>
                  <a:gd name="T6" fmla="*/ 44 w 187"/>
                  <a:gd name="T7" fmla="*/ 0 h 98"/>
                  <a:gd name="T8" fmla="*/ 187 w 187"/>
                  <a:gd name="T9" fmla="*/ 66 h 98"/>
                  <a:gd name="T10" fmla="*/ 142 w 187"/>
                  <a:gd name="T11" fmla="*/ 98 h 98"/>
                  <a:gd name="T12" fmla="*/ 44 w 187"/>
                  <a:gd name="T13" fmla="*/ 5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98">
                    <a:moveTo>
                      <a:pt x="44" y="54"/>
                    </a:moveTo>
                    <a:cubicBezTo>
                      <a:pt x="35" y="54"/>
                      <a:pt x="25" y="55"/>
                      <a:pt x="16" y="5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4" y="2"/>
                      <a:pt x="29" y="0"/>
                      <a:pt x="44" y="0"/>
                    </a:cubicBezTo>
                    <a:cubicBezTo>
                      <a:pt x="101" y="0"/>
                      <a:pt x="153" y="25"/>
                      <a:pt x="187" y="66"/>
                    </a:cubicBezTo>
                    <a:cubicBezTo>
                      <a:pt x="142" y="98"/>
                      <a:pt x="142" y="98"/>
                      <a:pt x="142" y="98"/>
                    </a:cubicBezTo>
                    <a:cubicBezTo>
                      <a:pt x="118" y="71"/>
                      <a:pt x="83" y="54"/>
                      <a:pt x="44" y="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9">
                <a:extLst>
                  <a:ext uri="{FF2B5EF4-FFF2-40B4-BE49-F238E27FC236}">
                    <a16:creationId xmlns:a16="http://schemas.microsoft.com/office/drawing/2014/main" id="{0D5D4F79-14E4-4000-A31E-34B565C69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1381125"/>
                <a:ext cx="650875" cy="782637"/>
              </a:xfrm>
              <a:custGeom>
                <a:avLst/>
                <a:gdLst>
                  <a:gd name="T0" fmla="*/ 55 w 133"/>
                  <a:gd name="T1" fmla="*/ 160 h 160"/>
                  <a:gd name="T2" fmla="*/ 0 w 133"/>
                  <a:gd name="T3" fmla="*/ 160 h 160"/>
                  <a:gd name="T4" fmla="*/ 116 w 133"/>
                  <a:gd name="T5" fmla="*/ 0 h 160"/>
                  <a:gd name="T6" fmla="*/ 133 w 133"/>
                  <a:gd name="T7" fmla="*/ 53 h 160"/>
                  <a:gd name="T8" fmla="*/ 55 w 133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160">
                    <a:moveTo>
                      <a:pt x="55" y="160"/>
                    </a:moveTo>
                    <a:cubicBezTo>
                      <a:pt x="0" y="160"/>
                      <a:pt x="0" y="160"/>
                      <a:pt x="0" y="160"/>
                    </a:cubicBezTo>
                    <a:cubicBezTo>
                      <a:pt x="5" y="87"/>
                      <a:pt x="52" y="27"/>
                      <a:pt x="116" y="0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91" y="71"/>
                      <a:pt x="60" y="112"/>
                      <a:pt x="55" y="1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Oval 102">
              <a:extLst>
                <a:ext uri="{FF2B5EF4-FFF2-40B4-BE49-F238E27FC236}">
                  <a16:creationId xmlns:a16="http://schemas.microsoft.com/office/drawing/2014/main" id="{70776313-F3E4-4850-9646-15CBE58D4734}"/>
                </a:ext>
              </a:extLst>
            </p:cNvPr>
            <p:cNvSpPr>
              <a:spLocks/>
            </p:cNvSpPr>
            <p:nvPr/>
          </p:nvSpPr>
          <p:spPr>
            <a:xfrm>
              <a:off x="3615685" y="3851947"/>
              <a:ext cx="556789" cy="55678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sx="110000" sy="110000" algn="ctr" rotWithShape="0">
                <a:schemeClr val="tx1">
                  <a:alpha val="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52EDA92F-D8D9-47E1-88B2-96D95A5FA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620" y="4018184"/>
              <a:ext cx="274915" cy="224307"/>
            </a:xfrm>
            <a:custGeom>
              <a:avLst/>
              <a:gdLst>
                <a:gd name="connsiteX0" fmla="*/ 508188 w 609120"/>
                <a:gd name="connsiteY0" fmla="*/ 388434 h 496992"/>
                <a:gd name="connsiteX1" fmla="*/ 508188 w 609120"/>
                <a:gd name="connsiteY1" fmla="*/ 438152 h 496992"/>
                <a:gd name="connsiteX2" fmla="*/ 557983 w 609120"/>
                <a:gd name="connsiteY2" fmla="*/ 438152 h 496992"/>
                <a:gd name="connsiteX3" fmla="*/ 557983 w 609120"/>
                <a:gd name="connsiteY3" fmla="*/ 388434 h 496992"/>
                <a:gd name="connsiteX4" fmla="*/ 51136 w 609120"/>
                <a:gd name="connsiteY4" fmla="*/ 388434 h 496992"/>
                <a:gd name="connsiteX5" fmla="*/ 51136 w 609120"/>
                <a:gd name="connsiteY5" fmla="*/ 438152 h 496992"/>
                <a:gd name="connsiteX6" fmla="*/ 100931 w 609120"/>
                <a:gd name="connsiteY6" fmla="*/ 438152 h 496992"/>
                <a:gd name="connsiteX7" fmla="*/ 100931 w 609120"/>
                <a:gd name="connsiteY7" fmla="*/ 388434 h 496992"/>
                <a:gd name="connsiteX8" fmla="*/ 508188 w 609120"/>
                <a:gd name="connsiteY8" fmla="*/ 314770 h 496992"/>
                <a:gd name="connsiteX9" fmla="*/ 508188 w 609120"/>
                <a:gd name="connsiteY9" fmla="*/ 364430 h 496992"/>
                <a:gd name="connsiteX10" fmla="*/ 557983 w 609120"/>
                <a:gd name="connsiteY10" fmla="*/ 364430 h 496992"/>
                <a:gd name="connsiteX11" fmla="*/ 557983 w 609120"/>
                <a:gd name="connsiteY11" fmla="*/ 314770 h 496992"/>
                <a:gd name="connsiteX12" fmla="*/ 51136 w 609120"/>
                <a:gd name="connsiteY12" fmla="*/ 314770 h 496992"/>
                <a:gd name="connsiteX13" fmla="*/ 51136 w 609120"/>
                <a:gd name="connsiteY13" fmla="*/ 364430 h 496992"/>
                <a:gd name="connsiteX14" fmla="*/ 100931 w 609120"/>
                <a:gd name="connsiteY14" fmla="*/ 364430 h 496992"/>
                <a:gd name="connsiteX15" fmla="*/ 100931 w 609120"/>
                <a:gd name="connsiteY15" fmla="*/ 314770 h 496992"/>
                <a:gd name="connsiteX16" fmla="*/ 354456 w 609120"/>
                <a:gd name="connsiteY16" fmla="*/ 314763 h 496992"/>
                <a:gd name="connsiteX17" fmla="*/ 354456 w 609120"/>
                <a:gd name="connsiteY17" fmla="*/ 364425 h 496992"/>
                <a:gd name="connsiteX18" fmla="*/ 404189 w 609120"/>
                <a:gd name="connsiteY18" fmla="*/ 364425 h 496992"/>
                <a:gd name="connsiteX19" fmla="*/ 404189 w 609120"/>
                <a:gd name="connsiteY19" fmla="*/ 314763 h 496992"/>
                <a:gd name="connsiteX20" fmla="*/ 279770 w 609120"/>
                <a:gd name="connsiteY20" fmla="*/ 314763 h 496992"/>
                <a:gd name="connsiteX21" fmla="*/ 279770 w 609120"/>
                <a:gd name="connsiteY21" fmla="*/ 364425 h 496992"/>
                <a:gd name="connsiteX22" fmla="*/ 329561 w 609120"/>
                <a:gd name="connsiteY22" fmla="*/ 364425 h 496992"/>
                <a:gd name="connsiteX23" fmla="*/ 329561 w 609120"/>
                <a:gd name="connsiteY23" fmla="*/ 314763 h 496992"/>
                <a:gd name="connsiteX24" fmla="*/ 205085 w 609120"/>
                <a:gd name="connsiteY24" fmla="*/ 314763 h 496992"/>
                <a:gd name="connsiteX25" fmla="*/ 205085 w 609120"/>
                <a:gd name="connsiteY25" fmla="*/ 364425 h 496992"/>
                <a:gd name="connsiteX26" fmla="*/ 254875 w 609120"/>
                <a:gd name="connsiteY26" fmla="*/ 364425 h 496992"/>
                <a:gd name="connsiteX27" fmla="*/ 254875 w 609120"/>
                <a:gd name="connsiteY27" fmla="*/ 314763 h 496992"/>
                <a:gd name="connsiteX28" fmla="*/ 469471 w 609120"/>
                <a:gd name="connsiteY28" fmla="*/ 288542 h 496992"/>
                <a:gd name="connsiteX29" fmla="*/ 596700 w 609120"/>
                <a:gd name="connsiteY29" fmla="*/ 288542 h 496992"/>
                <a:gd name="connsiteX30" fmla="*/ 596700 w 609120"/>
                <a:gd name="connsiteY30" fmla="*/ 496992 h 496992"/>
                <a:gd name="connsiteX31" fmla="*/ 469471 w 609120"/>
                <a:gd name="connsiteY31" fmla="*/ 496992 h 496992"/>
                <a:gd name="connsiteX32" fmla="*/ 12419 w 609120"/>
                <a:gd name="connsiteY32" fmla="*/ 288542 h 496992"/>
                <a:gd name="connsiteX33" fmla="*/ 139648 w 609120"/>
                <a:gd name="connsiteY33" fmla="*/ 288542 h 496992"/>
                <a:gd name="connsiteX34" fmla="*/ 139648 w 609120"/>
                <a:gd name="connsiteY34" fmla="*/ 496992 h 496992"/>
                <a:gd name="connsiteX35" fmla="*/ 12419 w 609120"/>
                <a:gd name="connsiteY35" fmla="*/ 496992 h 496992"/>
                <a:gd name="connsiteX36" fmla="*/ 469471 w 609120"/>
                <a:gd name="connsiteY36" fmla="*/ 257070 h 496992"/>
                <a:gd name="connsiteX37" fmla="*/ 609120 w 609120"/>
                <a:gd name="connsiteY37" fmla="*/ 257070 h 496992"/>
                <a:gd name="connsiteX38" fmla="*/ 609120 w 609120"/>
                <a:gd name="connsiteY38" fmla="*/ 271959 h 496992"/>
                <a:gd name="connsiteX39" fmla="*/ 469471 w 609120"/>
                <a:gd name="connsiteY39" fmla="*/ 271959 h 496992"/>
                <a:gd name="connsiteX40" fmla="*/ 0 w 609120"/>
                <a:gd name="connsiteY40" fmla="*/ 257070 h 496992"/>
                <a:gd name="connsiteX41" fmla="*/ 139649 w 609120"/>
                <a:gd name="connsiteY41" fmla="*/ 257070 h 496992"/>
                <a:gd name="connsiteX42" fmla="*/ 139649 w 609120"/>
                <a:gd name="connsiteY42" fmla="*/ 271959 h 496992"/>
                <a:gd name="connsiteX43" fmla="*/ 0 w 609120"/>
                <a:gd name="connsiteY43" fmla="*/ 271959 h 496992"/>
                <a:gd name="connsiteX44" fmla="*/ 354456 w 609120"/>
                <a:gd name="connsiteY44" fmla="*/ 240183 h 496992"/>
                <a:gd name="connsiteX45" fmla="*/ 354456 w 609120"/>
                <a:gd name="connsiteY45" fmla="*/ 289903 h 496992"/>
                <a:gd name="connsiteX46" fmla="*/ 404189 w 609120"/>
                <a:gd name="connsiteY46" fmla="*/ 289903 h 496992"/>
                <a:gd name="connsiteX47" fmla="*/ 404189 w 609120"/>
                <a:gd name="connsiteY47" fmla="*/ 240183 h 496992"/>
                <a:gd name="connsiteX48" fmla="*/ 279770 w 609120"/>
                <a:gd name="connsiteY48" fmla="*/ 240183 h 496992"/>
                <a:gd name="connsiteX49" fmla="*/ 279770 w 609120"/>
                <a:gd name="connsiteY49" fmla="*/ 289903 h 496992"/>
                <a:gd name="connsiteX50" fmla="*/ 329561 w 609120"/>
                <a:gd name="connsiteY50" fmla="*/ 289903 h 496992"/>
                <a:gd name="connsiteX51" fmla="*/ 329561 w 609120"/>
                <a:gd name="connsiteY51" fmla="*/ 240183 h 496992"/>
                <a:gd name="connsiteX52" fmla="*/ 205085 w 609120"/>
                <a:gd name="connsiteY52" fmla="*/ 240183 h 496992"/>
                <a:gd name="connsiteX53" fmla="*/ 205085 w 609120"/>
                <a:gd name="connsiteY53" fmla="*/ 289903 h 496992"/>
                <a:gd name="connsiteX54" fmla="*/ 254875 w 609120"/>
                <a:gd name="connsiteY54" fmla="*/ 289903 h 496992"/>
                <a:gd name="connsiteX55" fmla="*/ 254875 w 609120"/>
                <a:gd name="connsiteY55" fmla="*/ 240183 h 496992"/>
                <a:gd name="connsiteX56" fmla="*/ 354456 w 609120"/>
                <a:gd name="connsiteY56" fmla="*/ 165603 h 496992"/>
                <a:gd name="connsiteX57" fmla="*/ 354456 w 609120"/>
                <a:gd name="connsiteY57" fmla="*/ 215323 h 496992"/>
                <a:gd name="connsiteX58" fmla="*/ 404189 w 609120"/>
                <a:gd name="connsiteY58" fmla="*/ 215323 h 496992"/>
                <a:gd name="connsiteX59" fmla="*/ 404189 w 609120"/>
                <a:gd name="connsiteY59" fmla="*/ 165603 h 496992"/>
                <a:gd name="connsiteX60" fmla="*/ 279770 w 609120"/>
                <a:gd name="connsiteY60" fmla="*/ 165603 h 496992"/>
                <a:gd name="connsiteX61" fmla="*/ 279770 w 609120"/>
                <a:gd name="connsiteY61" fmla="*/ 215323 h 496992"/>
                <a:gd name="connsiteX62" fmla="*/ 329561 w 609120"/>
                <a:gd name="connsiteY62" fmla="*/ 215323 h 496992"/>
                <a:gd name="connsiteX63" fmla="*/ 329561 w 609120"/>
                <a:gd name="connsiteY63" fmla="*/ 165603 h 496992"/>
                <a:gd name="connsiteX64" fmla="*/ 205085 w 609120"/>
                <a:gd name="connsiteY64" fmla="*/ 165603 h 496992"/>
                <a:gd name="connsiteX65" fmla="*/ 205085 w 609120"/>
                <a:gd name="connsiteY65" fmla="*/ 215323 h 496992"/>
                <a:gd name="connsiteX66" fmla="*/ 254875 w 609120"/>
                <a:gd name="connsiteY66" fmla="*/ 215323 h 496992"/>
                <a:gd name="connsiteX67" fmla="*/ 254875 w 609120"/>
                <a:gd name="connsiteY67" fmla="*/ 165603 h 496992"/>
                <a:gd name="connsiteX68" fmla="*/ 304666 w 609120"/>
                <a:gd name="connsiteY68" fmla="*/ 50313 h 496992"/>
                <a:gd name="connsiteX69" fmla="*/ 446043 w 609120"/>
                <a:gd name="connsiteY69" fmla="*/ 144792 h 496992"/>
                <a:gd name="connsiteX70" fmla="*/ 446043 w 609120"/>
                <a:gd name="connsiteY70" fmla="*/ 496992 h 496992"/>
                <a:gd name="connsiteX71" fmla="*/ 346119 w 609120"/>
                <a:gd name="connsiteY71" fmla="*/ 496992 h 496992"/>
                <a:gd name="connsiteX72" fmla="*/ 346119 w 609120"/>
                <a:gd name="connsiteY72" fmla="*/ 381018 h 496992"/>
                <a:gd name="connsiteX73" fmla="*/ 263154 w 609120"/>
                <a:gd name="connsiteY73" fmla="*/ 381018 h 496992"/>
                <a:gd name="connsiteX74" fmla="*/ 263154 w 609120"/>
                <a:gd name="connsiteY74" fmla="*/ 496992 h 496992"/>
                <a:gd name="connsiteX75" fmla="*/ 163288 w 609120"/>
                <a:gd name="connsiteY75" fmla="*/ 496992 h 496992"/>
                <a:gd name="connsiteX76" fmla="*/ 163288 w 609120"/>
                <a:gd name="connsiteY76" fmla="*/ 144792 h 496992"/>
                <a:gd name="connsiteX77" fmla="*/ 304666 w 609120"/>
                <a:gd name="connsiteY77" fmla="*/ 0 h 496992"/>
                <a:gd name="connsiteX78" fmla="*/ 501719 w 609120"/>
                <a:gd name="connsiteY78" fmla="*/ 131040 h 496992"/>
                <a:gd name="connsiteX79" fmla="*/ 455296 w 609120"/>
                <a:gd name="connsiteY79" fmla="*/ 131040 h 496992"/>
                <a:gd name="connsiteX80" fmla="*/ 309291 w 609120"/>
                <a:gd name="connsiteY80" fmla="*/ 33473 h 496992"/>
                <a:gd name="connsiteX81" fmla="*/ 300040 w 609120"/>
                <a:gd name="connsiteY81" fmla="*/ 33473 h 496992"/>
                <a:gd name="connsiteX82" fmla="*/ 154035 w 609120"/>
                <a:gd name="connsiteY82" fmla="*/ 131040 h 496992"/>
                <a:gd name="connsiteX83" fmla="*/ 107612 w 609120"/>
                <a:gd name="connsiteY83" fmla="*/ 131040 h 49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9120" h="496992">
                  <a:moveTo>
                    <a:pt x="508188" y="388434"/>
                  </a:moveTo>
                  <a:lnTo>
                    <a:pt x="508188" y="438152"/>
                  </a:lnTo>
                  <a:lnTo>
                    <a:pt x="557983" y="438152"/>
                  </a:lnTo>
                  <a:lnTo>
                    <a:pt x="557983" y="388434"/>
                  </a:lnTo>
                  <a:close/>
                  <a:moveTo>
                    <a:pt x="51136" y="388434"/>
                  </a:moveTo>
                  <a:lnTo>
                    <a:pt x="51136" y="438152"/>
                  </a:lnTo>
                  <a:lnTo>
                    <a:pt x="100931" y="438152"/>
                  </a:lnTo>
                  <a:lnTo>
                    <a:pt x="100931" y="388434"/>
                  </a:lnTo>
                  <a:close/>
                  <a:moveTo>
                    <a:pt x="508188" y="314770"/>
                  </a:moveTo>
                  <a:lnTo>
                    <a:pt x="508188" y="364430"/>
                  </a:lnTo>
                  <a:lnTo>
                    <a:pt x="557983" y="364430"/>
                  </a:lnTo>
                  <a:lnTo>
                    <a:pt x="557983" y="314770"/>
                  </a:lnTo>
                  <a:close/>
                  <a:moveTo>
                    <a:pt x="51136" y="314770"/>
                  </a:moveTo>
                  <a:lnTo>
                    <a:pt x="51136" y="364430"/>
                  </a:lnTo>
                  <a:lnTo>
                    <a:pt x="100931" y="364430"/>
                  </a:lnTo>
                  <a:lnTo>
                    <a:pt x="100931" y="314770"/>
                  </a:lnTo>
                  <a:close/>
                  <a:moveTo>
                    <a:pt x="354456" y="314763"/>
                  </a:moveTo>
                  <a:lnTo>
                    <a:pt x="354456" y="364425"/>
                  </a:lnTo>
                  <a:lnTo>
                    <a:pt x="404189" y="364425"/>
                  </a:lnTo>
                  <a:lnTo>
                    <a:pt x="404189" y="314763"/>
                  </a:lnTo>
                  <a:close/>
                  <a:moveTo>
                    <a:pt x="279770" y="314763"/>
                  </a:moveTo>
                  <a:lnTo>
                    <a:pt x="279770" y="364425"/>
                  </a:lnTo>
                  <a:lnTo>
                    <a:pt x="329561" y="364425"/>
                  </a:lnTo>
                  <a:lnTo>
                    <a:pt x="329561" y="314763"/>
                  </a:lnTo>
                  <a:close/>
                  <a:moveTo>
                    <a:pt x="205085" y="314763"/>
                  </a:moveTo>
                  <a:lnTo>
                    <a:pt x="205085" y="364425"/>
                  </a:lnTo>
                  <a:lnTo>
                    <a:pt x="254875" y="364425"/>
                  </a:lnTo>
                  <a:lnTo>
                    <a:pt x="254875" y="314763"/>
                  </a:lnTo>
                  <a:close/>
                  <a:moveTo>
                    <a:pt x="469471" y="288542"/>
                  </a:moveTo>
                  <a:lnTo>
                    <a:pt x="596700" y="288542"/>
                  </a:lnTo>
                  <a:lnTo>
                    <a:pt x="596700" y="496992"/>
                  </a:lnTo>
                  <a:lnTo>
                    <a:pt x="469471" y="496992"/>
                  </a:lnTo>
                  <a:close/>
                  <a:moveTo>
                    <a:pt x="12419" y="288542"/>
                  </a:moveTo>
                  <a:lnTo>
                    <a:pt x="139648" y="288542"/>
                  </a:lnTo>
                  <a:lnTo>
                    <a:pt x="139648" y="496992"/>
                  </a:lnTo>
                  <a:lnTo>
                    <a:pt x="12419" y="496992"/>
                  </a:lnTo>
                  <a:close/>
                  <a:moveTo>
                    <a:pt x="469471" y="257070"/>
                  </a:moveTo>
                  <a:lnTo>
                    <a:pt x="609120" y="257070"/>
                  </a:lnTo>
                  <a:lnTo>
                    <a:pt x="609120" y="271959"/>
                  </a:lnTo>
                  <a:lnTo>
                    <a:pt x="469471" y="271959"/>
                  </a:lnTo>
                  <a:close/>
                  <a:moveTo>
                    <a:pt x="0" y="257070"/>
                  </a:moveTo>
                  <a:lnTo>
                    <a:pt x="139649" y="257070"/>
                  </a:lnTo>
                  <a:lnTo>
                    <a:pt x="139649" y="271959"/>
                  </a:lnTo>
                  <a:lnTo>
                    <a:pt x="0" y="271959"/>
                  </a:lnTo>
                  <a:close/>
                  <a:moveTo>
                    <a:pt x="354456" y="240183"/>
                  </a:moveTo>
                  <a:lnTo>
                    <a:pt x="354456" y="289903"/>
                  </a:lnTo>
                  <a:lnTo>
                    <a:pt x="404189" y="289903"/>
                  </a:lnTo>
                  <a:lnTo>
                    <a:pt x="404189" y="240183"/>
                  </a:lnTo>
                  <a:close/>
                  <a:moveTo>
                    <a:pt x="279770" y="240183"/>
                  </a:moveTo>
                  <a:lnTo>
                    <a:pt x="279770" y="289903"/>
                  </a:lnTo>
                  <a:lnTo>
                    <a:pt x="329561" y="289903"/>
                  </a:lnTo>
                  <a:lnTo>
                    <a:pt x="329561" y="240183"/>
                  </a:lnTo>
                  <a:close/>
                  <a:moveTo>
                    <a:pt x="205085" y="240183"/>
                  </a:moveTo>
                  <a:lnTo>
                    <a:pt x="205085" y="289903"/>
                  </a:lnTo>
                  <a:lnTo>
                    <a:pt x="254875" y="289903"/>
                  </a:lnTo>
                  <a:lnTo>
                    <a:pt x="254875" y="240183"/>
                  </a:lnTo>
                  <a:close/>
                  <a:moveTo>
                    <a:pt x="354456" y="165603"/>
                  </a:moveTo>
                  <a:lnTo>
                    <a:pt x="354456" y="215323"/>
                  </a:lnTo>
                  <a:lnTo>
                    <a:pt x="404189" y="215323"/>
                  </a:lnTo>
                  <a:lnTo>
                    <a:pt x="404189" y="165603"/>
                  </a:lnTo>
                  <a:close/>
                  <a:moveTo>
                    <a:pt x="279770" y="165603"/>
                  </a:moveTo>
                  <a:lnTo>
                    <a:pt x="279770" y="215323"/>
                  </a:lnTo>
                  <a:lnTo>
                    <a:pt x="329561" y="215323"/>
                  </a:lnTo>
                  <a:lnTo>
                    <a:pt x="329561" y="165603"/>
                  </a:lnTo>
                  <a:close/>
                  <a:moveTo>
                    <a:pt x="205085" y="165603"/>
                  </a:moveTo>
                  <a:lnTo>
                    <a:pt x="205085" y="215323"/>
                  </a:lnTo>
                  <a:lnTo>
                    <a:pt x="254875" y="215323"/>
                  </a:lnTo>
                  <a:lnTo>
                    <a:pt x="254875" y="165603"/>
                  </a:lnTo>
                  <a:close/>
                  <a:moveTo>
                    <a:pt x="304666" y="50313"/>
                  </a:moveTo>
                  <a:lnTo>
                    <a:pt x="446043" y="144792"/>
                  </a:lnTo>
                  <a:lnTo>
                    <a:pt x="446043" y="496992"/>
                  </a:lnTo>
                  <a:lnTo>
                    <a:pt x="346119" y="496992"/>
                  </a:lnTo>
                  <a:lnTo>
                    <a:pt x="346119" y="381018"/>
                  </a:lnTo>
                  <a:lnTo>
                    <a:pt x="263154" y="381018"/>
                  </a:lnTo>
                  <a:lnTo>
                    <a:pt x="263154" y="496992"/>
                  </a:lnTo>
                  <a:lnTo>
                    <a:pt x="163288" y="496992"/>
                  </a:lnTo>
                  <a:lnTo>
                    <a:pt x="163288" y="144792"/>
                  </a:lnTo>
                  <a:close/>
                  <a:moveTo>
                    <a:pt x="304666" y="0"/>
                  </a:moveTo>
                  <a:lnTo>
                    <a:pt x="501719" y="131040"/>
                  </a:lnTo>
                  <a:lnTo>
                    <a:pt x="455296" y="131040"/>
                  </a:lnTo>
                  <a:lnTo>
                    <a:pt x="309291" y="33473"/>
                  </a:lnTo>
                  <a:lnTo>
                    <a:pt x="300040" y="33473"/>
                  </a:lnTo>
                  <a:lnTo>
                    <a:pt x="154035" y="131040"/>
                  </a:lnTo>
                  <a:lnTo>
                    <a:pt x="107612" y="1310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2E9940D7-B900-47BB-8577-E35959D0F426}"/>
                </a:ext>
              </a:extLst>
            </p:cNvPr>
            <p:cNvGrpSpPr/>
            <p:nvPr/>
          </p:nvGrpSpPr>
          <p:grpSpPr>
            <a:xfrm>
              <a:off x="658970" y="4960582"/>
              <a:ext cx="2152030" cy="1173518"/>
              <a:chOff x="7856066" y="1130300"/>
              <a:chExt cx="2337736" cy="1173518"/>
            </a:xfrm>
          </p:grpSpPr>
          <p:sp>
            <p:nvSpPr>
              <p:cNvPr id="41" name="íṩḻídè">
                <a:extLst>
                  <a:ext uri="{FF2B5EF4-FFF2-40B4-BE49-F238E27FC236}">
                    <a16:creationId xmlns:a16="http://schemas.microsoft.com/office/drawing/2014/main" id="{6620E6E6-82AD-47B7-9062-AFAD665D8F50}"/>
                  </a:ext>
                </a:extLst>
              </p:cNvPr>
              <p:cNvSpPr txBox="1"/>
              <p:nvPr/>
            </p:nvSpPr>
            <p:spPr bwMode="auto">
              <a:xfrm>
                <a:off x="7856066" y="1130300"/>
                <a:ext cx="2337736" cy="46963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编程语言</a:t>
                </a:r>
                <a:endParaRPr lang="en-US" altLang="zh-CN" sz="2000" b="1" dirty="0"/>
              </a:p>
            </p:txBody>
          </p:sp>
          <p:sp>
            <p:nvSpPr>
              <p:cNvPr id="42" name="i$ľîḓê">
                <a:extLst>
                  <a:ext uri="{FF2B5EF4-FFF2-40B4-BE49-F238E27FC236}">
                    <a16:creationId xmlns:a16="http://schemas.microsoft.com/office/drawing/2014/main" id="{347C72A4-4A44-4E60-954D-F87AE26D68C1}"/>
                  </a:ext>
                </a:extLst>
              </p:cNvPr>
              <p:cNvSpPr/>
              <p:nvPr/>
            </p:nvSpPr>
            <p:spPr bwMode="auto">
              <a:xfrm>
                <a:off x="7856066" y="1599932"/>
                <a:ext cx="2337736" cy="703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python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EF345DD-D4AB-4FD8-BBBF-C9083C88BCB2}"/>
                </a:ext>
              </a:extLst>
            </p:cNvPr>
            <p:cNvGrpSpPr/>
            <p:nvPr/>
          </p:nvGrpSpPr>
          <p:grpSpPr>
            <a:xfrm>
              <a:off x="2835683" y="4960582"/>
              <a:ext cx="2152030" cy="1173518"/>
              <a:chOff x="7856066" y="1130300"/>
              <a:chExt cx="2337736" cy="1173518"/>
            </a:xfrm>
          </p:grpSpPr>
          <p:sp>
            <p:nvSpPr>
              <p:cNvPr id="39" name="íṩḻídè">
                <a:extLst>
                  <a:ext uri="{FF2B5EF4-FFF2-40B4-BE49-F238E27FC236}">
                    <a16:creationId xmlns:a16="http://schemas.microsoft.com/office/drawing/2014/main" id="{149B2436-C5A0-4143-9F2B-982A3AE32BED}"/>
                  </a:ext>
                </a:extLst>
              </p:cNvPr>
              <p:cNvSpPr txBox="1"/>
              <p:nvPr/>
            </p:nvSpPr>
            <p:spPr bwMode="auto">
              <a:xfrm>
                <a:off x="7856066" y="1130300"/>
                <a:ext cx="2337736" cy="46963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基本框架</a:t>
                </a:r>
                <a:endParaRPr lang="en-US" altLang="zh-CN" sz="2000" b="1" dirty="0"/>
              </a:p>
            </p:txBody>
          </p:sp>
          <p:sp>
            <p:nvSpPr>
              <p:cNvPr id="40" name="i$ľîḓê">
                <a:extLst>
                  <a:ext uri="{FF2B5EF4-FFF2-40B4-BE49-F238E27FC236}">
                    <a16:creationId xmlns:a16="http://schemas.microsoft.com/office/drawing/2014/main" id="{9556D5F0-506E-4192-97E7-B69233592D14}"/>
                  </a:ext>
                </a:extLst>
              </p:cNvPr>
              <p:cNvSpPr/>
              <p:nvPr/>
            </p:nvSpPr>
            <p:spPr bwMode="auto">
              <a:xfrm>
                <a:off x="7856066" y="1599932"/>
                <a:ext cx="2337736" cy="703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socket</a:t>
                </a: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A7E528B-F1B7-4070-AD82-56168E62D77E}"/>
                </a:ext>
              </a:extLst>
            </p:cNvPr>
            <p:cNvGrpSpPr/>
            <p:nvPr/>
          </p:nvGrpSpPr>
          <p:grpSpPr>
            <a:xfrm>
              <a:off x="5012396" y="4960582"/>
              <a:ext cx="2152030" cy="1173518"/>
              <a:chOff x="7856066" y="1130300"/>
              <a:chExt cx="2337736" cy="1173518"/>
            </a:xfrm>
          </p:grpSpPr>
          <p:sp>
            <p:nvSpPr>
              <p:cNvPr id="37" name="íṩḻídè">
                <a:extLst>
                  <a:ext uri="{FF2B5EF4-FFF2-40B4-BE49-F238E27FC236}">
                    <a16:creationId xmlns:a16="http://schemas.microsoft.com/office/drawing/2014/main" id="{E0333CEB-BF36-483A-8EF7-63D2DBBFD39B}"/>
                  </a:ext>
                </a:extLst>
              </p:cNvPr>
              <p:cNvSpPr txBox="1"/>
              <p:nvPr/>
            </p:nvSpPr>
            <p:spPr bwMode="auto">
              <a:xfrm>
                <a:off x="7856066" y="1130300"/>
                <a:ext cx="2337736" cy="46963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数据存储</a:t>
                </a:r>
                <a:endParaRPr lang="en-US" altLang="zh-CN" sz="2000" b="1" dirty="0"/>
              </a:p>
            </p:txBody>
          </p:sp>
          <p:sp>
            <p:nvSpPr>
              <p:cNvPr id="38" name="i$ľîḓê">
                <a:extLst>
                  <a:ext uri="{FF2B5EF4-FFF2-40B4-BE49-F238E27FC236}">
                    <a16:creationId xmlns:a16="http://schemas.microsoft.com/office/drawing/2014/main" id="{F4DFD6D9-770A-4919-9B85-1B2E94734FFB}"/>
                  </a:ext>
                </a:extLst>
              </p:cNvPr>
              <p:cNvSpPr/>
              <p:nvPr/>
            </p:nvSpPr>
            <p:spPr bwMode="auto">
              <a:xfrm>
                <a:off x="7856066" y="1599932"/>
                <a:ext cx="2337736" cy="703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MySQL</a:t>
                </a:r>
                <a:r>
                  <a:rPr lang="zh-CN" altLang="en-US" sz="1100" dirty="0"/>
                  <a:t>数据库</a:t>
                </a:r>
                <a:endParaRPr lang="en-US" altLang="zh-CN" sz="1100" dirty="0"/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79FFAC0-57A2-479D-919D-2ECD8F423C76}"/>
                </a:ext>
              </a:extLst>
            </p:cNvPr>
            <p:cNvGrpSpPr/>
            <p:nvPr/>
          </p:nvGrpSpPr>
          <p:grpSpPr>
            <a:xfrm>
              <a:off x="7189109" y="4960582"/>
              <a:ext cx="2152030" cy="1173518"/>
              <a:chOff x="7856066" y="1130300"/>
              <a:chExt cx="2337736" cy="1173518"/>
            </a:xfrm>
          </p:grpSpPr>
          <p:sp>
            <p:nvSpPr>
              <p:cNvPr id="35" name="íṩḻídè">
                <a:extLst>
                  <a:ext uri="{FF2B5EF4-FFF2-40B4-BE49-F238E27FC236}">
                    <a16:creationId xmlns:a16="http://schemas.microsoft.com/office/drawing/2014/main" id="{DF1683EB-AFC4-407C-BD0F-2AC837F61DBD}"/>
                  </a:ext>
                </a:extLst>
              </p:cNvPr>
              <p:cNvSpPr txBox="1"/>
              <p:nvPr/>
            </p:nvSpPr>
            <p:spPr bwMode="auto">
              <a:xfrm>
                <a:off x="7856066" y="1130300"/>
                <a:ext cx="2337736" cy="46963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主要算法</a:t>
                </a:r>
                <a:endParaRPr lang="en-US" altLang="zh-CN" sz="2000" b="1" dirty="0"/>
              </a:p>
            </p:txBody>
          </p:sp>
          <p:sp>
            <p:nvSpPr>
              <p:cNvPr id="36" name="i$ľîḓê">
                <a:extLst>
                  <a:ext uri="{FF2B5EF4-FFF2-40B4-BE49-F238E27FC236}">
                    <a16:creationId xmlns:a16="http://schemas.microsoft.com/office/drawing/2014/main" id="{0E85A4EC-6487-441A-8D26-371B6C141CF4}"/>
                  </a:ext>
                </a:extLst>
              </p:cNvPr>
              <p:cNvSpPr/>
              <p:nvPr/>
            </p:nvSpPr>
            <p:spPr bwMode="auto">
              <a:xfrm>
                <a:off x="7856066" y="1599932"/>
                <a:ext cx="2337736" cy="703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Md5</a:t>
                </a:r>
                <a:r>
                  <a:rPr lang="zh-CN" altLang="en-US" sz="1100" dirty="0"/>
                  <a:t>实现保密</a:t>
                </a:r>
                <a:endParaRPr lang="en-US" altLang="zh-CN" sz="1100" dirty="0"/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D71F172B-F02F-4F7F-B830-725211BF3DF5}"/>
                </a:ext>
              </a:extLst>
            </p:cNvPr>
            <p:cNvGrpSpPr/>
            <p:nvPr/>
          </p:nvGrpSpPr>
          <p:grpSpPr>
            <a:xfrm>
              <a:off x="9365824" y="4960582"/>
              <a:ext cx="2152030" cy="1173518"/>
              <a:chOff x="7856066" y="1130300"/>
              <a:chExt cx="2337736" cy="1173518"/>
            </a:xfrm>
          </p:grpSpPr>
          <p:sp>
            <p:nvSpPr>
              <p:cNvPr id="33" name="íṩḻídè">
                <a:extLst>
                  <a:ext uri="{FF2B5EF4-FFF2-40B4-BE49-F238E27FC236}">
                    <a16:creationId xmlns:a16="http://schemas.microsoft.com/office/drawing/2014/main" id="{DEB37FB1-2306-4763-83A1-C5E296F0F146}"/>
                  </a:ext>
                </a:extLst>
              </p:cNvPr>
              <p:cNvSpPr txBox="1"/>
              <p:nvPr/>
            </p:nvSpPr>
            <p:spPr bwMode="auto">
              <a:xfrm>
                <a:off x="7856066" y="1130300"/>
                <a:ext cx="2337736" cy="46963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作者</a:t>
                </a:r>
                <a:endParaRPr lang="en-US" altLang="zh-CN" sz="2000" b="1" dirty="0"/>
              </a:p>
            </p:txBody>
          </p:sp>
          <p:sp>
            <p:nvSpPr>
              <p:cNvPr id="34" name="i$ľîḓê">
                <a:extLst>
                  <a:ext uri="{FF2B5EF4-FFF2-40B4-BE49-F238E27FC236}">
                    <a16:creationId xmlns:a16="http://schemas.microsoft.com/office/drawing/2014/main" id="{DF976203-21BE-4670-9351-F0FD63D1E7CE}"/>
                  </a:ext>
                </a:extLst>
              </p:cNvPr>
              <p:cNvSpPr/>
              <p:nvPr/>
            </p:nvSpPr>
            <p:spPr bwMode="auto">
              <a:xfrm>
                <a:off x="7856066" y="1599932"/>
                <a:ext cx="2337736" cy="703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100" dirty="0"/>
                  <a:t>刘皓</a:t>
                </a:r>
                <a:endParaRPr lang="en-US" altLang="zh-CN" sz="11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31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5E61F40-1FC7-441F-BE16-A852E3BE3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162" y="1210300"/>
            <a:ext cx="8454085" cy="48438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登录图示</a:t>
            </a:r>
            <a:r>
              <a:rPr lang="en-US" altLang="zh-CN" dirty="0"/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971513D-DA17-4341-B4FB-6B731D03F880}"/>
              </a:ext>
            </a:extLst>
          </p:cNvPr>
          <p:cNvCxnSpPr>
            <a:cxnSpLocks/>
          </p:cNvCxnSpPr>
          <p:nvPr/>
        </p:nvCxnSpPr>
        <p:spPr>
          <a:xfrm>
            <a:off x="4991100" y="3632199"/>
            <a:ext cx="2710901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7D625D2-19D2-45F6-9DE0-D3106E9E8954}"/>
              </a:ext>
            </a:extLst>
          </p:cNvPr>
          <p:cNvSpPr/>
          <p:nvPr/>
        </p:nvSpPr>
        <p:spPr>
          <a:xfrm>
            <a:off x="3130678" y="3108980"/>
            <a:ext cx="621847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username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A7EFD4-E76E-40C6-B74A-57111AD436AE}"/>
              </a:ext>
            </a:extLst>
          </p:cNvPr>
          <p:cNvSpPr/>
          <p:nvPr/>
        </p:nvSpPr>
        <p:spPr>
          <a:xfrm>
            <a:off x="4172689" y="1462376"/>
            <a:ext cx="4134465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当用户点击登陆时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客户端发送用户名给后端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950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5E61F40-1FC7-441F-BE16-A852E3BE3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162" y="1210300"/>
            <a:ext cx="8454085" cy="48438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登录图示</a:t>
            </a:r>
            <a:r>
              <a:rPr lang="en-US" altLang="zh-CN" dirty="0"/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971513D-DA17-4341-B4FB-6B731D03F880}"/>
              </a:ext>
            </a:extLst>
          </p:cNvPr>
          <p:cNvCxnSpPr>
            <a:cxnSpLocks/>
          </p:cNvCxnSpPr>
          <p:nvPr/>
        </p:nvCxnSpPr>
        <p:spPr>
          <a:xfrm>
            <a:off x="4991100" y="3632199"/>
            <a:ext cx="2710901" cy="0"/>
          </a:xfrm>
          <a:prstGeom prst="straightConnector1">
            <a:avLst/>
          </a:prstGeom>
          <a:ln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7D625D2-19D2-45F6-9DE0-D3106E9E8954}"/>
              </a:ext>
            </a:extLst>
          </p:cNvPr>
          <p:cNvSpPr/>
          <p:nvPr/>
        </p:nvSpPr>
        <p:spPr>
          <a:xfrm>
            <a:off x="3130678" y="3108980"/>
            <a:ext cx="621847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vcode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A7EFD4-E76E-40C6-B74A-57111AD436AE}"/>
              </a:ext>
            </a:extLst>
          </p:cNvPr>
          <p:cNvSpPr/>
          <p:nvPr/>
        </p:nvSpPr>
        <p:spPr>
          <a:xfrm>
            <a:off x="2127262" y="1462376"/>
            <a:ext cx="8225329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服务器收到信息后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检查用户名是否存在，存在则返回一个随机验证码</a:t>
            </a:r>
          </a:p>
        </p:txBody>
      </p:sp>
    </p:spTree>
    <p:extLst>
      <p:ext uri="{BB962C8B-B14F-4D97-AF65-F5344CB8AC3E}">
        <p14:creationId xmlns:p14="http://schemas.microsoft.com/office/powerpoint/2010/main" val="83657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5E61F40-1FC7-441F-BE16-A852E3BE3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162" y="1210300"/>
            <a:ext cx="8454085" cy="48438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登录图示</a:t>
            </a:r>
            <a:r>
              <a:rPr lang="en-US" altLang="zh-CN" dirty="0"/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971513D-DA17-4341-B4FB-6B731D03F880}"/>
              </a:ext>
            </a:extLst>
          </p:cNvPr>
          <p:cNvCxnSpPr>
            <a:cxnSpLocks/>
          </p:cNvCxnSpPr>
          <p:nvPr/>
        </p:nvCxnSpPr>
        <p:spPr>
          <a:xfrm>
            <a:off x="4991100" y="3632199"/>
            <a:ext cx="2710901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7D625D2-19D2-45F6-9DE0-D3106E9E8954}"/>
              </a:ext>
            </a:extLst>
          </p:cNvPr>
          <p:cNvSpPr/>
          <p:nvPr/>
        </p:nvSpPr>
        <p:spPr>
          <a:xfrm>
            <a:off x="3130678" y="3108980"/>
            <a:ext cx="621847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password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A7EFD4-E76E-40C6-B74A-57111AD436AE}"/>
              </a:ext>
            </a:extLst>
          </p:cNvPr>
          <p:cNvSpPr/>
          <p:nvPr/>
        </p:nvSpPr>
        <p:spPr>
          <a:xfrm>
            <a:off x="2235466" y="1462376"/>
            <a:ext cx="8008924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客户端收到验证码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返回公式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md5(md5(password)+</a:t>
            </a:r>
            <a:r>
              <a:rPr lang="en-US" altLang="zh-CN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vcode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的计算结果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27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5E61F40-1FC7-441F-BE16-A852E3BE3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912" y="1210299"/>
            <a:ext cx="8454085" cy="48438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登录图示</a:t>
            </a:r>
            <a:r>
              <a:rPr lang="en-US" altLang="zh-CN" dirty="0"/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A7EFD4-E76E-40C6-B74A-57111AD436AE}"/>
              </a:ext>
            </a:extLst>
          </p:cNvPr>
          <p:cNvSpPr/>
          <p:nvPr/>
        </p:nvSpPr>
        <p:spPr>
          <a:xfrm>
            <a:off x="2014132" y="1462376"/>
            <a:ext cx="8451609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服务器收到“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password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检测是否真确，如果正确生成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token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并写如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Token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6B59A72-F551-45B8-B794-D453F493A8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26096" y="4403323"/>
          <a:ext cx="1074753" cy="1759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4753">
                  <a:extLst>
                    <a:ext uri="{9D8B030D-6E8A-4147-A177-3AD203B41FA5}">
                      <a16:colId xmlns:a16="http://schemas.microsoft.com/office/drawing/2014/main" val="1458863242"/>
                    </a:ext>
                  </a:extLst>
                </a:gridCol>
              </a:tblGrid>
              <a:tr h="293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Token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表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852415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FFC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215528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483456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689056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553668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273777"/>
                  </a:ext>
                </a:extLst>
              </a:tr>
            </a:tbl>
          </a:graphicData>
        </a:graphic>
      </p:graphicFrame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BE1114C-90BA-46FD-B2FB-1E8605A03158}"/>
              </a:ext>
            </a:extLst>
          </p:cNvPr>
          <p:cNvCxnSpPr/>
          <p:nvPr/>
        </p:nvCxnSpPr>
        <p:spPr>
          <a:xfrm flipH="1">
            <a:off x="6800849" y="3632199"/>
            <a:ext cx="901152" cy="1816101"/>
          </a:xfrm>
          <a:prstGeom prst="line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887841A-2945-41BC-928A-7EF1120D6EE8}"/>
              </a:ext>
            </a:extLst>
          </p:cNvPr>
          <p:cNvSpPr/>
          <p:nvPr/>
        </p:nvSpPr>
        <p:spPr>
          <a:xfrm>
            <a:off x="5811265" y="5282998"/>
            <a:ext cx="90441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en-US" altLang="zh-CN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XXX</a:t>
            </a:r>
            <a:r>
              <a:rPr lang="zh-CN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957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5E61F40-1FC7-441F-BE16-A852E3BE3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912" y="1210299"/>
            <a:ext cx="8454085" cy="48438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登录图示</a:t>
            </a:r>
            <a:r>
              <a:rPr lang="en-US" altLang="zh-CN" dirty="0"/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971513D-DA17-4341-B4FB-6B731D03F880}"/>
              </a:ext>
            </a:extLst>
          </p:cNvPr>
          <p:cNvCxnSpPr>
            <a:cxnSpLocks/>
          </p:cNvCxnSpPr>
          <p:nvPr/>
        </p:nvCxnSpPr>
        <p:spPr>
          <a:xfrm>
            <a:off x="4991100" y="3632199"/>
            <a:ext cx="2710901" cy="0"/>
          </a:xfrm>
          <a:prstGeom prst="straightConnector1">
            <a:avLst/>
          </a:prstGeom>
          <a:ln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7D625D2-19D2-45F6-9DE0-D3106E9E8954}"/>
              </a:ext>
            </a:extLst>
          </p:cNvPr>
          <p:cNvSpPr/>
          <p:nvPr/>
        </p:nvSpPr>
        <p:spPr>
          <a:xfrm>
            <a:off x="3130678" y="3108980"/>
            <a:ext cx="621847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Token=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xxx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A7EFD4-E76E-40C6-B74A-57111AD436AE}"/>
              </a:ext>
            </a:extLst>
          </p:cNvPr>
          <p:cNvSpPr/>
          <p:nvPr/>
        </p:nvSpPr>
        <p:spPr>
          <a:xfrm>
            <a:off x="3373602" y="1462376"/>
            <a:ext cx="5732659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服务器收到“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password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检测是否正确，如果正确返回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token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6B59A72-F551-45B8-B794-D453F493A8EE}"/>
              </a:ext>
            </a:extLst>
          </p:cNvPr>
          <p:cNvGraphicFramePr>
            <a:graphicFrameLocks noGrp="1"/>
          </p:cNvGraphicFramePr>
          <p:nvPr/>
        </p:nvGraphicFramePr>
        <p:xfrm>
          <a:off x="5726096" y="4403323"/>
          <a:ext cx="1074753" cy="1759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4753">
                  <a:extLst>
                    <a:ext uri="{9D8B030D-6E8A-4147-A177-3AD203B41FA5}">
                      <a16:colId xmlns:a16="http://schemas.microsoft.com/office/drawing/2014/main" val="1458863242"/>
                    </a:ext>
                  </a:extLst>
                </a:gridCol>
              </a:tblGrid>
              <a:tr h="293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Token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表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852415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FFC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215528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483456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689056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553668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273777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9887841A-2945-41BC-928A-7EF1120D6EE8}"/>
              </a:ext>
            </a:extLst>
          </p:cNvPr>
          <p:cNvSpPr/>
          <p:nvPr/>
        </p:nvSpPr>
        <p:spPr>
          <a:xfrm>
            <a:off x="5811265" y="5282998"/>
            <a:ext cx="90441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en-US" altLang="zh-CN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XXX</a:t>
            </a:r>
            <a:r>
              <a:rPr lang="zh-CN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382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5E61F40-1FC7-441F-BE16-A852E3BE3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912" y="1210299"/>
            <a:ext cx="8454085" cy="48438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登录图示</a:t>
            </a:r>
            <a:r>
              <a:rPr lang="en-US" altLang="zh-CN" dirty="0"/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971513D-DA17-4341-B4FB-6B731D03F880}"/>
              </a:ext>
            </a:extLst>
          </p:cNvPr>
          <p:cNvCxnSpPr>
            <a:cxnSpLocks/>
          </p:cNvCxnSpPr>
          <p:nvPr/>
        </p:nvCxnSpPr>
        <p:spPr>
          <a:xfrm>
            <a:off x="4991100" y="3632199"/>
            <a:ext cx="2710901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7D625D2-19D2-45F6-9DE0-D3106E9E8954}"/>
              </a:ext>
            </a:extLst>
          </p:cNvPr>
          <p:cNvSpPr/>
          <p:nvPr/>
        </p:nvSpPr>
        <p:spPr>
          <a:xfrm>
            <a:off x="3130694" y="3232089"/>
            <a:ext cx="621847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Request(Token=“xxx”)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A7EFD4-E76E-40C6-B74A-57111AD436AE}"/>
              </a:ext>
            </a:extLst>
          </p:cNvPr>
          <p:cNvSpPr/>
          <p:nvPr/>
        </p:nvSpPr>
        <p:spPr>
          <a:xfrm>
            <a:off x="4271282" y="1462376"/>
            <a:ext cx="3937296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客户端收到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token</a:t>
            </a:r>
          </a:p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再请求时将会带上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token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6B59A72-F551-45B8-B794-D453F493A8EE}"/>
              </a:ext>
            </a:extLst>
          </p:cNvPr>
          <p:cNvGraphicFramePr>
            <a:graphicFrameLocks noGrp="1"/>
          </p:cNvGraphicFramePr>
          <p:nvPr/>
        </p:nvGraphicFramePr>
        <p:xfrm>
          <a:off x="5726096" y="4403323"/>
          <a:ext cx="1074753" cy="1759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4753">
                  <a:extLst>
                    <a:ext uri="{9D8B030D-6E8A-4147-A177-3AD203B41FA5}">
                      <a16:colId xmlns:a16="http://schemas.microsoft.com/office/drawing/2014/main" val="1458863242"/>
                    </a:ext>
                  </a:extLst>
                </a:gridCol>
              </a:tblGrid>
              <a:tr h="293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Token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表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852415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FFC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215528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483456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689056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553668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273777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9887841A-2945-41BC-928A-7EF1120D6EE8}"/>
              </a:ext>
            </a:extLst>
          </p:cNvPr>
          <p:cNvSpPr/>
          <p:nvPr/>
        </p:nvSpPr>
        <p:spPr>
          <a:xfrm>
            <a:off x="5811265" y="5282998"/>
            <a:ext cx="90441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en-US" altLang="zh-CN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XXX</a:t>
            </a:r>
            <a:r>
              <a:rPr lang="zh-CN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652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5E61F40-1FC7-441F-BE16-A852E3BE3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912" y="1210299"/>
            <a:ext cx="8454085" cy="48438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登录图示</a:t>
            </a:r>
            <a:r>
              <a:rPr lang="en-US" altLang="zh-CN" dirty="0"/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971513D-DA17-4341-B4FB-6B731D03F880}"/>
              </a:ext>
            </a:extLst>
          </p:cNvPr>
          <p:cNvCxnSpPr>
            <a:cxnSpLocks/>
          </p:cNvCxnSpPr>
          <p:nvPr/>
        </p:nvCxnSpPr>
        <p:spPr>
          <a:xfrm>
            <a:off x="4991100" y="3632199"/>
            <a:ext cx="2710901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7D625D2-19D2-45F6-9DE0-D3106E9E8954}"/>
              </a:ext>
            </a:extLst>
          </p:cNvPr>
          <p:cNvSpPr/>
          <p:nvPr/>
        </p:nvSpPr>
        <p:spPr>
          <a:xfrm>
            <a:off x="3130694" y="3232089"/>
            <a:ext cx="621847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Request(Token=“xxx”)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A7EFD4-E76E-40C6-B74A-57111AD436AE}"/>
              </a:ext>
            </a:extLst>
          </p:cNvPr>
          <p:cNvSpPr/>
          <p:nvPr/>
        </p:nvSpPr>
        <p:spPr>
          <a:xfrm>
            <a:off x="2673101" y="1462376"/>
            <a:ext cx="7133684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服务器收到请求</a:t>
            </a:r>
          </a:p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检查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token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是否是存于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token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表中的可用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token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6B59A72-F551-45B8-B794-D453F493A8EE}"/>
              </a:ext>
            </a:extLst>
          </p:cNvPr>
          <p:cNvGraphicFramePr>
            <a:graphicFrameLocks noGrp="1"/>
          </p:cNvGraphicFramePr>
          <p:nvPr/>
        </p:nvGraphicFramePr>
        <p:xfrm>
          <a:off x="5726096" y="4403323"/>
          <a:ext cx="1074753" cy="1759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4753">
                  <a:extLst>
                    <a:ext uri="{9D8B030D-6E8A-4147-A177-3AD203B41FA5}">
                      <a16:colId xmlns:a16="http://schemas.microsoft.com/office/drawing/2014/main" val="1458863242"/>
                    </a:ext>
                  </a:extLst>
                </a:gridCol>
              </a:tblGrid>
              <a:tr h="293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Token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表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852415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FFC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215528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483456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689056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553668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273777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9887841A-2945-41BC-928A-7EF1120D6EE8}"/>
              </a:ext>
            </a:extLst>
          </p:cNvPr>
          <p:cNvSpPr/>
          <p:nvPr/>
        </p:nvSpPr>
        <p:spPr>
          <a:xfrm>
            <a:off x="5811265" y="5282998"/>
            <a:ext cx="90441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en-US" altLang="zh-CN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XXX</a:t>
            </a:r>
            <a:r>
              <a:rPr lang="zh-CN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9F00631-0423-4946-BC27-2F8F6321DBF4}"/>
              </a:ext>
            </a:extLst>
          </p:cNvPr>
          <p:cNvCxnSpPr/>
          <p:nvPr/>
        </p:nvCxnSpPr>
        <p:spPr>
          <a:xfrm flipH="1">
            <a:off x="6800849" y="3632199"/>
            <a:ext cx="901152" cy="1816101"/>
          </a:xfrm>
          <a:prstGeom prst="line">
            <a:avLst/>
          </a:prstGeom>
          <a:ln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46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5E61F40-1FC7-441F-BE16-A852E3BE3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912" y="1210299"/>
            <a:ext cx="8454085" cy="48438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登录图示</a:t>
            </a:r>
            <a:r>
              <a:rPr lang="en-US" altLang="zh-CN" dirty="0"/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971513D-DA17-4341-B4FB-6B731D03F880}"/>
              </a:ext>
            </a:extLst>
          </p:cNvPr>
          <p:cNvCxnSpPr>
            <a:cxnSpLocks/>
          </p:cNvCxnSpPr>
          <p:nvPr/>
        </p:nvCxnSpPr>
        <p:spPr>
          <a:xfrm>
            <a:off x="4991100" y="3632199"/>
            <a:ext cx="2710901" cy="0"/>
          </a:xfrm>
          <a:prstGeom prst="straightConnector1">
            <a:avLst/>
          </a:prstGeom>
          <a:ln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7D625D2-19D2-45F6-9DE0-D3106E9E8954}"/>
              </a:ext>
            </a:extLst>
          </p:cNvPr>
          <p:cNvSpPr/>
          <p:nvPr/>
        </p:nvSpPr>
        <p:spPr>
          <a:xfrm>
            <a:off x="3130694" y="3232089"/>
            <a:ext cx="621847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A7EFD4-E76E-40C6-B74A-57111AD436AE}"/>
              </a:ext>
            </a:extLst>
          </p:cNvPr>
          <p:cNvSpPr/>
          <p:nvPr/>
        </p:nvSpPr>
        <p:spPr>
          <a:xfrm>
            <a:off x="2834999" y="1462376"/>
            <a:ext cx="6809878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服务器收到请求</a:t>
            </a:r>
          </a:p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检查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token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是否正确，正确则返回相应服务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6B59A72-F551-45B8-B794-D453F493A8EE}"/>
              </a:ext>
            </a:extLst>
          </p:cNvPr>
          <p:cNvGraphicFramePr>
            <a:graphicFrameLocks noGrp="1"/>
          </p:cNvGraphicFramePr>
          <p:nvPr/>
        </p:nvGraphicFramePr>
        <p:xfrm>
          <a:off x="5726096" y="4403323"/>
          <a:ext cx="1074753" cy="1759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4753">
                  <a:extLst>
                    <a:ext uri="{9D8B030D-6E8A-4147-A177-3AD203B41FA5}">
                      <a16:colId xmlns:a16="http://schemas.microsoft.com/office/drawing/2014/main" val="1458863242"/>
                    </a:ext>
                  </a:extLst>
                </a:gridCol>
              </a:tblGrid>
              <a:tr h="293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Token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表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852415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FFC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215528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483456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689056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553668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273777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9887841A-2945-41BC-928A-7EF1120D6EE8}"/>
              </a:ext>
            </a:extLst>
          </p:cNvPr>
          <p:cNvSpPr/>
          <p:nvPr/>
        </p:nvSpPr>
        <p:spPr>
          <a:xfrm>
            <a:off x="5811265" y="5282998"/>
            <a:ext cx="90441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en-US" altLang="zh-CN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XXX</a:t>
            </a:r>
            <a:r>
              <a:rPr lang="zh-CN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73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767910" y="3658087"/>
            <a:ext cx="4631151" cy="656792"/>
          </a:xfrm>
        </p:spPr>
        <p:txBody>
          <a:bodyPr anchor="b">
            <a:norm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产品目标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6877547" y="2409197"/>
            <a:ext cx="1436393" cy="124889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安全性补充说明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40" name="iṩļîḋè">
            <a:extLst>
              <a:ext uri="{FF2B5EF4-FFF2-40B4-BE49-F238E27FC236}">
                <a16:creationId xmlns:a16="http://schemas.microsoft.com/office/drawing/2014/main" id="{17872906-2A88-433E-8AB8-87C7F6A9D28E}"/>
              </a:ext>
            </a:extLst>
          </p:cNvPr>
          <p:cNvSpPr txBox="1"/>
          <p:nvPr/>
        </p:nvSpPr>
        <p:spPr bwMode="auto">
          <a:xfrm>
            <a:off x="11648711" y="4215811"/>
            <a:ext cx="2384788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endParaRPr lang="en-US" altLang="zh-CN" sz="2000" b="1" dirty="0"/>
          </a:p>
        </p:txBody>
      </p:sp>
      <p:sp>
        <p:nvSpPr>
          <p:cNvPr id="41" name="í$ḻîḋè">
            <a:extLst>
              <a:ext uri="{FF2B5EF4-FFF2-40B4-BE49-F238E27FC236}">
                <a16:creationId xmlns:a16="http://schemas.microsoft.com/office/drawing/2014/main" id="{AF8EEBEC-D780-4CAE-81E5-F11E5585F19E}"/>
              </a:ext>
            </a:extLst>
          </p:cNvPr>
          <p:cNvSpPr/>
          <p:nvPr/>
        </p:nvSpPr>
        <p:spPr bwMode="auto">
          <a:xfrm>
            <a:off x="11648711" y="4657615"/>
            <a:ext cx="2384788" cy="116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zh-CN" sz="1100" dirty="0"/>
          </a:p>
        </p:txBody>
      </p:sp>
      <p:grpSp>
        <p:nvGrpSpPr>
          <p:cNvPr id="48" name="isļïḑe">
            <a:extLst>
              <a:ext uri="{FF2B5EF4-FFF2-40B4-BE49-F238E27FC236}">
                <a16:creationId xmlns:a16="http://schemas.microsoft.com/office/drawing/2014/main" id="{E8A2F648-0113-4AF5-9661-014D0343F178}"/>
              </a:ext>
            </a:extLst>
          </p:cNvPr>
          <p:cNvGrpSpPr/>
          <p:nvPr/>
        </p:nvGrpSpPr>
        <p:grpSpPr>
          <a:xfrm>
            <a:off x="12181848" y="1716794"/>
            <a:ext cx="1289042" cy="1276780"/>
            <a:chOff x="4585763" y="1845900"/>
            <a:chExt cx="1002871" cy="993331"/>
          </a:xfrm>
        </p:grpSpPr>
        <p:sp>
          <p:nvSpPr>
            <p:cNvPr id="49" name="îṣḷíḓe">
              <a:extLst>
                <a:ext uri="{FF2B5EF4-FFF2-40B4-BE49-F238E27FC236}">
                  <a16:creationId xmlns:a16="http://schemas.microsoft.com/office/drawing/2014/main" id="{C4E283E3-2275-4D5E-870D-EC1B021977EC}"/>
                </a:ext>
              </a:extLst>
            </p:cNvPr>
            <p:cNvSpPr txBox="1"/>
            <p:nvPr/>
          </p:nvSpPr>
          <p:spPr>
            <a:xfrm>
              <a:off x="4585763" y="2551892"/>
              <a:ext cx="847355" cy="287339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endParaRPr lang="ru-RU" altLang="zh-CN" dirty="0"/>
            </a:p>
          </p:txBody>
        </p:sp>
        <p:sp>
          <p:nvSpPr>
            <p:cNvPr id="50" name="işľïḑé">
              <a:extLst>
                <a:ext uri="{FF2B5EF4-FFF2-40B4-BE49-F238E27FC236}">
                  <a16:creationId xmlns:a16="http://schemas.microsoft.com/office/drawing/2014/main" id="{10238A57-700F-4841-8B25-067D65B3D017}"/>
                </a:ext>
              </a:extLst>
            </p:cNvPr>
            <p:cNvSpPr/>
            <p:nvPr/>
          </p:nvSpPr>
          <p:spPr>
            <a:xfrm>
              <a:off x="5284213" y="1845900"/>
              <a:ext cx="304421" cy="307777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endParaRPr lang="ru-RU" altLang="zh-CN" sz="1600" b="1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AC6456F-2224-42D5-8CE9-586F627DC579}"/>
              </a:ext>
            </a:extLst>
          </p:cNvPr>
          <p:cNvGrpSpPr/>
          <p:nvPr/>
        </p:nvGrpSpPr>
        <p:grpSpPr>
          <a:xfrm>
            <a:off x="2063967" y="1671463"/>
            <a:ext cx="8064066" cy="4195074"/>
            <a:chOff x="3187699" y="1626738"/>
            <a:chExt cx="8064066" cy="4195074"/>
          </a:xfrm>
        </p:grpSpPr>
        <p:grpSp>
          <p:nvGrpSpPr>
            <p:cNvPr id="37" name="ísļïḋê">
              <a:extLst>
                <a:ext uri="{FF2B5EF4-FFF2-40B4-BE49-F238E27FC236}">
                  <a16:creationId xmlns:a16="http://schemas.microsoft.com/office/drawing/2014/main" id="{E80D5202-8E25-427E-A0CF-A6A4B543C6BE}"/>
                </a:ext>
              </a:extLst>
            </p:cNvPr>
            <p:cNvGrpSpPr/>
            <p:nvPr/>
          </p:nvGrpSpPr>
          <p:grpSpPr>
            <a:xfrm>
              <a:off x="3637593" y="1626738"/>
              <a:ext cx="1485000" cy="1754225"/>
              <a:chOff x="4521000" y="1775837"/>
              <a:chExt cx="1155326" cy="1364782"/>
            </a:xfrm>
          </p:grpSpPr>
          <p:sp>
            <p:nvSpPr>
              <p:cNvPr id="56" name="ïSļiďê">
                <a:extLst>
                  <a:ext uri="{FF2B5EF4-FFF2-40B4-BE49-F238E27FC236}">
                    <a16:creationId xmlns:a16="http://schemas.microsoft.com/office/drawing/2014/main" id="{8D6FB039-9C83-4E45-851B-011A255FE065}"/>
                  </a:ext>
                </a:extLst>
              </p:cNvPr>
              <p:cNvSpPr/>
              <p:nvPr/>
            </p:nvSpPr>
            <p:spPr bwMode="auto">
              <a:xfrm>
                <a:off x="4521000" y="1775837"/>
                <a:ext cx="1155326" cy="1364782"/>
              </a:xfrm>
              <a:custGeom>
                <a:avLst/>
                <a:gdLst>
                  <a:gd name="T0" fmla="*/ 2750 w 3657"/>
                  <a:gd name="T1" fmla="*/ 198 h 4320"/>
                  <a:gd name="T2" fmla="*/ 2581 w 3657"/>
                  <a:gd name="T3" fmla="*/ 275 h 4320"/>
                  <a:gd name="T4" fmla="*/ 2451 w 3657"/>
                  <a:gd name="T5" fmla="*/ 406 h 4320"/>
                  <a:gd name="T6" fmla="*/ 2373 w 3657"/>
                  <a:gd name="T7" fmla="*/ 575 h 4320"/>
                  <a:gd name="T8" fmla="*/ 2361 w 3657"/>
                  <a:gd name="T9" fmla="*/ 768 h 4320"/>
                  <a:gd name="T10" fmla="*/ 2419 w 3657"/>
                  <a:gd name="T11" fmla="*/ 948 h 4320"/>
                  <a:gd name="T12" fmla="*/ 2532 w 3657"/>
                  <a:gd name="T13" fmla="*/ 1093 h 4320"/>
                  <a:gd name="T14" fmla="*/ 2690 w 3657"/>
                  <a:gd name="T15" fmla="*/ 1189 h 4320"/>
                  <a:gd name="T16" fmla="*/ 2878 w 3657"/>
                  <a:gd name="T17" fmla="*/ 1224 h 4320"/>
                  <a:gd name="T18" fmla="*/ 3066 w 3657"/>
                  <a:gd name="T19" fmla="*/ 1189 h 4320"/>
                  <a:gd name="T20" fmla="*/ 3225 w 3657"/>
                  <a:gd name="T21" fmla="*/ 1093 h 4320"/>
                  <a:gd name="T22" fmla="*/ 3339 w 3657"/>
                  <a:gd name="T23" fmla="*/ 948 h 4320"/>
                  <a:gd name="T24" fmla="*/ 3395 w 3657"/>
                  <a:gd name="T25" fmla="*/ 768 h 4320"/>
                  <a:gd name="T26" fmla="*/ 3383 w 3657"/>
                  <a:gd name="T27" fmla="*/ 575 h 4320"/>
                  <a:gd name="T28" fmla="*/ 3306 w 3657"/>
                  <a:gd name="T29" fmla="*/ 406 h 4320"/>
                  <a:gd name="T30" fmla="*/ 3176 w 3657"/>
                  <a:gd name="T31" fmla="*/ 275 h 4320"/>
                  <a:gd name="T32" fmla="*/ 3006 w 3657"/>
                  <a:gd name="T33" fmla="*/ 198 h 4320"/>
                  <a:gd name="T34" fmla="*/ 2603 w 3657"/>
                  <a:gd name="T35" fmla="*/ 0 h 4320"/>
                  <a:gd name="T36" fmla="*/ 3231 w 3657"/>
                  <a:gd name="T37" fmla="*/ 14 h 4320"/>
                  <a:gd name="T38" fmla="*/ 3327 w 3657"/>
                  <a:gd name="T39" fmla="*/ 81 h 4320"/>
                  <a:gd name="T40" fmla="*/ 3642 w 3657"/>
                  <a:gd name="T41" fmla="*/ 626 h 4320"/>
                  <a:gd name="T42" fmla="*/ 3653 w 3657"/>
                  <a:gd name="T43" fmla="*/ 742 h 4320"/>
                  <a:gd name="T44" fmla="*/ 3350 w 3657"/>
                  <a:gd name="T45" fmla="*/ 1293 h 4320"/>
                  <a:gd name="T46" fmla="*/ 3268 w 3657"/>
                  <a:gd name="T47" fmla="*/ 1377 h 4320"/>
                  <a:gd name="T48" fmla="*/ 3154 w 3657"/>
                  <a:gd name="T49" fmla="*/ 1409 h 4320"/>
                  <a:gd name="T50" fmla="*/ 2738 w 3657"/>
                  <a:gd name="T51" fmla="*/ 1409 h 4320"/>
                  <a:gd name="T52" fmla="*/ 2703 w 3657"/>
                  <a:gd name="T53" fmla="*/ 1416 h 4320"/>
                  <a:gd name="T54" fmla="*/ 2650 w 3657"/>
                  <a:gd name="T55" fmla="*/ 1437 h 4320"/>
                  <a:gd name="T56" fmla="*/ 2594 w 3657"/>
                  <a:gd name="T57" fmla="*/ 1478 h 4320"/>
                  <a:gd name="T58" fmla="*/ 2549 w 3657"/>
                  <a:gd name="T59" fmla="*/ 1543 h 4320"/>
                  <a:gd name="T60" fmla="*/ 2530 w 3657"/>
                  <a:gd name="T61" fmla="*/ 1640 h 4320"/>
                  <a:gd name="T62" fmla="*/ 3078 w 3657"/>
                  <a:gd name="T63" fmla="*/ 2661 h 4320"/>
                  <a:gd name="T64" fmla="*/ 3133 w 3657"/>
                  <a:gd name="T65" fmla="*/ 2812 h 4320"/>
                  <a:gd name="T66" fmla="*/ 3133 w 3657"/>
                  <a:gd name="T67" fmla="*/ 2970 h 4320"/>
                  <a:gd name="T68" fmla="*/ 3078 w 3657"/>
                  <a:gd name="T69" fmla="*/ 3122 h 4320"/>
                  <a:gd name="T70" fmla="*/ 2459 w 3657"/>
                  <a:gd name="T71" fmla="*/ 4172 h 4320"/>
                  <a:gd name="T72" fmla="*/ 2332 w 3657"/>
                  <a:gd name="T73" fmla="*/ 4269 h 4320"/>
                  <a:gd name="T74" fmla="*/ 2179 w 3657"/>
                  <a:gd name="T75" fmla="*/ 4316 h 4320"/>
                  <a:gd name="T76" fmla="*/ 959 w 3657"/>
                  <a:gd name="T77" fmla="*/ 4316 h 4320"/>
                  <a:gd name="T78" fmla="*/ 808 w 3657"/>
                  <a:gd name="T79" fmla="*/ 4269 h 4320"/>
                  <a:gd name="T80" fmla="*/ 681 w 3657"/>
                  <a:gd name="T81" fmla="*/ 4172 h 4320"/>
                  <a:gd name="T82" fmla="*/ 60 w 3657"/>
                  <a:gd name="T83" fmla="*/ 3121 h 4320"/>
                  <a:gd name="T84" fmla="*/ 5 w 3657"/>
                  <a:gd name="T85" fmla="*/ 2970 h 4320"/>
                  <a:gd name="T86" fmla="*/ 5 w 3657"/>
                  <a:gd name="T87" fmla="*/ 2812 h 4320"/>
                  <a:gd name="T88" fmla="*/ 60 w 3657"/>
                  <a:gd name="T89" fmla="*/ 2661 h 4320"/>
                  <a:gd name="T90" fmla="*/ 681 w 3657"/>
                  <a:gd name="T91" fmla="*/ 1618 h 4320"/>
                  <a:gd name="T92" fmla="*/ 808 w 3657"/>
                  <a:gd name="T93" fmla="*/ 1526 h 4320"/>
                  <a:gd name="T94" fmla="*/ 959 w 3657"/>
                  <a:gd name="T95" fmla="*/ 1483 h 4320"/>
                  <a:gd name="T96" fmla="*/ 2171 w 3657"/>
                  <a:gd name="T97" fmla="*/ 1474 h 4320"/>
                  <a:gd name="T98" fmla="*/ 2272 w 3657"/>
                  <a:gd name="T99" fmla="*/ 1437 h 4320"/>
                  <a:gd name="T100" fmla="*/ 2328 w 3657"/>
                  <a:gd name="T101" fmla="*/ 1382 h 4320"/>
                  <a:gd name="T102" fmla="*/ 2352 w 3657"/>
                  <a:gd name="T103" fmla="*/ 1317 h 4320"/>
                  <a:gd name="T104" fmla="*/ 2352 w 3657"/>
                  <a:gd name="T105" fmla="*/ 1253 h 4320"/>
                  <a:gd name="T106" fmla="*/ 2341 w 3657"/>
                  <a:gd name="T107" fmla="*/ 1199 h 4320"/>
                  <a:gd name="T108" fmla="*/ 2328 w 3657"/>
                  <a:gd name="T109" fmla="*/ 1164 h 4320"/>
                  <a:gd name="T110" fmla="*/ 2132 w 3657"/>
                  <a:gd name="T111" fmla="*/ 817 h 4320"/>
                  <a:gd name="T112" fmla="*/ 2101 w 3657"/>
                  <a:gd name="T113" fmla="*/ 703 h 4320"/>
                  <a:gd name="T114" fmla="*/ 2132 w 3657"/>
                  <a:gd name="T115" fmla="*/ 589 h 4320"/>
                  <a:gd name="T116" fmla="*/ 2458 w 3657"/>
                  <a:gd name="T117" fmla="*/ 52 h 4320"/>
                  <a:gd name="T118" fmla="*/ 2563 w 3657"/>
                  <a:gd name="T119" fmla="*/ 4 h 4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657" h="4320">
                    <a:moveTo>
                      <a:pt x="2878" y="182"/>
                    </a:moveTo>
                    <a:lnTo>
                      <a:pt x="2813" y="186"/>
                    </a:lnTo>
                    <a:lnTo>
                      <a:pt x="2750" y="198"/>
                    </a:lnTo>
                    <a:lnTo>
                      <a:pt x="2690" y="217"/>
                    </a:lnTo>
                    <a:lnTo>
                      <a:pt x="2633" y="243"/>
                    </a:lnTo>
                    <a:lnTo>
                      <a:pt x="2581" y="275"/>
                    </a:lnTo>
                    <a:lnTo>
                      <a:pt x="2532" y="313"/>
                    </a:lnTo>
                    <a:lnTo>
                      <a:pt x="2489" y="357"/>
                    </a:lnTo>
                    <a:lnTo>
                      <a:pt x="2451" y="406"/>
                    </a:lnTo>
                    <a:lnTo>
                      <a:pt x="2419" y="458"/>
                    </a:lnTo>
                    <a:lnTo>
                      <a:pt x="2392" y="514"/>
                    </a:lnTo>
                    <a:lnTo>
                      <a:pt x="2373" y="575"/>
                    </a:lnTo>
                    <a:lnTo>
                      <a:pt x="2361" y="638"/>
                    </a:lnTo>
                    <a:lnTo>
                      <a:pt x="2357" y="703"/>
                    </a:lnTo>
                    <a:lnTo>
                      <a:pt x="2361" y="768"/>
                    </a:lnTo>
                    <a:lnTo>
                      <a:pt x="2373" y="831"/>
                    </a:lnTo>
                    <a:lnTo>
                      <a:pt x="2392" y="891"/>
                    </a:lnTo>
                    <a:lnTo>
                      <a:pt x="2419" y="948"/>
                    </a:lnTo>
                    <a:lnTo>
                      <a:pt x="2451" y="1001"/>
                    </a:lnTo>
                    <a:lnTo>
                      <a:pt x="2489" y="1049"/>
                    </a:lnTo>
                    <a:lnTo>
                      <a:pt x="2532" y="1093"/>
                    </a:lnTo>
                    <a:lnTo>
                      <a:pt x="2581" y="1131"/>
                    </a:lnTo>
                    <a:lnTo>
                      <a:pt x="2633" y="1164"/>
                    </a:lnTo>
                    <a:lnTo>
                      <a:pt x="2690" y="1189"/>
                    </a:lnTo>
                    <a:lnTo>
                      <a:pt x="2750" y="1208"/>
                    </a:lnTo>
                    <a:lnTo>
                      <a:pt x="2813" y="1220"/>
                    </a:lnTo>
                    <a:lnTo>
                      <a:pt x="2878" y="1224"/>
                    </a:lnTo>
                    <a:lnTo>
                      <a:pt x="2943" y="1220"/>
                    </a:lnTo>
                    <a:lnTo>
                      <a:pt x="3006" y="1208"/>
                    </a:lnTo>
                    <a:lnTo>
                      <a:pt x="3066" y="1189"/>
                    </a:lnTo>
                    <a:lnTo>
                      <a:pt x="3123" y="1164"/>
                    </a:lnTo>
                    <a:lnTo>
                      <a:pt x="3176" y="1131"/>
                    </a:lnTo>
                    <a:lnTo>
                      <a:pt x="3225" y="1093"/>
                    </a:lnTo>
                    <a:lnTo>
                      <a:pt x="3268" y="1049"/>
                    </a:lnTo>
                    <a:lnTo>
                      <a:pt x="3306" y="1001"/>
                    </a:lnTo>
                    <a:lnTo>
                      <a:pt x="3339" y="948"/>
                    </a:lnTo>
                    <a:lnTo>
                      <a:pt x="3365" y="891"/>
                    </a:lnTo>
                    <a:lnTo>
                      <a:pt x="3383" y="831"/>
                    </a:lnTo>
                    <a:lnTo>
                      <a:pt x="3395" y="768"/>
                    </a:lnTo>
                    <a:lnTo>
                      <a:pt x="3399" y="703"/>
                    </a:lnTo>
                    <a:lnTo>
                      <a:pt x="3395" y="638"/>
                    </a:lnTo>
                    <a:lnTo>
                      <a:pt x="3383" y="575"/>
                    </a:lnTo>
                    <a:lnTo>
                      <a:pt x="3365" y="514"/>
                    </a:lnTo>
                    <a:lnTo>
                      <a:pt x="3339" y="458"/>
                    </a:lnTo>
                    <a:lnTo>
                      <a:pt x="3306" y="406"/>
                    </a:lnTo>
                    <a:lnTo>
                      <a:pt x="3268" y="357"/>
                    </a:lnTo>
                    <a:lnTo>
                      <a:pt x="3225" y="313"/>
                    </a:lnTo>
                    <a:lnTo>
                      <a:pt x="3176" y="275"/>
                    </a:lnTo>
                    <a:lnTo>
                      <a:pt x="3123" y="243"/>
                    </a:lnTo>
                    <a:lnTo>
                      <a:pt x="3066" y="217"/>
                    </a:lnTo>
                    <a:lnTo>
                      <a:pt x="3006" y="198"/>
                    </a:lnTo>
                    <a:lnTo>
                      <a:pt x="2943" y="186"/>
                    </a:lnTo>
                    <a:lnTo>
                      <a:pt x="2878" y="182"/>
                    </a:lnTo>
                    <a:close/>
                    <a:moveTo>
                      <a:pt x="2603" y="0"/>
                    </a:moveTo>
                    <a:lnTo>
                      <a:pt x="3154" y="0"/>
                    </a:lnTo>
                    <a:lnTo>
                      <a:pt x="3193" y="4"/>
                    </a:lnTo>
                    <a:lnTo>
                      <a:pt x="3231" y="14"/>
                    </a:lnTo>
                    <a:lnTo>
                      <a:pt x="3268" y="30"/>
                    </a:lnTo>
                    <a:lnTo>
                      <a:pt x="3299" y="52"/>
                    </a:lnTo>
                    <a:lnTo>
                      <a:pt x="3327" y="81"/>
                    </a:lnTo>
                    <a:lnTo>
                      <a:pt x="3350" y="114"/>
                    </a:lnTo>
                    <a:lnTo>
                      <a:pt x="3625" y="589"/>
                    </a:lnTo>
                    <a:lnTo>
                      <a:pt x="3642" y="626"/>
                    </a:lnTo>
                    <a:lnTo>
                      <a:pt x="3653" y="664"/>
                    </a:lnTo>
                    <a:lnTo>
                      <a:pt x="3657" y="703"/>
                    </a:lnTo>
                    <a:lnTo>
                      <a:pt x="3653" y="742"/>
                    </a:lnTo>
                    <a:lnTo>
                      <a:pt x="3642" y="782"/>
                    </a:lnTo>
                    <a:lnTo>
                      <a:pt x="3625" y="817"/>
                    </a:lnTo>
                    <a:lnTo>
                      <a:pt x="3350" y="1293"/>
                    </a:lnTo>
                    <a:lnTo>
                      <a:pt x="3327" y="1326"/>
                    </a:lnTo>
                    <a:lnTo>
                      <a:pt x="3299" y="1355"/>
                    </a:lnTo>
                    <a:lnTo>
                      <a:pt x="3268" y="1377"/>
                    </a:lnTo>
                    <a:lnTo>
                      <a:pt x="3231" y="1394"/>
                    </a:lnTo>
                    <a:lnTo>
                      <a:pt x="3193" y="1405"/>
                    </a:lnTo>
                    <a:lnTo>
                      <a:pt x="3154" y="1409"/>
                    </a:lnTo>
                    <a:lnTo>
                      <a:pt x="2747" y="1409"/>
                    </a:lnTo>
                    <a:lnTo>
                      <a:pt x="2744" y="1409"/>
                    </a:lnTo>
                    <a:lnTo>
                      <a:pt x="2738" y="1409"/>
                    </a:lnTo>
                    <a:lnTo>
                      <a:pt x="2729" y="1411"/>
                    </a:lnTo>
                    <a:lnTo>
                      <a:pt x="2717" y="1413"/>
                    </a:lnTo>
                    <a:lnTo>
                      <a:pt x="2703" y="1416"/>
                    </a:lnTo>
                    <a:lnTo>
                      <a:pt x="2686" y="1422"/>
                    </a:lnTo>
                    <a:lnTo>
                      <a:pt x="2669" y="1430"/>
                    </a:lnTo>
                    <a:lnTo>
                      <a:pt x="2650" y="1437"/>
                    </a:lnTo>
                    <a:lnTo>
                      <a:pt x="2631" y="1449"/>
                    </a:lnTo>
                    <a:lnTo>
                      <a:pt x="2612" y="1462"/>
                    </a:lnTo>
                    <a:lnTo>
                      <a:pt x="2594" y="1478"/>
                    </a:lnTo>
                    <a:lnTo>
                      <a:pt x="2578" y="1496"/>
                    </a:lnTo>
                    <a:lnTo>
                      <a:pt x="2563" y="1519"/>
                    </a:lnTo>
                    <a:lnTo>
                      <a:pt x="2549" y="1543"/>
                    </a:lnTo>
                    <a:lnTo>
                      <a:pt x="2540" y="1572"/>
                    </a:lnTo>
                    <a:lnTo>
                      <a:pt x="2532" y="1604"/>
                    </a:lnTo>
                    <a:lnTo>
                      <a:pt x="2530" y="1640"/>
                    </a:lnTo>
                    <a:lnTo>
                      <a:pt x="2531" y="1681"/>
                    </a:lnTo>
                    <a:lnTo>
                      <a:pt x="2536" y="1725"/>
                    </a:lnTo>
                    <a:lnTo>
                      <a:pt x="3078" y="2661"/>
                    </a:lnTo>
                    <a:lnTo>
                      <a:pt x="3103" y="2710"/>
                    </a:lnTo>
                    <a:lnTo>
                      <a:pt x="3121" y="2760"/>
                    </a:lnTo>
                    <a:lnTo>
                      <a:pt x="3133" y="2812"/>
                    </a:lnTo>
                    <a:lnTo>
                      <a:pt x="3140" y="2864"/>
                    </a:lnTo>
                    <a:lnTo>
                      <a:pt x="3140" y="2918"/>
                    </a:lnTo>
                    <a:lnTo>
                      <a:pt x="3133" y="2970"/>
                    </a:lnTo>
                    <a:lnTo>
                      <a:pt x="3121" y="3023"/>
                    </a:lnTo>
                    <a:lnTo>
                      <a:pt x="3103" y="3074"/>
                    </a:lnTo>
                    <a:lnTo>
                      <a:pt x="3078" y="3122"/>
                    </a:lnTo>
                    <a:lnTo>
                      <a:pt x="2523" y="4086"/>
                    </a:lnTo>
                    <a:lnTo>
                      <a:pt x="2493" y="4130"/>
                    </a:lnTo>
                    <a:lnTo>
                      <a:pt x="2459" y="4172"/>
                    </a:lnTo>
                    <a:lnTo>
                      <a:pt x="2420" y="4209"/>
                    </a:lnTo>
                    <a:lnTo>
                      <a:pt x="2378" y="4241"/>
                    </a:lnTo>
                    <a:lnTo>
                      <a:pt x="2332" y="4269"/>
                    </a:lnTo>
                    <a:lnTo>
                      <a:pt x="2284" y="4291"/>
                    </a:lnTo>
                    <a:lnTo>
                      <a:pt x="2233" y="4307"/>
                    </a:lnTo>
                    <a:lnTo>
                      <a:pt x="2179" y="4316"/>
                    </a:lnTo>
                    <a:lnTo>
                      <a:pt x="2125" y="4320"/>
                    </a:lnTo>
                    <a:lnTo>
                      <a:pt x="1013" y="4320"/>
                    </a:lnTo>
                    <a:lnTo>
                      <a:pt x="959" y="4316"/>
                    </a:lnTo>
                    <a:lnTo>
                      <a:pt x="907" y="4307"/>
                    </a:lnTo>
                    <a:lnTo>
                      <a:pt x="856" y="4291"/>
                    </a:lnTo>
                    <a:lnTo>
                      <a:pt x="808" y="4269"/>
                    </a:lnTo>
                    <a:lnTo>
                      <a:pt x="762" y="4241"/>
                    </a:lnTo>
                    <a:lnTo>
                      <a:pt x="719" y="4210"/>
                    </a:lnTo>
                    <a:lnTo>
                      <a:pt x="681" y="4172"/>
                    </a:lnTo>
                    <a:lnTo>
                      <a:pt x="647" y="4131"/>
                    </a:lnTo>
                    <a:lnTo>
                      <a:pt x="616" y="4086"/>
                    </a:lnTo>
                    <a:lnTo>
                      <a:pt x="60" y="3121"/>
                    </a:lnTo>
                    <a:lnTo>
                      <a:pt x="37" y="3072"/>
                    </a:lnTo>
                    <a:lnTo>
                      <a:pt x="18" y="3021"/>
                    </a:lnTo>
                    <a:lnTo>
                      <a:pt x="5" y="2970"/>
                    </a:lnTo>
                    <a:lnTo>
                      <a:pt x="0" y="2918"/>
                    </a:lnTo>
                    <a:lnTo>
                      <a:pt x="0" y="2864"/>
                    </a:lnTo>
                    <a:lnTo>
                      <a:pt x="5" y="2812"/>
                    </a:lnTo>
                    <a:lnTo>
                      <a:pt x="18" y="2761"/>
                    </a:lnTo>
                    <a:lnTo>
                      <a:pt x="37" y="2710"/>
                    </a:lnTo>
                    <a:lnTo>
                      <a:pt x="60" y="2661"/>
                    </a:lnTo>
                    <a:lnTo>
                      <a:pt x="616" y="1704"/>
                    </a:lnTo>
                    <a:lnTo>
                      <a:pt x="647" y="1659"/>
                    </a:lnTo>
                    <a:lnTo>
                      <a:pt x="681" y="1618"/>
                    </a:lnTo>
                    <a:lnTo>
                      <a:pt x="719" y="1583"/>
                    </a:lnTo>
                    <a:lnTo>
                      <a:pt x="762" y="1553"/>
                    </a:lnTo>
                    <a:lnTo>
                      <a:pt x="808" y="1526"/>
                    </a:lnTo>
                    <a:lnTo>
                      <a:pt x="856" y="1507"/>
                    </a:lnTo>
                    <a:lnTo>
                      <a:pt x="907" y="1492"/>
                    </a:lnTo>
                    <a:lnTo>
                      <a:pt x="959" y="1483"/>
                    </a:lnTo>
                    <a:lnTo>
                      <a:pt x="1013" y="1479"/>
                    </a:lnTo>
                    <a:lnTo>
                      <a:pt x="2125" y="1479"/>
                    </a:lnTo>
                    <a:lnTo>
                      <a:pt x="2171" y="1474"/>
                    </a:lnTo>
                    <a:lnTo>
                      <a:pt x="2211" y="1464"/>
                    </a:lnTo>
                    <a:lnTo>
                      <a:pt x="2243" y="1452"/>
                    </a:lnTo>
                    <a:lnTo>
                      <a:pt x="2272" y="1437"/>
                    </a:lnTo>
                    <a:lnTo>
                      <a:pt x="2296" y="1420"/>
                    </a:lnTo>
                    <a:lnTo>
                      <a:pt x="2314" y="1402"/>
                    </a:lnTo>
                    <a:lnTo>
                      <a:pt x="2328" y="1382"/>
                    </a:lnTo>
                    <a:lnTo>
                      <a:pt x="2339" y="1361"/>
                    </a:lnTo>
                    <a:lnTo>
                      <a:pt x="2347" y="1339"/>
                    </a:lnTo>
                    <a:lnTo>
                      <a:pt x="2352" y="1317"/>
                    </a:lnTo>
                    <a:lnTo>
                      <a:pt x="2353" y="1295"/>
                    </a:lnTo>
                    <a:lnTo>
                      <a:pt x="2353" y="1274"/>
                    </a:lnTo>
                    <a:lnTo>
                      <a:pt x="2352" y="1253"/>
                    </a:lnTo>
                    <a:lnTo>
                      <a:pt x="2349" y="1233"/>
                    </a:lnTo>
                    <a:lnTo>
                      <a:pt x="2345" y="1215"/>
                    </a:lnTo>
                    <a:lnTo>
                      <a:pt x="2341" y="1199"/>
                    </a:lnTo>
                    <a:lnTo>
                      <a:pt x="2336" y="1185"/>
                    </a:lnTo>
                    <a:lnTo>
                      <a:pt x="2332" y="1173"/>
                    </a:lnTo>
                    <a:lnTo>
                      <a:pt x="2328" y="1164"/>
                    </a:lnTo>
                    <a:lnTo>
                      <a:pt x="2326" y="1159"/>
                    </a:lnTo>
                    <a:lnTo>
                      <a:pt x="2326" y="1157"/>
                    </a:lnTo>
                    <a:lnTo>
                      <a:pt x="2132" y="817"/>
                    </a:lnTo>
                    <a:lnTo>
                      <a:pt x="2115" y="780"/>
                    </a:lnTo>
                    <a:lnTo>
                      <a:pt x="2104" y="742"/>
                    </a:lnTo>
                    <a:lnTo>
                      <a:pt x="2101" y="703"/>
                    </a:lnTo>
                    <a:lnTo>
                      <a:pt x="2104" y="664"/>
                    </a:lnTo>
                    <a:lnTo>
                      <a:pt x="2115" y="626"/>
                    </a:lnTo>
                    <a:lnTo>
                      <a:pt x="2132" y="589"/>
                    </a:lnTo>
                    <a:lnTo>
                      <a:pt x="2407" y="114"/>
                    </a:lnTo>
                    <a:lnTo>
                      <a:pt x="2429" y="81"/>
                    </a:lnTo>
                    <a:lnTo>
                      <a:pt x="2458" y="52"/>
                    </a:lnTo>
                    <a:lnTo>
                      <a:pt x="2489" y="30"/>
                    </a:lnTo>
                    <a:lnTo>
                      <a:pt x="2525" y="14"/>
                    </a:lnTo>
                    <a:lnTo>
                      <a:pt x="2563" y="4"/>
                    </a:lnTo>
                    <a:lnTo>
                      <a:pt x="2603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57" name="íṣḻîḓê">
                <a:extLst>
                  <a:ext uri="{FF2B5EF4-FFF2-40B4-BE49-F238E27FC236}">
                    <a16:creationId xmlns:a16="http://schemas.microsoft.com/office/drawing/2014/main" id="{C2DAF1E1-3A4E-4E45-B1DE-C8898345C3A3}"/>
                  </a:ext>
                </a:extLst>
              </p:cNvPr>
              <p:cNvSpPr txBox="1"/>
              <p:nvPr/>
            </p:nvSpPr>
            <p:spPr>
              <a:xfrm>
                <a:off x="4585763" y="2551892"/>
                <a:ext cx="847355" cy="287339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pPr algn="ctr"/>
                <a:r>
                  <a:rPr lang="en-US" altLang="zh-CN" dirty="0"/>
                  <a:t>md5</a:t>
                </a:r>
                <a:endParaRPr lang="ru-RU" dirty="0"/>
              </a:p>
            </p:txBody>
          </p:sp>
          <p:sp>
            <p:nvSpPr>
              <p:cNvPr id="58" name="ïṥļîḑê">
                <a:extLst>
                  <a:ext uri="{FF2B5EF4-FFF2-40B4-BE49-F238E27FC236}">
                    <a16:creationId xmlns:a16="http://schemas.microsoft.com/office/drawing/2014/main" id="{556D967C-2CFD-4B54-961A-1CD9652F9907}"/>
                  </a:ext>
                </a:extLst>
              </p:cNvPr>
              <p:cNvSpPr/>
              <p:nvPr/>
            </p:nvSpPr>
            <p:spPr>
              <a:xfrm>
                <a:off x="5284213" y="1845900"/>
                <a:ext cx="304421" cy="307777"/>
              </a:xfrm>
              <a:prstGeom prst="rect">
                <a:avLst/>
              </a:prstGeom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1600" b="1" dirty="0"/>
                  <a:t>1</a:t>
                </a:r>
                <a:endParaRPr lang="ru-RU" sz="1600" b="1" dirty="0"/>
              </a:p>
            </p:txBody>
          </p:sp>
        </p:grpSp>
        <p:sp>
          <p:nvSpPr>
            <p:cNvPr id="38" name="ïṥḷïḑe">
              <a:extLst>
                <a:ext uri="{FF2B5EF4-FFF2-40B4-BE49-F238E27FC236}">
                  <a16:creationId xmlns:a16="http://schemas.microsoft.com/office/drawing/2014/main" id="{C5D9D39A-DF59-43DF-8EDB-568F1BE3A458}"/>
                </a:ext>
              </a:extLst>
            </p:cNvPr>
            <p:cNvSpPr txBox="1"/>
            <p:nvPr/>
          </p:nvSpPr>
          <p:spPr bwMode="auto">
            <a:xfrm>
              <a:off x="3427493" y="3653139"/>
              <a:ext cx="1905200" cy="44180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b="1" dirty="0">
                  <a:solidFill>
                    <a:schemeClr val="bg1"/>
                  </a:solidFill>
                </a:rPr>
                <a:t>MD5</a:t>
              </a:r>
              <a:r>
                <a:rPr lang="zh-CN" altLang="en-US" b="1" dirty="0">
                  <a:solidFill>
                    <a:schemeClr val="bg1"/>
                  </a:solidFill>
                </a:rPr>
                <a:t>消息摘要算法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íśļîḓê">
              <a:extLst>
                <a:ext uri="{FF2B5EF4-FFF2-40B4-BE49-F238E27FC236}">
                  <a16:creationId xmlns:a16="http://schemas.microsoft.com/office/drawing/2014/main" id="{296163FB-795F-41DC-A211-2C1660606150}"/>
                </a:ext>
              </a:extLst>
            </p:cNvPr>
            <p:cNvSpPr/>
            <p:nvPr/>
          </p:nvSpPr>
          <p:spPr bwMode="auto">
            <a:xfrm>
              <a:off x="3187699" y="4215811"/>
              <a:ext cx="2384788" cy="1606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850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dirty="0"/>
                <a:t>压缩性</a:t>
              </a:r>
              <a:endParaRPr lang="en-US" altLang="zh-CN" dirty="0"/>
            </a:p>
            <a:p>
              <a:pPr algn="ctr">
                <a:lnSpc>
                  <a:spcPct val="150000"/>
                </a:lnSpc>
              </a:pPr>
              <a:r>
                <a:rPr lang="zh-CN" altLang="en-US" dirty="0"/>
                <a:t>容易计算</a:t>
              </a:r>
              <a:endParaRPr lang="en-US" altLang="zh-CN" dirty="0"/>
            </a:p>
            <a:p>
              <a:pPr algn="ctr">
                <a:lnSpc>
                  <a:spcPct val="150000"/>
                </a:lnSpc>
              </a:pPr>
              <a:r>
                <a:rPr lang="zh-CN" altLang="en-US" dirty="0"/>
                <a:t>抗修改性　　</a:t>
              </a:r>
              <a:endParaRPr lang="en-US" altLang="zh-CN" dirty="0"/>
            </a:p>
            <a:p>
              <a:pPr algn="ctr">
                <a:lnSpc>
                  <a:spcPct val="150000"/>
                </a:lnSpc>
              </a:pPr>
              <a:r>
                <a:rPr lang="zh-CN" altLang="en-US" dirty="0"/>
                <a:t>弱抗碰撞　　</a:t>
              </a:r>
              <a:endParaRPr lang="en-US" altLang="zh-CN" dirty="0"/>
            </a:p>
            <a:p>
              <a:pPr algn="ctr">
                <a:lnSpc>
                  <a:spcPct val="150000"/>
                </a:lnSpc>
              </a:pPr>
              <a:r>
                <a:rPr lang="zh-CN" altLang="en-US" dirty="0"/>
                <a:t>强抗碰撞</a:t>
              </a:r>
              <a:endParaRPr lang="en-US" altLang="zh-CN" sz="1100" dirty="0"/>
            </a:p>
          </p:txBody>
        </p:sp>
        <p:sp>
          <p:nvSpPr>
            <p:cNvPr id="42" name="ïSľíḑè">
              <a:extLst>
                <a:ext uri="{FF2B5EF4-FFF2-40B4-BE49-F238E27FC236}">
                  <a16:creationId xmlns:a16="http://schemas.microsoft.com/office/drawing/2014/main" id="{A8E7F976-4A34-456D-BBB7-9674FE323682}"/>
                </a:ext>
              </a:extLst>
            </p:cNvPr>
            <p:cNvSpPr txBox="1"/>
            <p:nvPr/>
          </p:nvSpPr>
          <p:spPr bwMode="auto">
            <a:xfrm>
              <a:off x="6247830" y="3653139"/>
              <a:ext cx="1905200" cy="44180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b="1" dirty="0">
                  <a:solidFill>
                    <a:schemeClr val="bg1"/>
                  </a:solidFill>
                </a:rPr>
                <a:t>随机验证码（盐）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ísḻîďé">
              <a:extLst>
                <a:ext uri="{FF2B5EF4-FFF2-40B4-BE49-F238E27FC236}">
                  <a16:creationId xmlns:a16="http://schemas.microsoft.com/office/drawing/2014/main" id="{1B9E51D9-D60C-4ADB-8BBD-A9F9A63300C0}"/>
                </a:ext>
              </a:extLst>
            </p:cNvPr>
            <p:cNvSpPr/>
            <p:nvPr/>
          </p:nvSpPr>
          <p:spPr bwMode="auto">
            <a:xfrm>
              <a:off x="6008036" y="4215811"/>
              <a:ext cx="2384788" cy="1606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500" dirty="0">
                  <a:solidFill>
                    <a:srgbClr val="000000"/>
                  </a:solidFill>
                </a:rPr>
                <a:t>随机生成</a:t>
              </a:r>
              <a:endParaRPr lang="en-US" altLang="zh-CN" sz="1500" dirty="0">
                <a:solidFill>
                  <a:srgbClr val="00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500" dirty="0">
                  <a:solidFill>
                    <a:srgbClr val="000000"/>
                  </a:solidFill>
                </a:rPr>
                <a:t>一次性</a:t>
              </a:r>
              <a:endParaRPr lang="en-US" altLang="zh-CN" sz="1100" dirty="0"/>
            </a:p>
            <a:p>
              <a:pPr algn="ctr">
                <a:lnSpc>
                  <a:spcPct val="150000"/>
                </a:lnSpc>
              </a:pPr>
              <a:endParaRPr lang="en-US" altLang="zh-CN" sz="1100" dirty="0"/>
            </a:p>
          </p:txBody>
        </p:sp>
        <p:sp>
          <p:nvSpPr>
            <p:cNvPr id="44" name="îşľíďè">
              <a:extLst>
                <a:ext uri="{FF2B5EF4-FFF2-40B4-BE49-F238E27FC236}">
                  <a16:creationId xmlns:a16="http://schemas.microsoft.com/office/drawing/2014/main" id="{1DCC81DA-9501-4074-B5D8-35209FC9F37C}"/>
                </a:ext>
              </a:extLst>
            </p:cNvPr>
            <p:cNvSpPr txBox="1"/>
            <p:nvPr/>
          </p:nvSpPr>
          <p:spPr bwMode="auto">
            <a:xfrm>
              <a:off x="8828373" y="4215811"/>
              <a:ext cx="238478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altLang="zh-CN" sz="2000" b="1" dirty="0"/>
            </a:p>
          </p:txBody>
        </p:sp>
        <p:sp>
          <p:nvSpPr>
            <p:cNvPr id="45" name="íṧ1íḓé">
              <a:extLst>
                <a:ext uri="{FF2B5EF4-FFF2-40B4-BE49-F238E27FC236}">
                  <a16:creationId xmlns:a16="http://schemas.microsoft.com/office/drawing/2014/main" id="{411B744D-2EF2-4CEB-B1A7-2270C85C7A57}"/>
                </a:ext>
              </a:extLst>
            </p:cNvPr>
            <p:cNvSpPr/>
            <p:nvPr/>
          </p:nvSpPr>
          <p:spPr bwMode="auto">
            <a:xfrm>
              <a:off x="8828373" y="4657615"/>
              <a:ext cx="2384788" cy="1164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en-US" altLang="zh-CN" sz="1100" dirty="0"/>
            </a:p>
          </p:txBody>
        </p:sp>
        <p:grpSp>
          <p:nvGrpSpPr>
            <p:cNvPr id="46" name="ïṣḷiḑè">
              <a:extLst>
                <a:ext uri="{FF2B5EF4-FFF2-40B4-BE49-F238E27FC236}">
                  <a16:creationId xmlns:a16="http://schemas.microsoft.com/office/drawing/2014/main" id="{E65E6AC1-1F6D-4C97-A414-9C5CED185DEE}"/>
                </a:ext>
              </a:extLst>
            </p:cNvPr>
            <p:cNvGrpSpPr/>
            <p:nvPr/>
          </p:nvGrpSpPr>
          <p:grpSpPr>
            <a:xfrm>
              <a:off x="6457930" y="1626738"/>
              <a:ext cx="1485000" cy="1754225"/>
              <a:chOff x="4521000" y="1775837"/>
              <a:chExt cx="1155326" cy="1364782"/>
            </a:xfrm>
          </p:grpSpPr>
          <p:sp>
            <p:nvSpPr>
              <p:cNvPr id="53" name="íṡľíḓê">
                <a:extLst>
                  <a:ext uri="{FF2B5EF4-FFF2-40B4-BE49-F238E27FC236}">
                    <a16:creationId xmlns:a16="http://schemas.microsoft.com/office/drawing/2014/main" id="{C16C6BC5-F952-46F7-92E9-89DCFD60FA77}"/>
                  </a:ext>
                </a:extLst>
              </p:cNvPr>
              <p:cNvSpPr/>
              <p:nvPr/>
            </p:nvSpPr>
            <p:spPr bwMode="auto">
              <a:xfrm>
                <a:off x="4521000" y="1775837"/>
                <a:ext cx="1155326" cy="1364782"/>
              </a:xfrm>
              <a:custGeom>
                <a:avLst/>
                <a:gdLst>
                  <a:gd name="T0" fmla="*/ 2750 w 3657"/>
                  <a:gd name="T1" fmla="*/ 198 h 4320"/>
                  <a:gd name="T2" fmla="*/ 2581 w 3657"/>
                  <a:gd name="T3" fmla="*/ 275 h 4320"/>
                  <a:gd name="T4" fmla="*/ 2451 w 3657"/>
                  <a:gd name="T5" fmla="*/ 406 h 4320"/>
                  <a:gd name="T6" fmla="*/ 2373 w 3657"/>
                  <a:gd name="T7" fmla="*/ 575 h 4320"/>
                  <a:gd name="T8" fmla="*/ 2361 w 3657"/>
                  <a:gd name="T9" fmla="*/ 768 h 4320"/>
                  <a:gd name="T10" fmla="*/ 2419 w 3657"/>
                  <a:gd name="T11" fmla="*/ 948 h 4320"/>
                  <a:gd name="T12" fmla="*/ 2532 w 3657"/>
                  <a:gd name="T13" fmla="*/ 1093 h 4320"/>
                  <a:gd name="T14" fmla="*/ 2690 w 3657"/>
                  <a:gd name="T15" fmla="*/ 1189 h 4320"/>
                  <a:gd name="T16" fmla="*/ 2878 w 3657"/>
                  <a:gd name="T17" fmla="*/ 1224 h 4320"/>
                  <a:gd name="T18" fmla="*/ 3066 w 3657"/>
                  <a:gd name="T19" fmla="*/ 1189 h 4320"/>
                  <a:gd name="T20" fmla="*/ 3225 w 3657"/>
                  <a:gd name="T21" fmla="*/ 1093 h 4320"/>
                  <a:gd name="T22" fmla="*/ 3339 w 3657"/>
                  <a:gd name="T23" fmla="*/ 948 h 4320"/>
                  <a:gd name="T24" fmla="*/ 3395 w 3657"/>
                  <a:gd name="T25" fmla="*/ 768 h 4320"/>
                  <a:gd name="T26" fmla="*/ 3383 w 3657"/>
                  <a:gd name="T27" fmla="*/ 575 h 4320"/>
                  <a:gd name="T28" fmla="*/ 3306 w 3657"/>
                  <a:gd name="T29" fmla="*/ 406 h 4320"/>
                  <a:gd name="T30" fmla="*/ 3176 w 3657"/>
                  <a:gd name="T31" fmla="*/ 275 h 4320"/>
                  <a:gd name="T32" fmla="*/ 3006 w 3657"/>
                  <a:gd name="T33" fmla="*/ 198 h 4320"/>
                  <a:gd name="T34" fmla="*/ 2603 w 3657"/>
                  <a:gd name="T35" fmla="*/ 0 h 4320"/>
                  <a:gd name="T36" fmla="*/ 3231 w 3657"/>
                  <a:gd name="T37" fmla="*/ 14 h 4320"/>
                  <a:gd name="T38" fmla="*/ 3327 w 3657"/>
                  <a:gd name="T39" fmla="*/ 81 h 4320"/>
                  <a:gd name="T40" fmla="*/ 3642 w 3657"/>
                  <a:gd name="T41" fmla="*/ 626 h 4320"/>
                  <a:gd name="T42" fmla="*/ 3653 w 3657"/>
                  <a:gd name="T43" fmla="*/ 742 h 4320"/>
                  <a:gd name="T44" fmla="*/ 3350 w 3657"/>
                  <a:gd name="T45" fmla="*/ 1293 h 4320"/>
                  <a:gd name="T46" fmla="*/ 3268 w 3657"/>
                  <a:gd name="T47" fmla="*/ 1377 h 4320"/>
                  <a:gd name="T48" fmla="*/ 3154 w 3657"/>
                  <a:gd name="T49" fmla="*/ 1409 h 4320"/>
                  <a:gd name="T50" fmla="*/ 2738 w 3657"/>
                  <a:gd name="T51" fmla="*/ 1409 h 4320"/>
                  <a:gd name="T52" fmla="*/ 2703 w 3657"/>
                  <a:gd name="T53" fmla="*/ 1416 h 4320"/>
                  <a:gd name="T54" fmla="*/ 2650 w 3657"/>
                  <a:gd name="T55" fmla="*/ 1437 h 4320"/>
                  <a:gd name="T56" fmla="*/ 2594 w 3657"/>
                  <a:gd name="T57" fmla="*/ 1478 h 4320"/>
                  <a:gd name="T58" fmla="*/ 2549 w 3657"/>
                  <a:gd name="T59" fmla="*/ 1543 h 4320"/>
                  <a:gd name="T60" fmla="*/ 2530 w 3657"/>
                  <a:gd name="T61" fmla="*/ 1640 h 4320"/>
                  <a:gd name="T62" fmla="*/ 3078 w 3657"/>
                  <a:gd name="T63" fmla="*/ 2661 h 4320"/>
                  <a:gd name="T64" fmla="*/ 3133 w 3657"/>
                  <a:gd name="T65" fmla="*/ 2812 h 4320"/>
                  <a:gd name="T66" fmla="*/ 3133 w 3657"/>
                  <a:gd name="T67" fmla="*/ 2970 h 4320"/>
                  <a:gd name="T68" fmla="*/ 3078 w 3657"/>
                  <a:gd name="T69" fmla="*/ 3122 h 4320"/>
                  <a:gd name="T70" fmla="*/ 2459 w 3657"/>
                  <a:gd name="T71" fmla="*/ 4172 h 4320"/>
                  <a:gd name="T72" fmla="*/ 2332 w 3657"/>
                  <a:gd name="T73" fmla="*/ 4269 h 4320"/>
                  <a:gd name="T74" fmla="*/ 2179 w 3657"/>
                  <a:gd name="T75" fmla="*/ 4316 h 4320"/>
                  <a:gd name="T76" fmla="*/ 959 w 3657"/>
                  <a:gd name="T77" fmla="*/ 4316 h 4320"/>
                  <a:gd name="T78" fmla="*/ 808 w 3657"/>
                  <a:gd name="T79" fmla="*/ 4269 h 4320"/>
                  <a:gd name="T80" fmla="*/ 681 w 3657"/>
                  <a:gd name="T81" fmla="*/ 4172 h 4320"/>
                  <a:gd name="T82" fmla="*/ 60 w 3657"/>
                  <a:gd name="T83" fmla="*/ 3121 h 4320"/>
                  <a:gd name="T84" fmla="*/ 5 w 3657"/>
                  <a:gd name="T85" fmla="*/ 2970 h 4320"/>
                  <a:gd name="T86" fmla="*/ 5 w 3657"/>
                  <a:gd name="T87" fmla="*/ 2812 h 4320"/>
                  <a:gd name="T88" fmla="*/ 60 w 3657"/>
                  <a:gd name="T89" fmla="*/ 2661 h 4320"/>
                  <a:gd name="T90" fmla="*/ 681 w 3657"/>
                  <a:gd name="T91" fmla="*/ 1618 h 4320"/>
                  <a:gd name="T92" fmla="*/ 808 w 3657"/>
                  <a:gd name="T93" fmla="*/ 1526 h 4320"/>
                  <a:gd name="T94" fmla="*/ 959 w 3657"/>
                  <a:gd name="T95" fmla="*/ 1483 h 4320"/>
                  <a:gd name="T96" fmla="*/ 2171 w 3657"/>
                  <a:gd name="T97" fmla="*/ 1474 h 4320"/>
                  <a:gd name="T98" fmla="*/ 2272 w 3657"/>
                  <a:gd name="T99" fmla="*/ 1437 h 4320"/>
                  <a:gd name="T100" fmla="*/ 2328 w 3657"/>
                  <a:gd name="T101" fmla="*/ 1382 h 4320"/>
                  <a:gd name="T102" fmla="*/ 2352 w 3657"/>
                  <a:gd name="T103" fmla="*/ 1317 h 4320"/>
                  <a:gd name="T104" fmla="*/ 2352 w 3657"/>
                  <a:gd name="T105" fmla="*/ 1253 h 4320"/>
                  <a:gd name="T106" fmla="*/ 2341 w 3657"/>
                  <a:gd name="T107" fmla="*/ 1199 h 4320"/>
                  <a:gd name="T108" fmla="*/ 2328 w 3657"/>
                  <a:gd name="T109" fmla="*/ 1164 h 4320"/>
                  <a:gd name="T110" fmla="*/ 2132 w 3657"/>
                  <a:gd name="T111" fmla="*/ 817 h 4320"/>
                  <a:gd name="T112" fmla="*/ 2101 w 3657"/>
                  <a:gd name="T113" fmla="*/ 703 h 4320"/>
                  <a:gd name="T114" fmla="*/ 2132 w 3657"/>
                  <a:gd name="T115" fmla="*/ 589 h 4320"/>
                  <a:gd name="T116" fmla="*/ 2458 w 3657"/>
                  <a:gd name="T117" fmla="*/ 52 h 4320"/>
                  <a:gd name="T118" fmla="*/ 2563 w 3657"/>
                  <a:gd name="T119" fmla="*/ 4 h 4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657" h="4320">
                    <a:moveTo>
                      <a:pt x="2878" y="182"/>
                    </a:moveTo>
                    <a:lnTo>
                      <a:pt x="2813" y="186"/>
                    </a:lnTo>
                    <a:lnTo>
                      <a:pt x="2750" y="198"/>
                    </a:lnTo>
                    <a:lnTo>
                      <a:pt x="2690" y="217"/>
                    </a:lnTo>
                    <a:lnTo>
                      <a:pt x="2633" y="243"/>
                    </a:lnTo>
                    <a:lnTo>
                      <a:pt x="2581" y="275"/>
                    </a:lnTo>
                    <a:lnTo>
                      <a:pt x="2532" y="313"/>
                    </a:lnTo>
                    <a:lnTo>
                      <a:pt x="2489" y="357"/>
                    </a:lnTo>
                    <a:lnTo>
                      <a:pt x="2451" y="406"/>
                    </a:lnTo>
                    <a:lnTo>
                      <a:pt x="2419" y="458"/>
                    </a:lnTo>
                    <a:lnTo>
                      <a:pt x="2392" y="514"/>
                    </a:lnTo>
                    <a:lnTo>
                      <a:pt x="2373" y="575"/>
                    </a:lnTo>
                    <a:lnTo>
                      <a:pt x="2361" y="638"/>
                    </a:lnTo>
                    <a:lnTo>
                      <a:pt x="2357" y="703"/>
                    </a:lnTo>
                    <a:lnTo>
                      <a:pt x="2361" y="768"/>
                    </a:lnTo>
                    <a:lnTo>
                      <a:pt x="2373" y="831"/>
                    </a:lnTo>
                    <a:lnTo>
                      <a:pt x="2392" y="891"/>
                    </a:lnTo>
                    <a:lnTo>
                      <a:pt x="2419" y="948"/>
                    </a:lnTo>
                    <a:lnTo>
                      <a:pt x="2451" y="1001"/>
                    </a:lnTo>
                    <a:lnTo>
                      <a:pt x="2489" y="1049"/>
                    </a:lnTo>
                    <a:lnTo>
                      <a:pt x="2532" y="1093"/>
                    </a:lnTo>
                    <a:lnTo>
                      <a:pt x="2581" y="1131"/>
                    </a:lnTo>
                    <a:lnTo>
                      <a:pt x="2633" y="1164"/>
                    </a:lnTo>
                    <a:lnTo>
                      <a:pt x="2690" y="1189"/>
                    </a:lnTo>
                    <a:lnTo>
                      <a:pt x="2750" y="1208"/>
                    </a:lnTo>
                    <a:lnTo>
                      <a:pt x="2813" y="1220"/>
                    </a:lnTo>
                    <a:lnTo>
                      <a:pt x="2878" y="1224"/>
                    </a:lnTo>
                    <a:lnTo>
                      <a:pt x="2943" y="1220"/>
                    </a:lnTo>
                    <a:lnTo>
                      <a:pt x="3006" y="1208"/>
                    </a:lnTo>
                    <a:lnTo>
                      <a:pt x="3066" y="1189"/>
                    </a:lnTo>
                    <a:lnTo>
                      <a:pt x="3123" y="1164"/>
                    </a:lnTo>
                    <a:lnTo>
                      <a:pt x="3176" y="1131"/>
                    </a:lnTo>
                    <a:lnTo>
                      <a:pt x="3225" y="1093"/>
                    </a:lnTo>
                    <a:lnTo>
                      <a:pt x="3268" y="1049"/>
                    </a:lnTo>
                    <a:lnTo>
                      <a:pt x="3306" y="1001"/>
                    </a:lnTo>
                    <a:lnTo>
                      <a:pt x="3339" y="948"/>
                    </a:lnTo>
                    <a:lnTo>
                      <a:pt x="3365" y="891"/>
                    </a:lnTo>
                    <a:lnTo>
                      <a:pt x="3383" y="831"/>
                    </a:lnTo>
                    <a:lnTo>
                      <a:pt x="3395" y="768"/>
                    </a:lnTo>
                    <a:lnTo>
                      <a:pt x="3399" y="703"/>
                    </a:lnTo>
                    <a:lnTo>
                      <a:pt x="3395" y="638"/>
                    </a:lnTo>
                    <a:lnTo>
                      <a:pt x="3383" y="575"/>
                    </a:lnTo>
                    <a:lnTo>
                      <a:pt x="3365" y="514"/>
                    </a:lnTo>
                    <a:lnTo>
                      <a:pt x="3339" y="458"/>
                    </a:lnTo>
                    <a:lnTo>
                      <a:pt x="3306" y="406"/>
                    </a:lnTo>
                    <a:lnTo>
                      <a:pt x="3268" y="357"/>
                    </a:lnTo>
                    <a:lnTo>
                      <a:pt x="3225" y="313"/>
                    </a:lnTo>
                    <a:lnTo>
                      <a:pt x="3176" y="275"/>
                    </a:lnTo>
                    <a:lnTo>
                      <a:pt x="3123" y="243"/>
                    </a:lnTo>
                    <a:lnTo>
                      <a:pt x="3066" y="217"/>
                    </a:lnTo>
                    <a:lnTo>
                      <a:pt x="3006" y="198"/>
                    </a:lnTo>
                    <a:lnTo>
                      <a:pt x="2943" y="186"/>
                    </a:lnTo>
                    <a:lnTo>
                      <a:pt x="2878" y="182"/>
                    </a:lnTo>
                    <a:close/>
                    <a:moveTo>
                      <a:pt x="2603" y="0"/>
                    </a:moveTo>
                    <a:lnTo>
                      <a:pt x="3154" y="0"/>
                    </a:lnTo>
                    <a:lnTo>
                      <a:pt x="3193" y="4"/>
                    </a:lnTo>
                    <a:lnTo>
                      <a:pt x="3231" y="14"/>
                    </a:lnTo>
                    <a:lnTo>
                      <a:pt x="3268" y="30"/>
                    </a:lnTo>
                    <a:lnTo>
                      <a:pt x="3299" y="52"/>
                    </a:lnTo>
                    <a:lnTo>
                      <a:pt x="3327" y="81"/>
                    </a:lnTo>
                    <a:lnTo>
                      <a:pt x="3350" y="114"/>
                    </a:lnTo>
                    <a:lnTo>
                      <a:pt x="3625" y="589"/>
                    </a:lnTo>
                    <a:lnTo>
                      <a:pt x="3642" y="626"/>
                    </a:lnTo>
                    <a:lnTo>
                      <a:pt x="3653" y="664"/>
                    </a:lnTo>
                    <a:lnTo>
                      <a:pt x="3657" y="703"/>
                    </a:lnTo>
                    <a:lnTo>
                      <a:pt x="3653" y="742"/>
                    </a:lnTo>
                    <a:lnTo>
                      <a:pt x="3642" y="782"/>
                    </a:lnTo>
                    <a:lnTo>
                      <a:pt x="3625" y="817"/>
                    </a:lnTo>
                    <a:lnTo>
                      <a:pt x="3350" y="1293"/>
                    </a:lnTo>
                    <a:lnTo>
                      <a:pt x="3327" y="1326"/>
                    </a:lnTo>
                    <a:lnTo>
                      <a:pt x="3299" y="1355"/>
                    </a:lnTo>
                    <a:lnTo>
                      <a:pt x="3268" y="1377"/>
                    </a:lnTo>
                    <a:lnTo>
                      <a:pt x="3231" y="1394"/>
                    </a:lnTo>
                    <a:lnTo>
                      <a:pt x="3193" y="1405"/>
                    </a:lnTo>
                    <a:lnTo>
                      <a:pt x="3154" y="1409"/>
                    </a:lnTo>
                    <a:lnTo>
                      <a:pt x="2747" y="1409"/>
                    </a:lnTo>
                    <a:lnTo>
                      <a:pt x="2744" y="1409"/>
                    </a:lnTo>
                    <a:lnTo>
                      <a:pt x="2738" y="1409"/>
                    </a:lnTo>
                    <a:lnTo>
                      <a:pt x="2729" y="1411"/>
                    </a:lnTo>
                    <a:lnTo>
                      <a:pt x="2717" y="1413"/>
                    </a:lnTo>
                    <a:lnTo>
                      <a:pt x="2703" y="1416"/>
                    </a:lnTo>
                    <a:lnTo>
                      <a:pt x="2686" y="1422"/>
                    </a:lnTo>
                    <a:lnTo>
                      <a:pt x="2669" y="1430"/>
                    </a:lnTo>
                    <a:lnTo>
                      <a:pt x="2650" y="1437"/>
                    </a:lnTo>
                    <a:lnTo>
                      <a:pt x="2631" y="1449"/>
                    </a:lnTo>
                    <a:lnTo>
                      <a:pt x="2612" y="1462"/>
                    </a:lnTo>
                    <a:lnTo>
                      <a:pt x="2594" y="1478"/>
                    </a:lnTo>
                    <a:lnTo>
                      <a:pt x="2578" y="1496"/>
                    </a:lnTo>
                    <a:lnTo>
                      <a:pt x="2563" y="1519"/>
                    </a:lnTo>
                    <a:lnTo>
                      <a:pt x="2549" y="1543"/>
                    </a:lnTo>
                    <a:lnTo>
                      <a:pt x="2540" y="1572"/>
                    </a:lnTo>
                    <a:lnTo>
                      <a:pt x="2532" y="1604"/>
                    </a:lnTo>
                    <a:lnTo>
                      <a:pt x="2530" y="1640"/>
                    </a:lnTo>
                    <a:lnTo>
                      <a:pt x="2531" y="1681"/>
                    </a:lnTo>
                    <a:lnTo>
                      <a:pt x="2536" y="1725"/>
                    </a:lnTo>
                    <a:lnTo>
                      <a:pt x="3078" y="2661"/>
                    </a:lnTo>
                    <a:lnTo>
                      <a:pt x="3103" y="2710"/>
                    </a:lnTo>
                    <a:lnTo>
                      <a:pt x="3121" y="2760"/>
                    </a:lnTo>
                    <a:lnTo>
                      <a:pt x="3133" y="2812"/>
                    </a:lnTo>
                    <a:lnTo>
                      <a:pt x="3140" y="2864"/>
                    </a:lnTo>
                    <a:lnTo>
                      <a:pt x="3140" y="2918"/>
                    </a:lnTo>
                    <a:lnTo>
                      <a:pt x="3133" y="2970"/>
                    </a:lnTo>
                    <a:lnTo>
                      <a:pt x="3121" y="3023"/>
                    </a:lnTo>
                    <a:lnTo>
                      <a:pt x="3103" y="3074"/>
                    </a:lnTo>
                    <a:lnTo>
                      <a:pt x="3078" y="3122"/>
                    </a:lnTo>
                    <a:lnTo>
                      <a:pt x="2523" y="4086"/>
                    </a:lnTo>
                    <a:lnTo>
                      <a:pt x="2493" y="4130"/>
                    </a:lnTo>
                    <a:lnTo>
                      <a:pt x="2459" y="4172"/>
                    </a:lnTo>
                    <a:lnTo>
                      <a:pt x="2420" y="4209"/>
                    </a:lnTo>
                    <a:lnTo>
                      <a:pt x="2378" y="4241"/>
                    </a:lnTo>
                    <a:lnTo>
                      <a:pt x="2332" y="4269"/>
                    </a:lnTo>
                    <a:lnTo>
                      <a:pt x="2284" y="4291"/>
                    </a:lnTo>
                    <a:lnTo>
                      <a:pt x="2233" y="4307"/>
                    </a:lnTo>
                    <a:lnTo>
                      <a:pt x="2179" y="4316"/>
                    </a:lnTo>
                    <a:lnTo>
                      <a:pt x="2125" y="4320"/>
                    </a:lnTo>
                    <a:lnTo>
                      <a:pt x="1013" y="4320"/>
                    </a:lnTo>
                    <a:lnTo>
                      <a:pt x="959" y="4316"/>
                    </a:lnTo>
                    <a:lnTo>
                      <a:pt x="907" y="4307"/>
                    </a:lnTo>
                    <a:lnTo>
                      <a:pt x="856" y="4291"/>
                    </a:lnTo>
                    <a:lnTo>
                      <a:pt x="808" y="4269"/>
                    </a:lnTo>
                    <a:lnTo>
                      <a:pt x="762" y="4241"/>
                    </a:lnTo>
                    <a:lnTo>
                      <a:pt x="719" y="4210"/>
                    </a:lnTo>
                    <a:lnTo>
                      <a:pt x="681" y="4172"/>
                    </a:lnTo>
                    <a:lnTo>
                      <a:pt x="647" y="4131"/>
                    </a:lnTo>
                    <a:lnTo>
                      <a:pt x="616" y="4086"/>
                    </a:lnTo>
                    <a:lnTo>
                      <a:pt x="60" y="3121"/>
                    </a:lnTo>
                    <a:lnTo>
                      <a:pt x="37" y="3072"/>
                    </a:lnTo>
                    <a:lnTo>
                      <a:pt x="18" y="3021"/>
                    </a:lnTo>
                    <a:lnTo>
                      <a:pt x="5" y="2970"/>
                    </a:lnTo>
                    <a:lnTo>
                      <a:pt x="0" y="2918"/>
                    </a:lnTo>
                    <a:lnTo>
                      <a:pt x="0" y="2864"/>
                    </a:lnTo>
                    <a:lnTo>
                      <a:pt x="5" y="2812"/>
                    </a:lnTo>
                    <a:lnTo>
                      <a:pt x="18" y="2761"/>
                    </a:lnTo>
                    <a:lnTo>
                      <a:pt x="37" y="2710"/>
                    </a:lnTo>
                    <a:lnTo>
                      <a:pt x="60" y="2661"/>
                    </a:lnTo>
                    <a:lnTo>
                      <a:pt x="616" y="1704"/>
                    </a:lnTo>
                    <a:lnTo>
                      <a:pt x="647" y="1659"/>
                    </a:lnTo>
                    <a:lnTo>
                      <a:pt x="681" y="1618"/>
                    </a:lnTo>
                    <a:lnTo>
                      <a:pt x="719" y="1583"/>
                    </a:lnTo>
                    <a:lnTo>
                      <a:pt x="762" y="1553"/>
                    </a:lnTo>
                    <a:lnTo>
                      <a:pt x="808" y="1526"/>
                    </a:lnTo>
                    <a:lnTo>
                      <a:pt x="856" y="1507"/>
                    </a:lnTo>
                    <a:lnTo>
                      <a:pt x="907" y="1492"/>
                    </a:lnTo>
                    <a:lnTo>
                      <a:pt x="959" y="1483"/>
                    </a:lnTo>
                    <a:lnTo>
                      <a:pt x="1013" y="1479"/>
                    </a:lnTo>
                    <a:lnTo>
                      <a:pt x="2125" y="1479"/>
                    </a:lnTo>
                    <a:lnTo>
                      <a:pt x="2171" y="1474"/>
                    </a:lnTo>
                    <a:lnTo>
                      <a:pt x="2211" y="1464"/>
                    </a:lnTo>
                    <a:lnTo>
                      <a:pt x="2243" y="1452"/>
                    </a:lnTo>
                    <a:lnTo>
                      <a:pt x="2272" y="1437"/>
                    </a:lnTo>
                    <a:lnTo>
                      <a:pt x="2296" y="1420"/>
                    </a:lnTo>
                    <a:lnTo>
                      <a:pt x="2314" y="1402"/>
                    </a:lnTo>
                    <a:lnTo>
                      <a:pt x="2328" y="1382"/>
                    </a:lnTo>
                    <a:lnTo>
                      <a:pt x="2339" y="1361"/>
                    </a:lnTo>
                    <a:lnTo>
                      <a:pt x="2347" y="1339"/>
                    </a:lnTo>
                    <a:lnTo>
                      <a:pt x="2352" y="1317"/>
                    </a:lnTo>
                    <a:lnTo>
                      <a:pt x="2353" y="1295"/>
                    </a:lnTo>
                    <a:lnTo>
                      <a:pt x="2353" y="1274"/>
                    </a:lnTo>
                    <a:lnTo>
                      <a:pt x="2352" y="1253"/>
                    </a:lnTo>
                    <a:lnTo>
                      <a:pt x="2349" y="1233"/>
                    </a:lnTo>
                    <a:lnTo>
                      <a:pt x="2345" y="1215"/>
                    </a:lnTo>
                    <a:lnTo>
                      <a:pt x="2341" y="1199"/>
                    </a:lnTo>
                    <a:lnTo>
                      <a:pt x="2336" y="1185"/>
                    </a:lnTo>
                    <a:lnTo>
                      <a:pt x="2332" y="1173"/>
                    </a:lnTo>
                    <a:lnTo>
                      <a:pt x="2328" y="1164"/>
                    </a:lnTo>
                    <a:lnTo>
                      <a:pt x="2326" y="1159"/>
                    </a:lnTo>
                    <a:lnTo>
                      <a:pt x="2326" y="1157"/>
                    </a:lnTo>
                    <a:lnTo>
                      <a:pt x="2132" y="817"/>
                    </a:lnTo>
                    <a:lnTo>
                      <a:pt x="2115" y="780"/>
                    </a:lnTo>
                    <a:lnTo>
                      <a:pt x="2104" y="742"/>
                    </a:lnTo>
                    <a:lnTo>
                      <a:pt x="2101" y="703"/>
                    </a:lnTo>
                    <a:lnTo>
                      <a:pt x="2104" y="664"/>
                    </a:lnTo>
                    <a:lnTo>
                      <a:pt x="2115" y="626"/>
                    </a:lnTo>
                    <a:lnTo>
                      <a:pt x="2132" y="589"/>
                    </a:lnTo>
                    <a:lnTo>
                      <a:pt x="2407" y="114"/>
                    </a:lnTo>
                    <a:lnTo>
                      <a:pt x="2429" y="81"/>
                    </a:lnTo>
                    <a:lnTo>
                      <a:pt x="2458" y="52"/>
                    </a:lnTo>
                    <a:lnTo>
                      <a:pt x="2489" y="30"/>
                    </a:lnTo>
                    <a:lnTo>
                      <a:pt x="2525" y="14"/>
                    </a:lnTo>
                    <a:lnTo>
                      <a:pt x="2563" y="4"/>
                    </a:lnTo>
                    <a:lnTo>
                      <a:pt x="2603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54" name="iśľiḋe">
                <a:extLst>
                  <a:ext uri="{FF2B5EF4-FFF2-40B4-BE49-F238E27FC236}">
                    <a16:creationId xmlns:a16="http://schemas.microsoft.com/office/drawing/2014/main" id="{D9E1C000-31E2-4C7C-AD9D-50C1B8684ED0}"/>
                  </a:ext>
                </a:extLst>
              </p:cNvPr>
              <p:cNvSpPr txBox="1"/>
              <p:nvPr/>
            </p:nvSpPr>
            <p:spPr>
              <a:xfrm>
                <a:off x="4585763" y="2551892"/>
                <a:ext cx="847355" cy="287339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pPr algn="ctr"/>
                <a:r>
                  <a:rPr lang="en-US" altLang="zh-CN" dirty="0" err="1"/>
                  <a:t>vcode</a:t>
                </a:r>
                <a:endParaRPr lang="en-US" altLang="zh-CN" dirty="0"/>
              </a:p>
            </p:txBody>
          </p:sp>
          <p:sp>
            <p:nvSpPr>
              <p:cNvPr id="55" name="íṣlíḍè">
                <a:extLst>
                  <a:ext uri="{FF2B5EF4-FFF2-40B4-BE49-F238E27FC236}">
                    <a16:creationId xmlns:a16="http://schemas.microsoft.com/office/drawing/2014/main" id="{5FCBA82E-4644-4BBB-807D-3A2B49A95A55}"/>
                  </a:ext>
                </a:extLst>
              </p:cNvPr>
              <p:cNvSpPr/>
              <p:nvPr/>
            </p:nvSpPr>
            <p:spPr>
              <a:xfrm>
                <a:off x="5284213" y="1845900"/>
                <a:ext cx="304421" cy="307777"/>
              </a:xfrm>
              <a:prstGeom prst="rect">
                <a:avLst/>
              </a:prstGeom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1600" b="1" dirty="0"/>
                  <a:t>2</a:t>
                </a:r>
                <a:endParaRPr lang="ru-RU" altLang="zh-CN" sz="1600" b="1" dirty="0"/>
              </a:p>
            </p:txBody>
          </p:sp>
        </p:grpSp>
        <p:grpSp>
          <p:nvGrpSpPr>
            <p:cNvPr id="47" name="îśľîdè">
              <a:extLst>
                <a:ext uri="{FF2B5EF4-FFF2-40B4-BE49-F238E27FC236}">
                  <a16:creationId xmlns:a16="http://schemas.microsoft.com/office/drawing/2014/main" id="{CF074A76-519C-49C2-B6C4-DD19BA8BE8B1}"/>
                </a:ext>
              </a:extLst>
            </p:cNvPr>
            <p:cNvGrpSpPr/>
            <p:nvPr/>
          </p:nvGrpSpPr>
          <p:grpSpPr>
            <a:xfrm>
              <a:off x="9361511" y="1716794"/>
              <a:ext cx="1289042" cy="1276780"/>
              <a:chOff x="4585763" y="1845900"/>
              <a:chExt cx="1002871" cy="993331"/>
            </a:xfrm>
          </p:grpSpPr>
          <p:sp>
            <p:nvSpPr>
              <p:cNvPr id="51" name="išlíḍe">
                <a:extLst>
                  <a:ext uri="{FF2B5EF4-FFF2-40B4-BE49-F238E27FC236}">
                    <a16:creationId xmlns:a16="http://schemas.microsoft.com/office/drawing/2014/main" id="{AE7F5DE7-A2A2-4C06-8DB4-DAE086DFB9E5}"/>
                  </a:ext>
                </a:extLst>
              </p:cNvPr>
              <p:cNvSpPr txBox="1"/>
              <p:nvPr/>
            </p:nvSpPr>
            <p:spPr>
              <a:xfrm>
                <a:off x="4585763" y="2551892"/>
                <a:ext cx="847355" cy="287339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pPr algn="ctr"/>
                <a:endParaRPr lang="ru-RU" altLang="zh-CN" dirty="0"/>
              </a:p>
            </p:txBody>
          </p:sp>
          <p:sp>
            <p:nvSpPr>
              <p:cNvPr id="52" name="îşľiḋé">
                <a:extLst>
                  <a:ext uri="{FF2B5EF4-FFF2-40B4-BE49-F238E27FC236}">
                    <a16:creationId xmlns:a16="http://schemas.microsoft.com/office/drawing/2014/main" id="{479C8548-9C58-49A3-82C5-1EBFBEA548BF}"/>
                  </a:ext>
                </a:extLst>
              </p:cNvPr>
              <p:cNvSpPr/>
              <p:nvPr/>
            </p:nvSpPr>
            <p:spPr>
              <a:xfrm>
                <a:off x="5284213" y="1845900"/>
                <a:ext cx="304421" cy="307777"/>
              </a:xfrm>
              <a:prstGeom prst="rect">
                <a:avLst/>
              </a:prstGeom>
            </p:spPr>
            <p:txBody>
              <a:bodyPr wrap="none" anchor="ctr">
                <a:normAutofit/>
              </a:bodyPr>
              <a:lstStyle/>
              <a:p>
                <a:pPr algn="ctr"/>
                <a:endParaRPr lang="ru-RU" altLang="zh-CN" sz="1600" b="1" dirty="0"/>
              </a:p>
            </p:txBody>
          </p:sp>
        </p:grpSp>
        <p:sp>
          <p:nvSpPr>
            <p:cNvPr id="28" name="ïSľíḑè">
              <a:extLst>
                <a:ext uri="{FF2B5EF4-FFF2-40B4-BE49-F238E27FC236}">
                  <a16:creationId xmlns:a16="http://schemas.microsoft.com/office/drawing/2014/main" id="{D8E7566E-77E4-4254-9D4B-0B0C10232B13}"/>
                </a:ext>
              </a:extLst>
            </p:cNvPr>
            <p:cNvSpPr txBox="1"/>
            <p:nvPr/>
          </p:nvSpPr>
          <p:spPr bwMode="auto">
            <a:xfrm>
              <a:off x="9106771" y="3653139"/>
              <a:ext cx="1905200" cy="44180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b="1" dirty="0">
                  <a:solidFill>
                    <a:schemeClr val="bg1"/>
                  </a:solidFill>
                </a:rPr>
                <a:t>令牌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ísḻîďé">
              <a:extLst>
                <a:ext uri="{FF2B5EF4-FFF2-40B4-BE49-F238E27FC236}">
                  <a16:creationId xmlns:a16="http://schemas.microsoft.com/office/drawing/2014/main" id="{5BFED007-B60B-416E-BC58-F4BD65BC9C0D}"/>
                </a:ext>
              </a:extLst>
            </p:cNvPr>
            <p:cNvSpPr/>
            <p:nvPr/>
          </p:nvSpPr>
          <p:spPr bwMode="auto">
            <a:xfrm>
              <a:off x="8866977" y="4215811"/>
              <a:ext cx="2384788" cy="1606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500" dirty="0">
                  <a:solidFill>
                    <a:srgbClr val="000000"/>
                  </a:solidFill>
                </a:rPr>
                <a:t>随机生成</a:t>
              </a:r>
              <a:endParaRPr lang="en-US" altLang="zh-CN" sz="1500" dirty="0">
                <a:solidFill>
                  <a:srgbClr val="00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500" dirty="0">
                  <a:solidFill>
                    <a:srgbClr val="000000"/>
                  </a:solidFill>
                </a:rPr>
                <a:t>时效性</a:t>
              </a:r>
              <a:endParaRPr lang="en-US" altLang="zh-CN" sz="1100" dirty="0"/>
            </a:p>
          </p:txBody>
        </p:sp>
        <p:sp>
          <p:nvSpPr>
            <p:cNvPr id="31" name="íṡľíḓê">
              <a:extLst>
                <a:ext uri="{FF2B5EF4-FFF2-40B4-BE49-F238E27FC236}">
                  <a16:creationId xmlns:a16="http://schemas.microsoft.com/office/drawing/2014/main" id="{CB338C02-D3A6-4F4C-B6C5-FE41E28A8D57}"/>
                </a:ext>
              </a:extLst>
            </p:cNvPr>
            <p:cNvSpPr/>
            <p:nvPr/>
          </p:nvSpPr>
          <p:spPr bwMode="auto">
            <a:xfrm>
              <a:off x="9344028" y="1666874"/>
              <a:ext cx="1457846" cy="1714089"/>
            </a:xfrm>
            <a:custGeom>
              <a:avLst/>
              <a:gdLst>
                <a:gd name="T0" fmla="*/ 2750 w 3657"/>
                <a:gd name="T1" fmla="*/ 198 h 4320"/>
                <a:gd name="T2" fmla="*/ 2581 w 3657"/>
                <a:gd name="T3" fmla="*/ 275 h 4320"/>
                <a:gd name="T4" fmla="*/ 2451 w 3657"/>
                <a:gd name="T5" fmla="*/ 406 h 4320"/>
                <a:gd name="T6" fmla="*/ 2373 w 3657"/>
                <a:gd name="T7" fmla="*/ 575 h 4320"/>
                <a:gd name="T8" fmla="*/ 2361 w 3657"/>
                <a:gd name="T9" fmla="*/ 768 h 4320"/>
                <a:gd name="T10" fmla="*/ 2419 w 3657"/>
                <a:gd name="T11" fmla="*/ 948 h 4320"/>
                <a:gd name="T12" fmla="*/ 2532 w 3657"/>
                <a:gd name="T13" fmla="*/ 1093 h 4320"/>
                <a:gd name="T14" fmla="*/ 2690 w 3657"/>
                <a:gd name="T15" fmla="*/ 1189 h 4320"/>
                <a:gd name="T16" fmla="*/ 2878 w 3657"/>
                <a:gd name="T17" fmla="*/ 1224 h 4320"/>
                <a:gd name="T18" fmla="*/ 3066 w 3657"/>
                <a:gd name="T19" fmla="*/ 1189 h 4320"/>
                <a:gd name="T20" fmla="*/ 3225 w 3657"/>
                <a:gd name="T21" fmla="*/ 1093 h 4320"/>
                <a:gd name="T22" fmla="*/ 3339 w 3657"/>
                <a:gd name="T23" fmla="*/ 948 h 4320"/>
                <a:gd name="T24" fmla="*/ 3395 w 3657"/>
                <a:gd name="T25" fmla="*/ 768 h 4320"/>
                <a:gd name="T26" fmla="*/ 3383 w 3657"/>
                <a:gd name="T27" fmla="*/ 575 h 4320"/>
                <a:gd name="T28" fmla="*/ 3306 w 3657"/>
                <a:gd name="T29" fmla="*/ 406 h 4320"/>
                <a:gd name="T30" fmla="*/ 3176 w 3657"/>
                <a:gd name="T31" fmla="*/ 275 h 4320"/>
                <a:gd name="T32" fmla="*/ 3006 w 3657"/>
                <a:gd name="T33" fmla="*/ 198 h 4320"/>
                <a:gd name="T34" fmla="*/ 2603 w 3657"/>
                <a:gd name="T35" fmla="*/ 0 h 4320"/>
                <a:gd name="T36" fmla="*/ 3231 w 3657"/>
                <a:gd name="T37" fmla="*/ 14 h 4320"/>
                <a:gd name="T38" fmla="*/ 3327 w 3657"/>
                <a:gd name="T39" fmla="*/ 81 h 4320"/>
                <a:gd name="T40" fmla="*/ 3642 w 3657"/>
                <a:gd name="T41" fmla="*/ 626 h 4320"/>
                <a:gd name="T42" fmla="*/ 3653 w 3657"/>
                <a:gd name="T43" fmla="*/ 742 h 4320"/>
                <a:gd name="T44" fmla="*/ 3350 w 3657"/>
                <a:gd name="T45" fmla="*/ 1293 h 4320"/>
                <a:gd name="T46" fmla="*/ 3268 w 3657"/>
                <a:gd name="T47" fmla="*/ 1377 h 4320"/>
                <a:gd name="T48" fmla="*/ 3154 w 3657"/>
                <a:gd name="T49" fmla="*/ 1409 h 4320"/>
                <a:gd name="T50" fmla="*/ 2738 w 3657"/>
                <a:gd name="T51" fmla="*/ 1409 h 4320"/>
                <a:gd name="T52" fmla="*/ 2703 w 3657"/>
                <a:gd name="T53" fmla="*/ 1416 h 4320"/>
                <a:gd name="T54" fmla="*/ 2650 w 3657"/>
                <a:gd name="T55" fmla="*/ 1437 h 4320"/>
                <a:gd name="T56" fmla="*/ 2594 w 3657"/>
                <a:gd name="T57" fmla="*/ 1478 h 4320"/>
                <a:gd name="T58" fmla="*/ 2549 w 3657"/>
                <a:gd name="T59" fmla="*/ 1543 h 4320"/>
                <a:gd name="T60" fmla="*/ 2530 w 3657"/>
                <a:gd name="T61" fmla="*/ 1640 h 4320"/>
                <a:gd name="T62" fmla="*/ 3078 w 3657"/>
                <a:gd name="T63" fmla="*/ 2661 h 4320"/>
                <a:gd name="T64" fmla="*/ 3133 w 3657"/>
                <a:gd name="T65" fmla="*/ 2812 h 4320"/>
                <a:gd name="T66" fmla="*/ 3133 w 3657"/>
                <a:gd name="T67" fmla="*/ 2970 h 4320"/>
                <a:gd name="T68" fmla="*/ 3078 w 3657"/>
                <a:gd name="T69" fmla="*/ 3122 h 4320"/>
                <a:gd name="T70" fmla="*/ 2459 w 3657"/>
                <a:gd name="T71" fmla="*/ 4172 h 4320"/>
                <a:gd name="T72" fmla="*/ 2332 w 3657"/>
                <a:gd name="T73" fmla="*/ 4269 h 4320"/>
                <a:gd name="T74" fmla="*/ 2179 w 3657"/>
                <a:gd name="T75" fmla="*/ 4316 h 4320"/>
                <a:gd name="T76" fmla="*/ 959 w 3657"/>
                <a:gd name="T77" fmla="*/ 4316 h 4320"/>
                <a:gd name="T78" fmla="*/ 808 w 3657"/>
                <a:gd name="T79" fmla="*/ 4269 h 4320"/>
                <a:gd name="T80" fmla="*/ 681 w 3657"/>
                <a:gd name="T81" fmla="*/ 4172 h 4320"/>
                <a:gd name="T82" fmla="*/ 60 w 3657"/>
                <a:gd name="T83" fmla="*/ 3121 h 4320"/>
                <a:gd name="T84" fmla="*/ 5 w 3657"/>
                <a:gd name="T85" fmla="*/ 2970 h 4320"/>
                <a:gd name="T86" fmla="*/ 5 w 3657"/>
                <a:gd name="T87" fmla="*/ 2812 h 4320"/>
                <a:gd name="T88" fmla="*/ 60 w 3657"/>
                <a:gd name="T89" fmla="*/ 2661 h 4320"/>
                <a:gd name="T90" fmla="*/ 681 w 3657"/>
                <a:gd name="T91" fmla="*/ 1618 h 4320"/>
                <a:gd name="T92" fmla="*/ 808 w 3657"/>
                <a:gd name="T93" fmla="*/ 1526 h 4320"/>
                <a:gd name="T94" fmla="*/ 959 w 3657"/>
                <a:gd name="T95" fmla="*/ 1483 h 4320"/>
                <a:gd name="T96" fmla="*/ 2171 w 3657"/>
                <a:gd name="T97" fmla="*/ 1474 h 4320"/>
                <a:gd name="T98" fmla="*/ 2272 w 3657"/>
                <a:gd name="T99" fmla="*/ 1437 h 4320"/>
                <a:gd name="T100" fmla="*/ 2328 w 3657"/>
                <a:gd name="T101" fmla="*/ 1382 h 4320"/>
                <a:gd name="T102" fmla="*/ 2352 w 3657"/>
                <a:gd name="T103" fmla="*/ 1317 h 4320"/>
                <a:gd name="T104" fmla="*/ 2352 w 3657"/>
                <a:gd name="T105" fmla="*/ 1253 h 4320"/>
                <a:gd name="T106" fmla="*/ 2341 w 3657"/>
                <a:gd name="T107" fmla="*/ 1199 h 4320"/>
                <a:gd name="T108" fmla="*/ 2328 w 3657"/>
                <a:gd name="T109" fmla="*/ 1164 h 4320"/>
                <a:gd name="T110" fmla="*/ 2132 w 3657"/>
                <a:gd name="T111" fmla="*/ 817 h 4320"/>
                <a:gd name="T112" fmla="*/ 2101 w 3657"/>
                <a:gd name="T113" fmla="*/ 703 h 4320"/>
                <a:gd name="T114" fmla="*/ 2132 w 3657"/>
                <a:gd name="T115" fmla="*/ 589 h 4320"/>
                <a:gd name="T116" fmla="*/ 2458 w 3657"/>
                <a:gd name="T117" fmla="*/ 52 h 4320"/>
                <a:gd name="T118" fmla="*/ 2563 w 3657"/>
                <a:gd name="T119" fmla="*/ 4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57" h="4320">
                  <a:moveTo>
                    <a:pt x="2878" y="182"/>
                  </a:moveTo>
                  <a:lnTo>
                    <a:pt x="2813" y="186"/>
                  </a:lnTo>
                  <a:lnTo>
                    <a:pt x="2750" y="198"/>
                  </a:lnTo>
                  <a:lnTo>
                    <a:pt x="2690" y="217"/>
                  </a:lnTo>
                  <a:lnTo>
                    <a:pt x="2633" y="243"/>
                  </a:lnTo>
                  <a:lnTo>
                    <a:pt x="2581" y="275"/>
                  </a:lnTo>
                  <a:lnTo>
                    <a:pt x="2532" y="313"/>
                  </a:lnTo>
                  <a:lnTo>
                    <a:pt x="2489" y="357"/>
                  </a:lnTo>
                  <a:lnTo>
                    <a:pt x="2451" y="406"/>
                  </a:lnTo>
                  <a:lnTo>
                    <a:pt x="2419" y="458"/>
                  </a:lnTo>
                  <a:lnTo>
                    <a:pt x="2392" y="514"/>
                  </a:lnTo>
                  <a:lnTo>
                    <a:pt x="2373" y="575"/>
                  </a:lnTo>
                  <a:lnTo>
                    <a:pt x="2361" y="638"/>
                  </a:lnTo>
                  <a:lnTo>
                    <a:pt x="2357" y="703"/>
                  </a:lnTo>
                  <a:lnTo>
                    <a:pt x="2361" y="768"/>
                  </a:lnTo>
                  <a:lnTo>
                    <a:pt x="2373" y="831"/>
                  </a:lnTo>
                  <a:lnTo>
                    <a:pt x="2392" y="891"/>
                  </a:lnTo>
                  <a:lnTo>
                    <a:pt x="2419" y="948"/>
                  </a:lnTo>
                  <a:lnTo>
                    <a:pt x="2451" y="1001"/>
                  </a:lnTo>
                  <a:lnTo>
                    <a:pt x="2489" y="1049"/>
                  </a:lnTo>
                  <a:lnTo>
                    <a:pt x="2532" y="1093"/>
                  </a:lnTo>
                  <a:lnTo>
                    <a:pt x="2581" y="1131"/>
                  </a:lnTo>
                  <a:lnTo>
                    <a:pt x="2633" y="1164"/>
                  </a:lnTo>
                  <a:lnTo>
                    <a:pt x="2690" y="1189"/>
                  </a:lnTo>
                  <a:lnTo>
                    <a:pt x="2750" y="1208"/>
                  </a:lnTo>
                  <a:lnTo>
                    <a:pt x="2813" y="1220"/>
                  </a:lnTo>
                  <a:lnTo>
                    <a:pt x="2878" y="1224"/>
                  </a:lnTo>
                  <a:lnTo>
                    <a:pt x="2943" y="1220"/>
                  </a:lnTo>
                  <a:lnTo>
                    <a:pt x="3006" y="1208"/>
                  </a:lnTo>
                  <a:lnTo>
                    <a:pt x="3066" y="1189"/>
                  </a:lnTo>
                  <a:lnTo>
                    <a:pt x="3123" y="1164"/>
                  </a:lnTo>
                  <a:lnTo>
                    <a:pt x="3176" y="1131"/>
                  </a:lnTo>
                  <a:lnTo>
                    <a:pt x="3225" y="1093"/>
                  </a:lnTo>
                  <a:lnTo>
                    <a:pt x="3268" y="1049"/>
                  </a:lnTo>
                  <a:lnTo>
                    <a:pt x="3306" y="1001"/>
                  </a:lnTo>
                  <a:lnTo>
                    <a:pt x="3339" y="948"/>
                  </a:lnTo>
                  <a:lnTo>
                    <a:pt x="3365" y="891"/>
                  </a:lnTo>
                  <a:lnTo>
                    <a:pt x="3383" y="831"/>
                  </a:lnTo>
                  <a:lnTo>
                    <a:pt x="3395" y="768"/>
                  </a:lnTo>
                  <a:lnTo>
                    <a:pt x="3399" y="703"/>
                  </a:lnTo>
                  <a:lnTo>
                    <a:pt x="3395" y="638"/>
                  </a:lnTo>
                  <a:lnTo>
                    <a:pt x="3383" y="575"/>
                  </a:lnTo>
                  <a:lnTo>
                    <a:pt x="3365" y="514"/>
                  </a:lnTo>
                  <a:lnTo>
                    <a:pt x="3339" y="458"/>
                  </a:lnTo>
                  <a:lnTo>
                    <a:pt x="3306" y="406"/>
                  </a:lnTo>
                  <a:lnTo>
                    <a:pt x="3268" y="357"/>
                  </a:lnTo>
                  <a:lnTo>
                    <a:pt x="3225" y="313"/>
                  </a:lnTo>
                  <a:lnTo>
                    <a:pt x="3176" y="275"/>
                  </a:lnTo>
                  <a:lnTo>
                    <a:pt x="3123" y="243"/>
                  </a:lnTo>
                  <a:lnTo>
                    <a:pt x="3066" y="217"/>
                  </a:lnTo>
                  <a:lnTo>
                    <a:pt x="3006" y="198"/>
                  </a:lnTo>
                  <a:lnTo>
                    <a:pt x="2943" y="186"/>
                  </a:lnTo>
                  <a:lnTo>
                    <a:pt x="2878" y="182"/>
                  </a:lnTo>
                  <a:close/>
                  <a:moveTo>
                    <a:pt x="2603" y="0"/>
                  </a:moveTo>
                  <a:lnTo>
                    <a:pt x="3154" y="0"/>
                  </a:lnTo>
                  <a:lnTo>
                    <a:pt x="3193" y="4"/>
                  </a:lnTo>
                  <a:lnTo>
                    <a:pt x="3231" y="14"/>
                  </a:lnTo>
                  <a:lnTo>
                    <a:pt x="3268" y="30"/>
                  </a:lnTo>
                  <a:lnTo>
                    <a:pt x="3299" y="52"/>
                  </a:lnTo>
                  <a:lnTo>
                    <a:pt x="3327" y="81"/>
                  </a:lnTo>
                  <a:lnTo>
                    <a:pt x="3350" y="114"/>
                  </a:lnTo>
                  <a:lnTo>
                    <a:pt x="3625" y="589"/>
                  </a:lnTo>
                  <a:lnTo>
                    <a:pt x="3642" y="626"/>
                  </a:lnTo>
                  <a:lnTo>
                    <a:pt x="3653" y="664"/>
                  </a:lnTo>
                  <a:lnTo>
                    <a:pt x="3657" y="703"/>
                  </a:lnTo>
                  <a:lnTo>
                    <a:pt x="3653" y="742"/>
                  </a:lnTo>
                  <a:lnTo>
                    <a:pt x="3642" y="782"/>
                  </a:lnTo>
                  <a:lnTo>
                    <a:pt x="3625" y="817"/>
                  </a:lnTo>
                  <a:lnTo>
                    <a:pt x="3350" y="1293"/>
                  </a:lnTo>
                  <a:lnTo>
                    <a:pt x="3327" y="1326"/>
                  </a:lnTo>
                  <a:lnTo>
                    <a:pt x="3299" y="1355"/>
                  </a:lnTo>
                  <a:lnTo>
                    <a:pt x="3268" y="1377"/>
                  </a:lnTo>
                  <a:lnTo>
                    <a:pt x="3231" y="1394"/>
                  </a:lnTo>
                  <a:lnTo>
                    <a:pt x="3193" y="1405"/>
                  </a:lnTo>
                  <a:lnTo>
                    <a:pt x="3154" y="1409"/>
                  </a:lnTo>
                  <a:lnTo>
                    <a:pt x="2747" y="1409"/>
                  </a:lnTo>
                  <a:lnTo>
                    <a:pt x="2744" y="1409"/>
                  </a:lnTo>
                  <a:lnTo>
                    <a:pt x="2738" y="1409"/>
                  </a:lnTo>
                  <a:lnTo>
                    <a:pt x="2729" y="1411"/>
                  </a:lnTo>
                  <a:lnTo>
                    <a:pt x="2717" y="1413"/>
                  </a:lnTo>
                  <a:lnTo>
                    <a:pt x="2703" y="1416"/>
                  </a:lnTo>
                  <a:lnTo>
                    <a:pt x="2686" y="1422"/>
                  </a:lnTo>
                  <a:lnTo>
                    <a:pt x="2669" y="1430"/>
                  </a:lnTo>
                  <a:lnTo>
                    <a:pt x="2650" y="1437"/>
                  </a:lnTo>
                  <a:lnTo>
                    <a:pt x="2631" y="1449"/>
                  </a:lnTo>
                  <a:lnTo>
                    <a:pt x="2612" y="1462"/>
                  </a:lnTo>
                  <a:lnTo>
                    <a:pt x="2594" y="1478"/>
                  </a:lnTo>
                  <a:lnTo>
                    <a:pt x="2578" y="1496"/>
                  </a:lnTo>
                  <a:lnTo>
                    <a:pt x="2563" y="1519"/>
                  </a:lnTo>
                  <a:lnTo>
                    <a:pt x="2549" y="1543"/>
                  </a:lnTo>
                  <a:lnTo>
                    <a:pt x="2540" y="1572"/>
                  </a:lnTo>
                  <a:lnTo>
                    <a:pt x="2532" y="1604"/>
                  </a:lnTo>
                  <a:lnTo>
                    <a:pt x="2530" y="1640"/>
                  </a:lnTo>
                  <a:lnTo>
                    <a:pt x="2531" y="1681"/>
                  </a:lnTo>
                  <a:lnTo>
                    <a:pt x="2536" y="1725"/>
                  </a:lnTo>
                  <a:lnTo>
                    <a:pt x="3078" y="2661"/>
                  </a:lnTo>
                  <a:lnTo>
                    <a:pt x="3103" y="2710"/>
                  </a:lnTo>
                  <a:lnTo>
                    <a:pt x="3121" y="2760"/>
                  </a:lnTo>
                  <a:lnTo>
                    <a:pt x="3133" y="2812"/>
                  </a:lnTo>
                  <a:lnTo>
                    <a:pt x="3140" y="2864"/>
                  </a:lnTo>
                  <a:lnTo>
                    <a:pt x="3140" y="2918"/>
                  </a:lnTo>
                  <a:lnTo>
                    <a:pt x="3133" y="2970"/>
                  </a:lnTo>
                  <a:lnTo>
                    <a:pt x="3121" y="3023"/>
                  </a:lnTo>
                  <a:lnTo>
                    <a:pt x="3103" y="3074"/>
                  </a:lnTo>
                  <a:lnTo>
                    <a:pt x="3078" y="3122"/>
                  </a:lnTo>
                  <a:lnTo>
                    <a:pt x="2523" y="4086"/>
                  </a:lnTo>
                  <a:lnTo>
                    <a:pt x="2493" y="4130"/>
                  </a:lnTo>
                  <a:lnTo>
                    <a:pt x="2459" y="4172"/>
                  </a:lnTo>
                  <a:lnTo>
                    <a:pt x="2420" y="4209"/>
                  </a:lnTo>
                  <a:lnTo>
                    <a:pt x="2378" y="4241"/>
                  </a:lnTo>
                  <a:lnTo>
                    <a:pt x="2332" y="4269"/>
                  </a:lnTo>
                  <a:lnTo>
                    <a:pt x="2284" y="4291"/>
                  </a:lnTo>
                  <a:lnTo>
                    <a:pt x="2233" y="4307"/>
                  </a:lnTo>
                  <a:lnTo>
                    <a:pt x="2179" y="4316"/>
                  </a:lnTo>
                  <a:lnTo>
                    <a:pt x="2125" y="4320"/>
                  </a:lnTo>
                  <a:lnTo>
                    <a:pt x="1013" y="4320"/>
                  </a:lnTo>
                  <a:lnTo>
                    <a:pt x="959" y="4316"/>
                  </a:lnTo>
                  <a:lnTo>
                    <a:pt x="907" y="4307"/>
                  </a:lnTo>
                  <a:lnTo>
                    <a:pt x="856" y="4291"/>
                  </a:lnTo>
                  <a:lnTo>
                    <a:pt x="808" y="4269"/>
                  </a:lnTo>
                  <a:lnTo>
                    <a:pt x="762" y="4241"/>
                  </a:lnTo>
                  <a:lnTo>
                    <a:pt x="719" y="4210"/>
                  </a:lnTo>
                  <a:lnTo>
                    <a:pt x="681" y="4172"/>
                  </a:lnTo>
                  <a:lnTo>
                    <a:pt x="647" y="4131"/>
                  </a:lnTo>
                  <a:lnTo>
                    <a:pt x="616" y="4086"/>
                  </a:lnTo>
                  <a:lnTo>
                    <a:pt x="60" y="3121"/>
                  </a:lnTo>
                  <a:lnTo>
                    <a:pt x="37" y="3072"/>
                  </a:lnTo>
                  <a:lnTo>
                    <a:pt x="18" y="3021"/>
                  </a:lnTo>
                  <a:lnTo>
                    <a:pt x="5" y="2970"/>
                  </a:lnTo>
                  <a:lnTo>
                    <a:pt x="0" y="2918"/>
                  </a:lnTo>
                  <a:lnTo>
                    <a:pt x="0" y="2864"/>
                  </a:lnTo>
                  <a:lnTo>
                    <a:pt x="5" y="2812"/>
                  </a:lnTo>
                  <a:lnTo>
                    <a:pt x="18" y="2761"/>
                  </a:lnTo>
                  <a:lnTo>
                    <a:pt x="37" y="2710"/>
                  </a:lnTo>
                  <a:lnTo>
                    <a:pt x="60" y="2661"/>
                  </a:lnTo>
                  <a:lnTo>
                    <a:pt x="616" y="1704"/>
                  </a:lnTo>
                  <a:lnTo>
                    <a:pt x="647" y="1659"/>
                  </a:lnTo>
                  <a:lnTo>
                    <a:pt x="681" y="1618"/>
                  </a:lnTo>
                  <a:lnTo>
                    <a:pt x="719" y="1583"/>
                  </a:lnTo>
                  <a:lnTo>
                    <a:pt x="762" y="1553"/>
                  </a:lnTo>
                  <a:lnTo>
                    <a:pt x="808" y="1526"/>
                  </a:lnTo>
                  <a:lnTo>
                    <a:pt x="856" y="1507"/>
                  </a:lnTo>
                  <a:lnTo>
                    <a:pt x="907" y="1492"/>
                  </a:lnTo>
                  <a:lnTo>
                    <a:pt x="959" y="1483"/>
                  </a:lnTo>
                  <a:lnTo>
                    <a:pt x="1013" y="1479"/>
                  </a:lnTo>
                  <a:lnTo>
                    <a:pt x="2125" y="1479"/>
                  </a:lnTo>
                  <a:lnTo>
                    <a:pt x="2171" y="1474"/>
                  </a:lnTo>
                  <a:lnTo>
                    <a:pt x="2211" y="1464"/>
                  </a:lnTo>
                  <a:lnTo>
                    <a:pt x="2243" y="1452"/>
                  </a:lnTo>
                  <a:lnTo>
                    <a:pt x="2272" y="1437"/>
                  </a:lnTo>
                  <a:lnTo>
                    <a:pt x="2296" y="1420"/>
                  </a:lnTo>
                  <a:lnTo>
                    <a:pt x="2314" y="1402"/>
                  </a:lnTo>
                  <a:lnTo>
                    <a:pt x="2328" y="1382"/>
                  </a:lnTo>
                  <a:lnTo>
                    <a:pt x="2339" y="1361"/>
                  </a:lnTo>
                  <a:lnTo>
                    <a:pt x="2347" y="1339"/>
                  </a:lnTo>
                  <a:lnTo>
                    <a:pt x="2352" y="1317"/>
                  </a:lnTo>
                  <a:lnTo>
                    <a:pt x="2353" y="1295"/>
                  </a:lnTo>
                  <a:lnTo>
                    <a:pt x="2353" y="1274"/>
                  </a:lnTo>
                  <a:lnTo>
                    <a:pt x="2352" y="1253"/>
                  </a:lnTo>
                  <a:lnTo>
                    <a:pt x="2349" y="1233"/>
                  </a:lnTo>
                  <a:lnTo>
                    <a:pt x="2345" y="1215"/>
                  </a:lnTo>
                  <a:lnTo>
                    <a:pt x="2341" y="1199"/>
                  </a:lnTo>
                  <a:lnTo>
                    <a:pt x="2336" y="1185"/>
                  </a:lnTo>
                  <a:lnTo>
                    <a:pt x="2332" y="1173"/>
                  </a:lnTo>
                  <a:lnTo>
                    <a:pt x="2328" y="1164"/>
                  </a:lnTo>
                  <a:lnTo>
                    <a:pt x="2326" y="1159"/>
                  </a:lnTo>
                  <a:lnTo>
                    <a:pt x="2326" y="1157"/>
                  </a:lnTo>
                  <a:lnTo>
                    <a:pt x="2132" y="817"/>
                  </a:lnTo>
                  <a:lnTo>
                    <a:pt x="2115" y="780"/>
                  </a:lnTo>
                  <a:lnTo>
                    <a:pt x="2104" y="742"/>
                  </a:lnTo>
                  <a:lnTo>
                    <a:pt x="2101" y="703"/>
                  </a:lnTo>
                  <a:lnTo>
                    <a:pt x="2104" y="664"/>
                  </a:lnTo>
                  <a:lnTo>
                    <a:pt x="2115" y="626"/>
                  </a:lnTo>
                  <a:lnTo>
                    <a:pt x="2132" y="589"/>
                  </a:lnTo>
                  <a:lnTo>
                    <a:pt x="2407" y="114"/>
                  </a:lnTo>
                  <a:lnTo>
                    <a:pt x="2429" y="81"/>
                  </a:lnTo>
                  <a:lnTo>
                    <a:pt x="2458" y="52"/>
                  </a:lnTo>
                  <a:lnTo>
                    <a:pt x="2489" y="30"/>
                  </a:lnTo>
                  <a:lnTo>
                    <a:pt x="2525" y="14"/>
                  </a:lnTo>
                  <a:lnTo>
                    <a:pt x="2563" y="4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32" name="iśľiḋe">
              <a:extLst>
                <a:ext uri="{FF2B5EF4-FFF2-40B4-BE49-F238E27FC236}">
                  <a16:creationId xmlns:a16="http://schemas.microsoft.com/office/drawing/2014/main" id="{8B171BF3-7C01-4861-81D5-FB27A6B2478B}"/>
                </a:ext>
              </a:extLst>
            </p:cNvPr>
            <p:cNvSpPr txBox="1"/>
            <p:nvPr/>
          </p:nvSpPr>
          <p:spPr>
            <a:xfrm>
              <a:off x="9400116" y="2624243"/>
              <a:ext cx="1089149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dirty="0"/>
                <a:t>token</a:t>
              </a:r>
            </a:p>
          </p:txBody>
        </p:sp>
        <p:sp>
          <p:nvSpPr>
            <p:cNvPr id="33" name="íṣlíḍè">
              <a:extLst>
                <a:ext uri="{FF2B5EF4-FFF2-40B4-BE49-F238E27FC236}">
                  <a16:creationId xmlns:a16="http://schemas.microsoft.com/office/drawing/2014/main" id="{E88A2F34-EB08-42ED-928A-28B82BCBCD45}"/>
                </a:ext>
              </a:extLst>
            </p:cNvPr>
            <p:cNvSpPr/>
            <p:nvPr/>
          </p:nvSpPr>
          <p:spPr>
            <a:xfrm>
              <a:off x="10297870" y="1716795"/>
              <a:ext cx="391288" cy="395602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3</a:t>
              </a:r>
              <a:endParaRPr lang="ru-RU" altLang="zh-CN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0737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876148" y="3692723"/>
            <a:ext cx="3473363" cy="656792"/>
          </a:xfrm>
        </p:spPr>
        <p:txBody>
          <a:bodyPr anchor="b">
            <a:normAutofit fontScale="90000"/>
          </a:bodyPr>
          <a:lstStyle/>
          <a:p>
            <a:r>
              <a:rPr lang="zh-CN" altLang="en-US" sz="2200" dirty="0"/>
              <a:t>生成报表</a:t>
            </a:r>
            <a:br>
              <a:rPr lang="en-US" altLang="zh-CN" sz="2200" dirty="0"/>
            </a:br>
            <a:r>
              <a:rPr lang="zh-CN" altLang="en-US" sz="2200" dirty="0"/>
              <a:t>作者：廖儒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6876148" y="2409197"/>
            <a:ext cx="1478149" cy="124889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rgbClr val="FFFFFF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/03.4</a:t>
            </a:r>
            <a:endParaRPr lang="zh-CN" altLang="en-US" spc="100" dirty="0">
              <a:solidFill>
                <a:srgbClr val="FFFFFF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4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4982C-6DF3-48C0-A540-10A2C950C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生成报表流程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B6D4D-3E0A-4003-9C66-BBCCC783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32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grpSp>
        <p:nvGrpSpPr>
          <p:cNvPr id="5" name="104f7908-7dde-4e8d-b08e-39051e89657f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72262894-763C-4F1F-8A23-0CFE0A05A77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026444" y="1232594"/>
            <a:ext cx="8132072" cy="4936872"/>
            <a:chOff x="669925" y="1232594"/>
            <a:chExt cx="10842763" cy="4936872"/>
          </a:xfrm>
        </p:grpSpPr>
        <p:grpSp>
          <p:nvGrpSpPr>
            <p:cNvPr id="6" name="íšḻídè">
              <a:extLst>
                <a:ext uri="{FF2B5EF4-FFF2-40B4-BE49-F238E27FC236}">
                  <a16:creationId xmlns:a16="http://schemas.microsoft.com/office/drawing/2014/main" id="{A2E364FA-1276-42F1-876E-28BE96F3AA8C}"/>
                </a:ext>
              </a:extLst>
            </p:cNvPr>
            <p:cNvGrpSpPr/>
            <p:nvPr/>
          </p:nvGrpSpPr>
          <p:grpSpPr>
            <a:xfrm>
              <a:off x="669925" y="1232594"/>
              <a:ext cx="8904343" cy="1435700"/>
              <a:chOff x="669925" y="1579889"/>
              <a:chExt cx="8904343" cy="1435700"/>
            </a:xfrm>
          </p:grpSpPr>
          <p:grpSp>
            <p:nvGrpSpPr>
              <p:cNvPr id="19" name="îśļíḓé">
                <a:extLst>
                  <a:ext uri="{FF2B5EF4-FFF2-40B4-BE49-F238E27FC236}">
                    <a16:creationId xmlns:a16="http://schemas.microsoft.com/office/drawing/2014/main" id="{EE8D276F-F802-441B-BE5F-0EADE18A52E8}"/>
                  </a:ext>
                </a:extLst>
              </p:cNvPr>
              <p:cNvGrpSpPr/>
              <p:nvPr/>
            </p:nvGrpSpPr>
            <p:grpSpPr>
              <a:xfrm>
                <a:off x="669925" y="1579889"/>
                <a:ext cx="1938420" cy="1435700"/>
                <a:chOff x="669925" y="1579889"/>
                <a:chExt cx="1938420" cy="1435700"/>
              </a:xfrm>
            </p:grpSpPr>
            <p:sp>
              <p:nvSpPr>
                <p:cNvPr id="22" name="í$ļiḓè">
                  <a:extLst>
                    <a:ext uri="{FF2B5EF4-FFF2-40B4-BE49-F238E27FC236}">
                      <a16:creationId xmlns:a16="http://schemas.microsoft.com/office/drawing/2014/main" id="{B3679917-28B6-4F04-8FE6-0A22BBB47535}"/>
                    </a:ext>
                  </a:extLst>
                </p:cNvPr>
                <p:cNvSpPr/>
                <p:nvPr/>
              </p:nvSpPr>
              <p:spPr bwMode="auto">
                <a:xfrm rot="10800000" flipV="1">
                  <a:off x="669925" y="2831301"/>
                  <a:ext cx="1938420" cy="1842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/>
                <a:p>
                  <a:pPr defTabSz="913628">
                    <a:defRPr/>
                  </a:pPr>
                  <a:endParaRPr lang="zh-CN" altLang="en-US" sz="170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" name="iṣļíḑè">
                  <a:extLst>
                    <a:ext uri="{FF2B5EF4-FFF2-40B4-BE49-F238E27FC236}">
                      <a16:creationId xmlns:a16="http://schemas.microsoft.com/office/drawing/2014/main" id="{C1AFC22C-ED4D-4505-957B-3B9AB9BB28B7}"/>
                    </a:ext>
                  </a:extLst>
                </p:cNvPr>
                <p:cNvSpPr/>
                <p:nvPr/>
              </p:nvSpPr>
              <p:spPr>
                <a:xfrm>
                  <a:off x="1024293" y="1579889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defTabSz="913628">
                    <a:defRPr/>
                  </a:pPr>
                  <a:r>
                    <a:rPr lang="en-US" altLang="zh-CN" sz="2800" b="1" dirty="0">
                      <a:solidFill>
                        <a:srgbClr val="FFFFFF"/>
                      </a:solidFill>
                    </a:rPr>
                    <a:t>01</a:t>
                  </a:r>
                  <a:endParaRPr lang="zh-CN" altLang="en-US" sz="2800" b="1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0" name="íṣḷíďê">
                <a:extLst>
                  <a:ext uri="{FF2B5EF4-FFF2-40B4-BE49-F238E27FC236}">
                    <a16:creationId xmlns:a16="http://schemas.microsoft.com/office/drawing/2014/main" id="{153DECF3-CC9E-4952-9AB0-3251BFAEB75E}"/>
                  </a:ext>
                </a:extLst>
              </p:cNvPr>
              <p:cNvSpPr txBox="1"/>
              <p:nvPr/>
            </p:nvSpPr>
            <p:spPr bwMode="auto">
              <a:xfrm>
                <a:off x="2766000" y="1732108"/>
                <a:ext cx="680826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rgbClr val="000000"/>
                    </a:solidFill>
                  </a:rPr>
                  <a:t>用户选择报表参数</a:t>
                </a:r>
                <a:endParaRPr lang="en-US" altLang="zh-CN" sz="20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ïṥļiḋè">
                <a:extLst>
                  <a:ext uri="{FF2B5EF4-FFF2-40B4-BE49-F238E27FC236}">
                    <a16:creationId xmlns:a16="http://schemas.microsoft.com/office/drawing/2014/main" id="{F84F0B1E-D7B4-497C-A70C-A3303216B26D}"/>
                  </a:ext>
                </a:extLst>
              </p:cNvPr>
              <p:cNvSpPr/>
              <p:nvPr/>
            </p:nvSpPr>
            <p:spPr bwMode="auto">
              <a:xfrm>
                <a:off x="2766000" y="2173914"/>
                <a:ext cx="6808268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endParaRPr lang="en-US" altLang="zh-CN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" name="îṧlîḋè">
              <a:extLst>
                <a:ext uri="{FF2B5EF4-FFF2-40B4-BE49-F238E27FC236}">
                  <a16:creationId xmlns:a16="http://schemas.microsoft.com/office/drawing/2014/main" id="{61D62D4B-243B-4242-A722-6983C1108837}"/>
                </a:ext>
              </a:extLst>
            </p:cNvPr>
            <p:cNvGrpSpPr/>
            <p:nvPr/>
          </p:nvGrpSpPr>
          <p:grpSpPr>
            <a:xfrm>
              <a:off x="2766000" y="2935554"/>
              <a:ext cx="8746688" cy="1530952"/>
              <a:chOff x="2766000" y="3017955"/>
              <a:chExt cx="8746688" cy="1530952"/>
            </a:xfrm>
          </p:grpSpPr>
          <p:grpSp>
            <p:nvGrpSpPr>
              <p:cNvPr id="14" name="işḷíḑe">
                <a:extLst>
                  <a:ext uri="{FF2B5EF4-FFF2-40B4-BE49-F238E27FC236}">
                    <a16:creationId xmlns:a16="http://schemas.microsoft.com/office/drawing/2014/main" id="{C5A2231A-72E1-4C4E-ACCC-839DC2E72FE5}"/>
                  </a:ext>
                </a:extLst>
              </p:cNvPr>
              <p:cNvGrpSpPr/>
              <p:nvPr/>
            </p:nvGrpSpPr>
            <p:grpSpPr>
              <a:xfrm>
                <a:off x="9574268" y="3017955"/>
                <a:ext cx="1938420" cy="1435700"/>
                <a:chOff x="669925" y="1579889"/>
                <a:chExt cx="1938420" cy="1435700"/>
              </a:xfrm>
            </p:grpSpPr>
            <p:sp>
              <p:nvSpPr>
                <p:cNvPr id="17" name="íṥ1ïḑé">
                  <a:extLst>
                    <a:ext uri="{FF2B5EF4-FFF2-40B4-BE49-F238E27FC236}">
                      <a16:creationId xmlns:a16="http://schemas.microsoft.com/office/drawing/2014/main" id="{05399177-4356-4BB4-8943-9FEFC5C142A5}"/>
                    </a:ext>
                  </a:extLst>
                </p:cNvPr>
                <p:cNvSpPr/>
                <p:nvPr/>
              </p:nvSpPr>
              <p:spPr bwMode="auto">
                <a:xfrm rot="10800000" flipV="1">
                  <a:off x="669925" y="2831301"/>
                  <a:ext cx="1938420" cy="1842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/>
                <a:p>
                  <a:pPr defTabSz="913628">
                    <a:defRPr/>
                  </a:pPr>
                  <a:endParaRPr lang="zh-CN" altLang="en-US" sz="170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" name="îşḻíḑê">
                  <a:extLst>
                    <a:ext uri="{FF2B5EF4-FFF2-40B4-BE49-F238E27FC236}">
                      <a16:creationId xmlns:a16="http://schemas.microsoft.com/office/drawing/2014/main" id="{A4A37945-FD0E-4711-8CD1-3207675AF4F7}"/>
                    </a:ext>
                  </a:extLst>
                </p:cNvPr>
                <p:cNvSpPr/>
                <p:nvPr/>
              </p:nvSpPr>
              <p:spPr>
                <a:xfrm>
                  <a:off x="1024293" y="1579889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defTabSz="913628">
                    <a:defRPr/>
                  </a:pPr>
                  <a:r>
                    <a:rPr lang="en-US" altLang="zh-CN" sz="2800" b="1" dirty="0">
                      <a:solidFill>
                        <a:srgbClr val="FFFFFF"/>
                      </a:solidFill>
                    </a:rPr>
                    <a:t>02</a:t>
                  </a:r>
                  <a:endParaRPr lang="zh-CN" altLang="en-US" sz="2800" b="1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5" name="iṡļïḑè">
                <a:extLst>
                  <a:ext uri="{FF2B5EF4-FFF2-40B4-BE49-F238E27FC236}">
                    <a16:creationId xmlns:a16="http://schemas.microsoft.com/office/drawing/2014/main" id="{CC34B2F6-8EC2-46DC-8CBE-E48D8E4821FD}"/>
                  </a:ext>
                </a:extLst>
              </p:cNvPr>
              <p:cNvSpPr txBox="1"/>
              <p:nvPr/>
            </p:nvSpPr>
            <p:spPr bwMode="auto">
              <a:xfrm>
                <a:off x="2766000" y="3297502"/>
                <a:ext cx="65700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rgbClr val="000000"/>
                    </a:solidFill>
                  </a:rPr>
                  <a:t>系统生成报表版式和图片</a:t>
                </a:r>
                <a:endParaRPr lang="en-US" altLang="zh-CN" sz="20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işḻiďé">
                <a:extLst>
                  <a:ext uri="{FF2B5EF4-FFF2-40B4-BE49-F238E27FC236}">
                    <a16:creationId xmlns:a16="http://schemas.microsoft.com/office/drawing/2014/main" id="{5EB2AB80-DF05-4B18-90BB-04F039F143D9}"/>
                  </a:ext>
                </a:extLst>
              </p:cNvPr>
              <p:cNvSpPr/>
              <p:nvPr/>
            </p:nvSpPr>
            <p:spPr bwMode="auto">
              <a:xfrm>
                <a:off x="2766000" y="3735806"/>
                <a:ext cx="6570000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endParaRPr lang="en-US" altLang="zh-CN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" name="íślíḓê">
              <a:extLst>
                <a:ext uri="{FF2B5EF4-FFF2-40B4-BE49-F238E27FC236}">
                  <a16:creationId xmlns:a16="http://schemas.microsoft.com/office/drawing/2014/main" id="{C587A444-70DD-4A2C-B4E6-55837AC50442}"/>
                </a:ext>
              </a:extLst>
            </p:cNvPr>
            <p:cNvGrpSpPr/>
            <p:nvPr/>
          </p:nvGrpSpPr>
          <p:grpSpPr>
            <a:xfrm>
              <a:off x="669925" y="4733766"/>
              <a:ext cx="8904343" cy="1435700"/>
              <a:chOff x="669925" y="4733766"/>
              <a:chExt cx="8904343" cy="1435700"/>
            </a:xfrm>
          </p:grpSpPr>
          <p:grpSp>
            <p:nvGrpSpPr>
              <p:cNvPr id="9" name="îśḷîḑê">
                <a:extLst>
                  <a:ext uri="{FF2B5EF4-FFF2-40B4-BE49-F238E27FC236}">
                    <a16:creationId xmlns:a16="http://schemas.microsoft.com/office/drawing/2014/main" id="{4586A550-E230-4474-BE66-8FFC87135557}"/>
                  </a:ext>
                </a:extLst>
              </p:cNvPr>
              <p:cNvGrpSpPr/>
              <p:nvPr/>
            </p:nvGrpSpPr>
            <p:grpSpPr>
              <a:xfrm>
                <a:off x="669925" y="4733766"/>
                <a:ext cx="1938420" cy="1435700"/>
                <a:chOff x="669925" y="1579889"/>
                <a:chExt cx="1938420" cy="1435700"/>
              </a:xfrm>
            </p:grpSpPr>
            <p:sp>
              <p:nvSpPr>
                <p:cNvPr id="12" name="iS1ïḓè">
                  <a:extLst>
                    <a:ext uri="{FF2B5EF4-FFF2-40B4-BE49-F238E27FC236}">
                      <a16:creationId xmlns:a16="http://schemas.microsoft.com/office/drawing/2014/main" id="{BDAB1EC5-219E-49CC-A133-979DEB03AE12}"/>
                    </a:ext>
                  </a:extLst>
                </p:cNvPr>
                <p:cNvSpPr/>
                <p:nvPr/>
              </p:nvSpPr>
              <p:spPr bwMode="auto">
                <a:xfrm rot="10800000" flipV="1">
                  <a:off x="669925" y="2831301"/>
                  <a:ext cx="1938420" cy="1842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/>
                <a:p>
                  <a:pPr defTabSz="913628">
                    <a:defRPr/>
                  </a:pPr>
                  <a:endParaRPr lang="zh-CN" altLang="en-US" sz="170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3" name="i$ḻiḑe">
                  <a:extLst>
                    <a:ext uri="{FF2B5EF4-FFF2-40B4-BE49-F238E27FC236}">
                      <a16:creationId xmlns:a16="http://schemas.microsoft.com/office/drawing/2014/main" id="{8AFD2F19-FE07-4E32-8C93-04ED4D996164}"/>
                    </a:ext>
                  </a:extLst>
                </p:cNvPr>
                <p:cNvSpPr/>
                <p:nvPr/>
              </p:nvSpPr>
              <p:spPr>
                <a:xfrm>
                  <a:off x="1024293" y="1579889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defTabSz="913628">
                    <a:defRPr/>
                  </a:pPr>
                  <a:r>
                    <a:rPr lang="en-US" altLang="zh-CN" sz="2800" b="1" dirty="0">
                      <a:solidFill>
                        <a:srgbClr val="FFFFFF"/>
                      </a:solidFill>
                    </a:rPr>
                    <a:t>03</a:t>
                  </a:r>
                  <a:endParaRPr lang="zh-CN" altLang="en-US" sz="2800" b="1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0" name="íṡ1ïḓé">
                <a:extLst>
                  <a:ext uri="{FF2B5EF4-FFF2-40B4-BE49-F238E27FC236}">
                    <a16:creationId xmlns:a16="http://schemas.microsoft.com/office/drawing/2014/main" id="{3673CDA8-BB9F-4907-B7E1-E5484C8DB501}"/>
                  </a:ext>
                </a:extLst>
              </p:cNvPr>
              <p:cNvSpPr txBox="1"/>
              <p:nvPr/>
            </p:nvSpPr>
            <p:spPr bwMode="auto">
              <a:xfrm>
                <a:off x="2766000" y="4885985"/>
                <a:ext cx="680826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rgbClr val="000000"/>
                    </a:solidFill>
                  </a:rPr>
                  <a:t>用户点击生成报表即可下载</a:t>
                </a:r>
                <a:endParaRPr lang="en-US" altLang="zh-CN" sz="20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íS1ïḍè">
                <a:extLst>
                  <a:ext uri="{FF2B5EF4-FFF2-40B4-BE49-F238E27FC236}">
                    <a16:creationId xmlns:a16="http://schemas.microsoft.com/office/drawing/2014/main" id="{3AA33B5F-D80D-4CA8-A3F4-79BDE0EC2F04}"/>
                  </a:ext>
                </a:extLst>
              </p:cNvPr>
              <p:cNvSpPr/>
              <p:nvPr/>
            </p:nvSpPr>
            <p:spPr bwMode="auto">
              <a:xfrm>
                <a:off x="2766000" y="5327791"/>
                <a:ext cx="6808268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endParaRPr lang="en-US" altLang="zh-CN" sz="11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336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692CD2-C93E-4415-B50A-680E8028E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生成报表内容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8C05E4-1F73-49DB-9FFF-9E881CF7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33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grpSp>
        <p:nvGrpSpPr>
          <p:cNvPr id="5" name="fe7d6a2a-6b39-48c2-bebb-d7b41482bc5d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E4FBBDEE-C2D8-4533-B575-B4A3334F623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026444" y="1146697"/>
            <a:ext cx="8137922" cy="5044486"/>
            <a:chOff x="669925" y="1146697"/>
            <a:chExt cx="10850563" cy="5044486"/>
          </a:xfrm>
        </p:grpSpPr>
        <p:grpSp>
          <p:nvGrpSpPr>
            <p:cNvPr id="6" name="ïŝliḍé">
              <a:extLst>
                <a:ext uri="{FF2B5EF4-FFF2-40B4-BE49-F238E27FC236}">
                  <a16:creationId xmlns:a16="http://schemas.microsoft.com/office/drawing/2014/main" id="{05A045C9-B22D-44B8-8FC2-71A4D9BD7C43}"/>
                </a:ext>
              </a:extLst>
            </p:cNvPr>
            <p:cNvGrpSpPr/>
            <p:nvPr/>
          </p:nvGrpSpPr>
          <p:grpSpPr>
            <a:xfrm>
              <a:off x="4185284" y="1600200"/>
              <a:ext cx="3821434" cy="4076696"/>
              <a:chOff x="7041000" y="1424253"/>
              <a:chExt cx="4151293" cy="4428595"/>
            </a:xfrm>
          </p:grpSpPr>
          <p:sp>
            <p:nvSpPr>
              <p:cNvPr id="17" name="isļíḓê">
                <a:extLst>
                  <a:ext uri="{FF2B5EF4-FFF2-40B4-BE49-F238E27FC236}">
                    <a16:creationId xmlns:a16="http://schemas.microsoft.com/office/drawing/2014/main" id="{2BEB43C6-525E-4846-865C-C5D5335D4A6C}"/>
                  </a:ext>
                </a:extLst>
              </p:cNvPr>
              <p:cNvSpPr/>
              <p:nvPr/>
            </p:nvSpPr>
            <p:spPr bwMode="auto">
              <a:xfrm>
                <a:off x="7649834" y="2400933"/>
                <a:ext cx="560986" cy="346827"/>
              </a:xfrm>
              <a:custGeom>
                <a:avLst/>
                <a:gdLst>
                  <a:gd name="T0" fmla="*/ 73 w 85"/>
                  <a:gd name="T1" fmla="*/ 48 h 53"/>
                  <a:gd name="T2" fmla="*/ 52 w 85"/>
                  <a:gd name="T3" fmla="*/ 15 h 53"/>
                  <a:gd name="T4" fmla="*/ 0 w 85"/>
                  <a:gd name="T5" fmla="*/ 0 h 53"/>
                  <a:gd name="T6" fmla="*/ 27 w 85"/>
                  <a:gd name="T7" fmla="*/ 38 h 53"/>
                  <a:gd name="T8" fmla="*/ 54 w 85"/>
                  <a:gd name="T9" fmla="*/ 45 h 53"/>
                  <a:gd name="T10" fmla="*/ 85 w 85"/>
                  <a:gd name="T11" fmla="*/ 53 h 53"/>
                  <a:gd name="T12" fmla="*/ 73 w 85"/>
                  <a:gd name="T13" fmla="*/ 48 h 53"/>
                  <a:gd name="T14" fmla="*/ 73 w 85"/>
                  <a:gd name="T15" fmla="*/ 4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5" h="53">
                    <a:moveTo>
                      <a:pt x="73" y="48"/>
                    </a:moveTo>
                    <a:cubicBezTo>
                      <a:pt x="62" y="41"/>
                      <a:pt x="55" y="28"/>
                      <a:pt x="52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6"/>
                      <a:pt x="12" y="31"/>
                      <a:pt x="27" y="38"/>
                    </a:cubicBezTo>
                    <a:cubicBezTo>
                      <a:pt x="36" y="41"/>
                      <a:pt x="45" y="43"/>
                      <a:pt x="54" y="45"/>
                    </a:cubicBezTo>
                    <a:cubicBezTo>
                      <a:pt x="64" y="48"/>
                      <a:pt x="74" y="51"/>
                      <a:pt x="85" y="53"/>
                    </a:cubicBezTo>
                    <a:cubicBezTo>
                      <a:pt x="81" y="52"/>
                      <a:pt x="77" y="51"/>
                      <a:pt x="73" y="48"/>
                    </a:cubicBezTo>
                    <a:cubicBezTo>
                      <a:pt x="70" y="46"/>
                      <a:pt x="77" y="51"/>
                      <a:pt x="73" y="48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íṡlîďé">
                <a:extLst>
                  <a:ext uri="{FF2B5EF4-FFF2-40B4-BE49-F238E27FC236}">
                    <a16:creationId xmlns:a16="http://schemas.microsoft.com/office/drawing/2014/main" id="{B62421DE-CC10-4F4D-AAF9-03143F316D5F}"/>
                  </a:ext>
                </a:extLst>
              </p:cNvPr>
              <p:cNvSpPr/>
              <p:nvPr/>
            </p:nvSpPr>
            <p:spPr bwMode="auto">
              <a:xfrm>
                <a:off x="7351191" y="5157557"/>
                <a:ext cx="641834" cy="204498"/>
              </a:xfrm>
              <a:custGeom>
                <a:avLst/>
                <a:gdLst>
                  <a:gd name="T0" fmla="*/ 43 w 97"/>
                  <a:gd name="T1" fmla="*/ 0 h 31"/>
                  <a:gd name="T2" fmla="*/ 0 w 97"/>
                  <a:gd name="T3" fmla="*/ 29 h 31"/>
                  <a:gd name="T4" fmla="*/ 57 w 97"/>
                  <a:gd name="T5" fmla="*/ 31 h 31"/>
                  <a:gd name="T6" fmla="*/ 97 w 97"/>
                  <a:gd name="T7" fmla="*/ 3 h 31"/>
                  <a:gd name="T8" fmla="*/ 43 w 97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1">
                    <a:moveTo>
                      <a:pt x="43" y="0"/>
                    </a:moveTo>
                    <a:cubicBezTo>
                      <a:pt x="34" y="16"/>
                      <a:pt x="19" y="30"/>
                      <a:pt x="0" y="29"/>
                    </a:cubicBezTo>
                    <a:cubicBezTo>
                      <a:pt x="19" y="30"/>
                      <a:pt x="38" y="31"/>
                      <a:pt x="57" y="31"/>
                    </a:cubicBezTo>
                    <a:cubicBezTo>
                      <a:pt x="75" y="30"/>
                      <a:pt x="89" y="17"/>
                      <a:pt x="97" y="3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iṣlîdè">
                <a:extLst>
                  <a:ext uri="{FF2B5EF4-FFF2-40B4-BE49-F238E27FC236}">
                    <a16:creationId xmlns:a16="http://schemas.microsoft.com/office/drawing/2014/main" id="{99FD7DF8-D40D-4133-BF8B-ED99D6198AEC}"/>
                  </a:ext>
                </a:extLst>
              </p:cNvPr>
              <p:cNvSpPr/>
              <p:nvPr/>
            </p:nvSpPr>
            <p:spPr bwMode="auto">
              <a:xfrm>
                <a:off x="7575585" y="3493766"/>
                <a:ext cx="721032" cy="714923"/>
              </a:xfrm>
              <a:custGeom>
                <a:avLst/>
                <a:gdLst>
                  <a:gd name="T0" fmla="*/ 108 w 109"/>
                  <a:gd name="T1" fmla="*/ 99 h 109"/>
                  <a:gd name="T2" fmla="*/ 72 w 109"/>
                  <a:gd name="T3" fmla="*/ 10 h 109"/>
                  <a:gd name="T4" fmla="*/ 18 w 109"/>
                  <a:gd name="T5" fmla="*/ 0 h 109"/>
                  <a:gd name="T6" fmla="*/ 41 w 109"/>
                  <a:gd name="T7" fmla="*/ 101 h 109"/>
                  <a:gd name="T8" fmla="*/ 60 w 109"/>
                  <a:gd name="T9" fmla="*/ 102 h 109"/>
                  <a:gd name="T10" fmla="*/ 65 w 109"/>
                  <a:gd name="T11" fmla="*/ 104 h 109"/>
                  <a:gd name="T12" fmla="*/ 109 w 109"/>
                  <a:gd name="T13" fmla="*/ 99 h 109"/>
                  <a:gd name="T14" fmla="*/ 108 w 109"/>
                  <a:gd name="T15" fmla="*/ 99 h 109"/>
                  <a:gd name="T16" fmla="*/ 108 w 109"/>
                  <a:gd name="T17" fmla="*/ 9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9" h="109">
                    <a:moveTo>
                      <a:pt x="108" y="99"/>
                    </a:moveTo>
                    <a:cubicBezTo>
                      <a:pt x="68" y="95"/>
                      <a:pt x="61" y="41"/>
                      <a:pt x="72" y="1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32"/>
                      <a:pt x="0" y="95"/>
                      <a:pt x="41" y="101"/>
                    </a:cubicBezTo>
                    <a:cubicBezTo>
                      <a:pt x="41" y="101"/>
                      <a:pt x="61" y="109"/>
                      <a:pt x="60" y="102"/>
                    </a:cubicBezTo>
                    <a:cubicBezTo>
                      <a:pt x="60" y="102"/>
                      <a:pt x="65" y="104"/>
                      <a:pt x="65" y="104"/>
                    </a:cubicBezTo>
                    <a:cubicBezTo>
                      <a:pt x="109" y="99"/>
                      <a:pt x="109" y="99"/>
                      <a:pt x="109" y="99"/>
                    </a:cubicBez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99"/>
                      <a:pt x="108" y="99"/>
                      <a:pt x="108" y="99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i$ḷîde">
                <a:extLst>
                  <a:ext uri="{FF2B5EF4-FFF2-40B4-BE49-F238E27FC236}">
                    <a16:creationId xmlns:a16="http://schemas.microsoft.com/office/drawing/2014/main" id="{CD8E8181-2AB2-4101-8C0D-2CDFD679AE89}"/>
                  </a:ext>
                </a:extLst>
              </p:cNvPr>
              <p:cNvSpPr/>
              <p:nvPr/>
            </p:nvSpPr>
            <p:spPr bwMode="auto">
              <a:xfrm>
                <a:off x="7953426" y="3480678"/>
                <a:ext cx="694633" cy="610221"/>
              </a:xfrm>
              <a:custGeom>
                <a:avLst/>
                <a:gdLst>
                  <a:gd name="T0" fmla="*/ 103 w 105"/>
                  <a:gd name="T1" fmla="*/ 25 h 93"/>
                  <a:gd name="T2" fmla="*/ 100 w 105"/>
                  <a:gd name="T3" fmla="*/ 11 h 93"/>
                  <a:gd name="T4" fmla="*/ 48 w 105"/>
                  <a:gd name="T5" fmla="*/ 0 h 93"/>
                  <a:gd name="T6" fmla="*/ 44 w 105"/>
                  <a:gd name="T7" fmla="*/ 50 h 93"/>
                  <a:gd name="T8" fmla="*/ 0 w 105"/>
                  <a:gd name="T9" fmla="*/ 80 h 93"/>
                  <a:gd name="T10" fmla="*/ 53 w 105"/>
                  <a:gd name="T11" fmla="*/ 88 h 93"/>
                  <a:gd name="T12" fmla="*/ 103 w 105"/>
                  <a:gd name="T13" fmla="*/ 25 h 93"/>
                  <a:gd name="T14" fmla="*/ 103 w 105"/>
                  <a:gd name="T15" fmla="*/ 2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93">
                    <a:moveTo>
                      <a:pt x="103" y="25"/>
                    </a:moveTo>
                    <a:cubicBezTo>
                      <a:pt x="103" y="20"/>
                      <a:pt x="102" y="15"/>
                      <a:pt x="100" y="11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3" y="17"/>
                      <a:pt x="52" y="35"/>
                      <a:pt x="44" y="50"/>
                    </a:cubicBezTo>
                    <a:cubicBezTo>
                      <a:pt x="37" y="67"/>
                      <a:pt x="20" y="83"/>
                      <a:pt x="0" y="80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86" y="93"/>
                      <a:pt x="105" y="53"/>
                      <a:pt x="103" y="25"/>
                    </a:cubicBezTo>
                    <a:cubicBezTo>
                      <a:pt x="103" y="24"/>
                      <a:pt x="103" y="26"/>
                      <a:pt x="103" y="25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îšḻiḑè">
                <a:extLst>
                  <a:ext uri="{FF2B5EF4-FFF2-40B4-BE49-F238E27FC236}">
                    <a16:creationId xmlns:a16="http://schemas.microsoft.com/office/drawing/2014/main" id="{96AED384-9294-42EC-B2C0-385DE6D4A415}"/>
                  </a:ext>
                </a:extLst>
              </p:cNvPr>
              <p:cNvSpPr/>
              <p:nvPr/>
            </p:nvSpPr>
            <p:spPr bwMode="auto">
              <a:xfrm>
                <a:off x="8428614" y="2026293"/>
                <a:ext cx="925627" cy="1087926"/>
              </a:xfrm>
              <a:custGeom>
                <a:avLst/>
                <a:gdLst>
                  <a:gd name="T0" fmla="*/ 90 w 140"/>
                  <a:gd name="T1" fmla="*/ 15 h 166"/>
                  <a:gd name="T2" fmla="*/ 1 w 140"/>
                  <a:gd name="T3" fmla="*/ 85 h 166"/>
                  <a:gd name="T4" fmla="*/ 29 w 140"/>
                  <a:gd name="T5" fmla="*/ 155 h 166"/>
                  <a:gd name="T6" fmla="*/ 64 w 140"/>
                  <a:gd name="T7" fmla="*/ 157 h 166"/>
                  <a:gd name="T8" fmla="*/ 101 w 140"/>
                  <a:gd name="T9" fmla="*/ 166 h 166"/>
                  <a:gd name="T10" fmla="*/ 67 w 140"/>
                  <a:gd name="T11" fmla="*/ 79 h 166"/>
                  <a:gd name="T12" fmla="*/ 140 w 140"/>
                  <a:gd name="T13" fmla="*/ 32 h 166"/>
                  <a:gd name="T14" fmla="*/ 90 w 140"/>
                  <a:gd name="T15" fmla="*/ 15 h 166"/>
                  <a:gd name="T16" fmla="*/ 90 w 140"/>
                  <a:gd name="T17" fmla="*/ 15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166">
                    <a:moveTo>
                      <a:pt x="90" y="15"/>
                    </a:moveTo>
                    <a:cubicBezTo>
                      <a:pt x="47" y="0"/>
                      <a:pt x="4" y="48"/>
                      <a:pt x="1" y="85"/>
                    </a:cubicBezTo>
                    <a:cubicBezTo>
                      <a:pt x="0" y="107"/>
                      <a:pt x="11" y="141"/>
                      <a:pt x="29" y="155"/>
                    </a:cubicBezTo>
                    <a:cubicBezTo>
                      <a:pt x="38" y="162"/>
                      <a:pt x="53" y="154"/>
                      <a:pt x="64" y="157"/>
                    </a:cubicBezTo>
                    <a:cubicBezTo>
                      <a:pt x="76" y="160"/>
                      <a:pt x="88" y="163"/>
                      <a:pt x="101" y="166"/>
                    </a:cubicBezTo>
                    <a:cubicBezTo>
                      <a:pt x="64" y="157"/>
                      <a:pt x="56" y="110"/>
                      <a:pt x="67" y="79"/>
                    </a:cubicBezTo>
                    <a:cubicBezTo>
                      <a:pt x="77" y="50"/>
                      <a:pt x="107" y="21"/>
                      <a:pt x="140" y="32"/>
                    </a:cubicBezTo>
                    <a:cubicBezTo>
                      <a:pt x="124" y="27"/>
                      <a:pt x="107" y="21"/>
                      <a:pt x="90" y="15"/>
                    </a:cubicBezTo>
                    <a:cubicBezTo>
                      <a:pt x="89" y="15"/>
                      <a:pt x="107" y="21"/>
                      <a:pt x="90" y="15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iṧlíḑe">
                <a:extLst>
                  <a:ext uri="{FF2B5EF4-FFF2-40B4-BE49-F238E27FC236}">
                    <a16:creationId xmlns:a16="http://schemas.microsoft.com/office/drawing/2014/main" id="{1BFAEFE3-1A77-491D-BD7F-F35E0C87202A}"/>
                  </a:ext>
                </a:extLst>
              </p:cNvPr>
              <p:cNvSpPr/>
              <p:nvPr/>
            </p:nvSpPr>
            <p:spPr bwMode="auto">
              <a:xfrm>
                <a:off x="9044047" y="1476603"/>
                <a:ext cx="428989" cy="765638"/>
              </a:xfrm>
              <a:custGeom>
                <a:avLst/>
                <a:gdLst>
                  <a:gd name="T0" fmla="*/ 0 w 260"/>
                  <a:gd name="T1" fmla="*/ 400 h 468"/>
                  <a:gd name="T2" fmla="*/ 200 w 260"/>
                  <a:gd name="T3" fmla="*/ 468 h 468"/>
                  <a:gd name="T4" fmla="*/ 260 w 260"/>
                  <a:gd name="T5" fmla="*/ 84 h 468"/>
                  <a:gd name="T6" fmla="*/ 64 w 260"/>
                  <a:gd name="T7" fmla="*/ 0 h 468"/>
                  <a:gd name="T8" fmla="*/ 0 w 260"/>
                  <a:gd name="T9" fmla="*/ 40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468">
                    <a:moveTo>
                      <a:pt x="0" y="400"/>
                    </a:moveTo>
                    <a:lnTo>
                      <a:pt x="200" y="468"/>
                    </a:lnTo>
                    <a:lnTo>
                      <a:pt x="260" y="84"/>
                    </a:lnTo>
                    <a:lnTo>
                      <a:pt x="64" y="0"/>
                    </a:lnTo>
                    <a:lnTo>
                      <a:pt x="0" y="40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îṣlíḋé">
                <a:extLst>
                  <a:ext uri="{FF2B5EF4-FFF2-40B4-BE49-F238E27FC236}">
                    <a16:creationId xmlns:a16="http://schemas.microsoft.com/office/drawing/2014/main" id="{32650F20-D4E7-48FB-AF2A-D6C2F23B3D09}"/>
                  </a:ext>
                </a:extLst>
              </p:cNvPr>
              <p:cNvSpPr/>
              <p:nvPr/>
            </p:nvSpPr>
            <p:spPr bwMode="auto">
              <a:xfrm>
                <a:off x="8813053" y="3029148"/>
                <a:ext cx="415789" cy="595496"/>
              </a:xfrm>
              <a:custGeom>
                <a:avLst/>
                <a:gdLst>
                  <a:gd name="T0" fmla="*/ 0 w 252"/>
                  <a:gd name="T1" fmla="*/ 324 h 364"/>
                  <a:gd name="T2" fmla="*/ 204 w 252"/>
                  <a:gd name="T3" fmla="*/ 364 h 364"/>
                  <a:gd name="T4" fmla="*/ 252 w 252"/>
                  <a:gd name="T5" fmla="*/ 52 h 364"/>
                  <a:gd name="T6" fmla="*/ 52 w 252"/>
                  <a:gd name="T7" fmla="*/ 0 h 364"/>
                  <a:gd name="T8" fmla="*/ 0 w 252"/>
                  <a:gd name="T9" fmla="*/ 32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364">
                    <a:moveTo>
                      <a:pt x="0" y="324"/>
                    </a:moveTo>
                    <a:lnTo>
                      <a:pt x="204" y="364"/>
                    </a:lnTo>
                    <a:lnTo>
                      <a:pt x="252" y="52"/>
                    </a:lnTo>
                    <a:lnTo>
                      <a:pt x="52" y="0"/>
                    </a:lnTo>
                    <a:lnTo>
                      <a:pt x="0" y="324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ïsḷíḋê">
                <a:extLst>
                  <a:ext uri="{FF2B5EF4-FFF2-40B4-BE49-F238E27FC236}">
                    <a16:creationId xmlns:a16="http://schemas.microsoft.com/office/drawing/2014/main" id="{0DE956E2-71CA-455F-A17D-9469C32E6FF2}"/>
                  </a:ext>
                </a:extLst>
              </p:cNvPr>
              <p:cNvSpPr/>
              <p:nvPr/>
            </p:nvSpPr>
            <p:spPr bwMode="auto">
              <a:xfrm>
                <a:off x="8270218" y="3480678"/>
                <a:ext cx="879428" cy="143966"/>
              </a:xfrm>
              <a:custGeom>
                <a:avLst/>
                <a:gdLst>
                  <a:gd name="T0" fmla="*/ 329 w 533"/>
                  <a:gd name="T1" fmla="*/ 48 h 88"/>
                  <a:gd name="T2" fmla="*/ 52 w 533"/>
                  <a:gd name="T3" fmla="*/ 8 h 88"/>
                  <a:gd name="T4" fmla="*/ 0 w 533"/>
                  <a:gd name="T5" fmla="*/ 0 h 88"/>
                  <a:gd name="T6" fmla="*/ 209 w 533"/>
                  <a:gd name="T7" fmla="*/ 44 h 88"/>
                  <a:gd name="T8" fmla="*/ 261 w 533"/>
                  <a:gd name="T9" fmla="*/ 48 h 88"/>
                  <a:gd name="T10" fmla="*/ 533 w 533"/>
                  <a:gd name="T11" fmla="*/ 88 h 88"/>
                  <a:gd name="T12" fmla="*/ 329 w 533"/>
                  <a:gd name="T13" fmla="*/ 4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3" h="88">
                    <a:moveTo>
                      <a:pt x="329" y="48"/>
                    </a:moveTo>
                    <a:lnTo>
                      <a:pt x="52" y="8"/>
                    </a:lnTo>
                    <a:lnTo>
                      <a:pt x="0" y="0"/>
                    </a:lnTo>
                    <a:lnTo>
                      <a:pt x="209" y="44"/>
                    </a:lnTo>
                    <a:lnTo>
                      <a:pt x="261" y="48"/>
                    </a:lnTo>
                    <a:lnTo>
                      <a:pt x="533" y="88"/>
                    </a:lnTo>
                    <a:lnTo>
                      <a:pt x="329" y="48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íS1iďe">
                <a:extLst>
                  <a:ext uri="{FF2B5EF4-FFF2-40B4-BE49-F238E27FC236}">
                    <a16:creationId xmlns:a16="http://schemas.microsoft.com/office/drawing/2014/main" id="{A425915E-61BE-4FDD-B468-8AEB60791335}"/>
                  </a:ext>
                </a:extLst>
              </p:cNvPr>
              <p:cNvSpPr/>
              <p:nvPr/>
            </p:nvSpPr>
            <p:spPr bwMode="auto">
              <a:xfrm>
                <a:off x="8667857" y="3650821"/>
                <a:ext cx="461988" cy="819626"/>
              </a:xfrm>
              <a:custGeom>
                <a:avLst/>
                <a:gdLst>
                  <a:gd name="T0" fmla="*/ 76 w 280"/>
                  <a:gd name="T1" fmla="*/ 0 h 501"/>
                  <a:gd name="T2" fmla="*/ 12 w 280"/>
                  <a:gd name="T3" fmla="*/ 405 h 501"/>
                  <a:gd name="T4" fmla="*/ 0 w 280"/>
                  <a:gd name="T5" fmla="*/ 477 h 501"/>
                  <a:gd name="T6" fmla="*/ 208 w 280"/>
                  <a:gd name="T7" fmla="*/ 501 h 501"/>
                  <a:gd name="T8" fmla="*/ 220 w 280"/>
                  <a:gd name="T9" fmla="*/ 429 h 501"/>
                  <a:gd name="T10" fmla="*/ 280 w 280"/>
                  <a:gd name="T11" fmla="*/ 40 h 501"/>
                  <a:gd name="T12" fmla="*/ 76 w 280"/>
                  <a:gd name="T13" fmla="*/ 0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0" h="501">
                    <a:moveTo>
                      <a:pt x="76" y="0"/>
                    </a:moveTo>
                    <a:lnTo>
                      <a:pt x="12" y="405"/>
                    </a:lnTo>
                    <a:lnTo>
                      <a:pt x="0" y="477"/>
                    </a:lnTo>
                    <a:lnTo>
                      <a:pt x="208" y="501"/>
                    </a:lnTo>
                    <a:lnTo>
                      <a:pt x="220" y="429"/>
                    </a:lnTo>
                    <a:lnTo>
                      <a:pt x="280" y="4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íṥ1íḓê">
                <a:extLst>
                  <a:ext uri="{FF2B5EF4-FFF2-40B4-BE49-F238E27FC236}">
                    <a16:creationId xmlns:a16="http://schemas.microsoft.com/office/drawing/2014/main" id="{58918958-E92B-4CD8-9C45-34BE22BB7CF1}"/>
                  </a:ext>
                </a:extLst>
              </p:cNvPr>
              <p:cNvSpPr/>
              <p:nvPr/>
            </p:nvSpPr>
            <p:spPr bwMode="auto">
              <a:xfrm>
                <a:off x="8780054" y="2891725"/>
                <a:ext cx="547786" cy="150510"/>
              </a:xfrm>
              <a:custGeom>
                <a:avLst/>
                <a:gdLst>
                  <a:gd name="T0" fmla="*/ 33 w 83"/>
                  <a:gd name="T1" fmla="*/ 0 h 23"/>
                  <a:gd name="T2" fmla="*/ 0 w 83"/>
                  <a:gd name="T3" fmla="*/ 7 h 23"/>
                  <a:gd name="T4" fmla="*/ 51 w 83"/>
                  <a:gd name="T5" fmla="*/ 20 h 23"/>
                  <a:gd name="T6" fmla="*/ 83 w 83"/>
                  <a:gd name="T7" fmla="*/ 14 h 23"/>
                  <a:gd name="T8" fmla="*/ 33 w 83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23">
                    <a:moveTo>
                      <a:pt x="33" y="0"/>
                    </a:moveTo>
                    <a:cubicBezTo>
                      <a:pt x="23" y="7"/>
                      <a:pt x="11" y="10"/>
                      <a:pt x="0" y="7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62" y="23"/>
                      <a:pt x="74" y="20"/>
                      <a:pt x="83" y="14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iśḷïḑe">
                <a:extLst>
                  <a:ext uri="{FF2B5EF4-FFF2-40B4-BE49-F238E27FC236}">
                    <a16:creationId xmlns:a16="http://schemas.microsoft.com/office/drawing/2014/main" id="{4B23A6FA-34B1-494F-BC0C-DAA02369D497}"/>
                  </a:ext>
                </a:extLst>
              </p:cNvPr>
              <p:cNvSpPr/>
              <p:nvPr/>
            </p:nvSpPr>
            <p:spPr bwMode="auto">
              <a:xfrm>
                <a:off x="8448413" y="4993958"/>
                <a:ext cx="470238" cy="754187"/>
              </a:xfrm>
              <a:custGeom>
                <a:avLst/>
                <a:gdLst>
                  <a:gd name="T0" fmla="*/ 76 w 285"/>
                  <a:gd name="T1" fmla="*/ 0 h 461"/>
                  <a:gd name="T2" fmla="*/ 64 w 285"/>
                  <a:gd name="T3" fmla="*/ 72 h 461"/>
                  <a:gd name="T4" fmla="*/ 0 w 285"/>
                  <a:gd name="T5" fmla="*/ 461 h 461"/>
                  <a:gd name="T6" fmla="*/ 213 w 285"/>
                  <a:gd name="T7" fmla="*/ 461 h 461"/>
                  <a:gd name="T8" fmla="*/ 277 w 285"/>
                  <a:gd name="T9" fmla="*/ 84 h 461"/>
                  <a:gd name="T10" fmla="*/ 285 w 285"/>
                  <a:gd name="T11" fmla="*/ 12 h 461"/>
                  <a:gd name="T12" fmla="*/ 76 w 285"/>
                  <a:gd name="T13" fmla="*/ 0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61">
                    <a:moveTo>
                      <a:pt x="76" y="0"/>
                    </a:moveTo>
                    <a:lnTo>
                      <a:pt x="64" y="72"/>
                    </a:lnTo>
                    <a:lnTo>
                      <a:pt x="0" y="461"/>
                    </a:lnTo>
                    <a:lnTo>
                      <a:pt x="213" y="461"/>
                    </a:lnTo>
                    <a:lnTo>
                      <a:pt x="277" y="84"/>
                    </a:lnTo>
                    <a:lnTo>
                      <a:pt x="285" y="12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íŝ1iďè">
                <a:extLst>
                  <a:ext uri="{FF2B5EF4-FFF2-40B4-BE49-F238E27FC236}">
                    <a16:creationId xmlns:a16="http://schemas.microsoft.com/office/drawing/2014/main" id="{1A343AEC-3576-4950-AF0C-8C05FA078EE5}"/>
                  </a:ext>
                </a:extLst>
              </p:cNvPr>
              <p:cNvSpPr/>
              <p:nvPr/>
            </p:nvSpPr>
            <p:spPr bwMode="auto">
              <a:xfrm>
                <a:off x="8621658" y="5170643"/>
                <a:ext cx="514787" cy="152147"/>
              </a:xfrm>
              <a:custGeom>
                <a:avLst/>
                <a:gdLst>
                  <a:gd name="T0" fmla="*/ 76 w 78"/>
                  <a:gd name="T1" fmla="*/ 12 h 23"/>
                  <a:gd name="T2" fmla="*/ 53 w 78"/>
                  <a:gd name="T3" fmla="*/ 3 h 23"/>
                  <a:gd name="T4" fmla="*/ 0 w 78"/>
                  <a:gd name="T5" fmla="*/ 0 h 23"/>
                  <a:gd name="T6" fmla="*/ 34 w 78"/>
                  <a:gd name="T7" fmla="*/ 23 h 23"/>
                  <a:gd name="T8" fmla="*/ 78 w 78"/>
                  <a:gd name="T9" fmla="*/ 12 h 23"/>
                  <a:gd name="T10" fmla="*/ 76 w 78"/>
                  <a:gd name="T11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23">
                    <a:moveTo>
                      <a:pt x="76" y="12"/>
                    </a:moveTo>
                    <a:cubicBezTo>
                      <a:pt x="68" y="11"/>
                      <a:pt x="60" y="8"/>
                      <a:pt x="53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8"/>
                      <a:pt x="21" y="22"/>
                      <a:pt x="34" y="23"/>
                    </a:cubicBezTo>
                    <a:cubicBezTo>
                      <a:pt x="48" y="23"/>
                      <a:pt x="64" y="11"/>
                      <a:pt x="78" y="12"/>
                    </a:cubicBezTo>
                    <a:cubicBezTo>
                      <a:pt x="78" y="12"/>
                      <a:pt x="77" y="12"/>
                      <a:pt x="76" y="12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iṥḻiḓê">
                <a:extLst>
                  <a:ext uri="{FF2B5EF4-FFF2-40B4-BE49-F238E27FC236}">
                    <a16:creationId xmlns:a16="http://schemas.microsoft.com/office/drawing/2014/main" id="{9D0AA075-E256-4A4C-8646-3C27FFF35F72}"/>
                  </a:ext>
                </a:extLst>
              </p:cNvPr>
              <p:cNvSpPr/>
              <p:nvPr/>
            </p:nvSpPr>
            <p:spPr bwMode="auto">
              <a:xfrm>
                <a:off x="8793254" y="4372286"/>
                <a:ext cx="692982" cy="785270"/>
              </a:xfrm>
              <a:custGeom>
                <a:avLst/>
                <a:gdLst>
                  <a:gd name="T0" fmla="*/ 101 w 105"/>
                  <a:gd name="T1" fmla="*/ 49 h 120"/>
                  <a:gd name="T2" fmla="*/ 63 w 105"/>
                  <a:gd name="T3" fmla="*/ 6 h 120"/>
                  <a:gd name="T4" fmla="*/ 62 w 105"/>
                  <a:gd name="T5" fmla="*/ 6 h 120"/>
                  <a:gd name="T6" fmla="*/ 11 w 105"/>
                  <a:gd name="T7" fmla="*/ 0 h 120"/>
                  <a:gd name="T8" fmla="*/ 11 w 105"/>
                  <a:gd name="T9" fmla="*/ 0 h 120"/>
                  <a:gd name="T10" fmla="*/ 12 w 105"/>
                  <a:gd name="T11" fmla="*/ 0 h 120"/>
                  <a:gd name="T12" fmla="*/ 12 w 105"/>
                  <a:gd name="T13" fmla="*/ 0 h 120"/>
                  <a:gd name="T14" fmla="*/ 51 w 105"/>
                  <a:gd name="T15" fmla="*/ 62 h 120"/>
                  <a:gd name="T16" fmla="*/ 0 w 105"/>
                  <a:gd name="T17" fmla="*/ 117 h 120"/>
                  <a:gd name="T18" fmla="*/ 41 w 105"/>
                  <a:gd name="T19" fmla="*/ 119 h 120"/>
                  <a:gd name="T20" fmla="*/ 75 w 105"/>
                  <a:gd name="T21" fmla="*/ 113 h 120"/>
                  <a:gd name="T22" fmla="*/ 101 w 105"/>
                  <a:gd name="T23" fmla="*/ 49 h 120"/>
                  <a:gd name="T24" fmla="*/ 101 w 105"/>
                  <a:gd name="T25" fmla="*/ 4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20">
                    <a:moveTo>
                      <a:pt x="101" y="49"/>
                    </a:moveTo>
                    <a:cubicBezTo>
                      <a:pt x="97" y="29"/>
                      <a:pt x="84" y="10"/>
                      <a:pt x="63" y="6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40" y="6"/>
                      <a:pt x="53" y="36"/>
                      <a:pt x="51" y="62"/>
                    </a:cubicBezTo>
                    <a:cubicBezTo>
                      <a:pt x="48" y="88"/>
                      <a:pt x="30" y="118"/>
                      <a:pt x="0" y="117"/>
                    </a:cubicBezTo>
                    <a:cubicBezTo>
                      <a:pt x="14" y="117"/>
                      <a:pt x="27" y="118"/>
                      <a:pt x="41" y="119"/>
                    </a:cubicBezTo>
                    <a:cubicBezTo>
                      <a:pt x="53" y="119"/>
                      <a:pt x="64" y="120"/>
                      <a:pt x="75" y="113"/>
                    </a:cubicBezTo>
                    <a:cubicBezTo>
                      <a:pt x="96" y="100"/>
                      <a:pt x="105" y="72"/>
                      <a:pt x="101" y="49"/>
                    </a:cubicBezTo>
                    <a:cubicBezTo>
                      <a:pt x="100" y="42"/>
                      <a:pt x="102" y="56"/>
                      <a:pt x="101" y="49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íṡḷïḓé">
                <a:extLst>
                  <a:ext uri="{FF2B5EF4-FFF2-40B4-BE49-F238E27FC236}">
                    <a16:creationId xmlns:a16="http://schemas.microsoft.com/office/drawing/2014/main" id="{EEFC5503-8CED-41B9-BA51-55D74321E97A}"/>
                  </a:ext>
                </a:extLst>
              </p:cNvPr>
              <p:cNvSpPr/>
              <p:nvPr/>
            </p:nvSpPr>
            <p:spPr bwMode="auto">
              <a:xfrm>
                <a:off x="9705681" y="1587850"/>
                <a:ext cx="640183" cy="327196"/>
              </a:xfrm>
              <a:custGeom>
                <a:avLst/>
                <a:gdLst>
                  <a:gd name="T0" fmla="*/ 85 w 97"/>
                  <a:gd name="T1" fmla="*/ 41 h 50"/>
                  <a:gd name="T2" fmla="*/ 0 w 97"/>
                  <a:gd name="T3" fmla="*/ 0 h 50"/>
                  <a:gd name="T4" fmla="*/ 50 w 97"/>
                  <a:gd name="T5" fmla="*/ 30 h 50"/>
                  <a:gd name="T6" fmla="*/ 97 w 97"/>
                  <a:gd name="T7" fmla="*/ 50 h 50"/>
                  <a:gd name="T8" fmla="*/ 85 w 97"/>
                  <a:gd name="T9" fmla="*/ 41 h 50"/>
                  <a:gd name="T10" fmla="*/ 85 w 97"/>
                  <a:gd name="T11" fmla="*/ 4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50">
                    <a:moveTo>
                      <a:pt x="85" y="41"/>
                    </a:moveTo>
                    <a:cubicBezTo>
                      <a:pt x="59" y="23"/>
                      <a:pt x="29" y="12"/>
                      <a:pt x="0" y="0"/>
                    </a:cubicBezTo>
                    <a:cubicBezTo>
                      <a:pt x="18" y="8"/>
                      <a:pt x="35" y="18"/>
                      <a:pt x="50" y="30"/>
                    </a:cubicBezTo>
                    <a:cubicBezTo>
                      <a:pt x="97" y="50"/>
                      <a:pt x="97" y="50"/>
                      <a:pt x="97" y="50"/>
                    </a:cubicBezTo>
                    <a:cubicBezTo>
                      <a:pt x="93" y="47"/>
                      <a:pt x="90" y="44"/>
                      <a:pt x="85" y="41"/>
                    </a:cubicBezTo>
                    <a:cubicBezTo>
                      <a:pt x="82" y="38"/>
                      <a:pt x="90" y="44"/>
                      <a:pt x="85" y="41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íSḻiďe">
                <a:extLst>
                  <a:ext uri="{FF2B5EF4-FFF2-40B4-BE49-F238E27FC236}">
                    <a16:creationId xmlns:a16="http://schemas.microsoft.com/office/drawing/2014/main" id="{DFE2F316-F9C5-49F8-AA00-28E2354843B0}"/>
                  </a:ext>
                </a:extLst>
              </p:cNvPr>
              <p:cNvSpPr/>
              <p:nvPr/>
            </p:nvSpPr>
            <p:spPr bwMode="auto">
              <a:xfrm>
                <a:off x="9393838" y="2957166"/>
                <a:ext cx="879428" cy="746006"/>
              </a:xfrm>
              <a:custGeom>
                <a:avLst/>
                <a:gdLst>
                  <a:gd name="T0" fmla="*/ 133 w 133"/>
                  <a:gd name="T1" fmla="*/ 32 h 114"/>
                  <a:gd name="T2" fmla="*/ 40 w 133"/>
                  <a:gd name="T3" fmla="*/ 19 h 114"/>
                  <a:gd name="T4" fmla="*/ 2 w 133"/>
                  <a:gd name="T5" fmla="*/ 104 h 114"/>
                  <a:gd name="T6" fmla="*/ 52 w 133"/>
                  <a:gd name="T7" fmla="*/ 114 h 114"/>
                  <a:gd name="T8" fmla="*/ 133 w 133"/>
                  <a:gd name="T9" fmla="*/ 32 h 114"/>
                  <a:gd name="T10" fmla="*/ 133 w 133"/>
                  <a:gd name="T11" fmla="*/ 3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14">
                    <a:moveTo>
                      <a:pt x="133" y="32"/>
                    </a:moveTo>
                    <a:cubicBezTo>
                      <a:pt x="103" y="24"/>
                      <a:pt x="70" y="0"/>
                      <a:pt x="40" y="19"/>
                    </a:cubicBezTo>
                    <a:cubicBezTo>
                      <a:pt x="15" y="35"/>
                      <a:pt x="0" y="74"/>
                      <a:pt x="2" y="104"/>
                    </a:cubicBezTo>
                    <a:cubicBezTo>
                      <a:pt x="19" y="108"/>
                      <a:pt x="35" y="111"/>
                      <a:pt x="52" y="114"/>
                    </a:cubicBezTo>
                    <a:cubicBezTo>
                      <a:pt x="49" y="71"/>
                      <a:pt x="85" y="19"/>
                      <a:pt x="133" y="32"/>
                    </a:cubicBezTo>
                    <a:cubicBezTo>
                      <a:pt x="120" y="28"/>
                      <a:pt x="131" y="31"/>
                      <a:pt x="133" y="3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ï$ḻíḍê">
                <a:extLst>
                  <a:ext uri="{FF2B5EF4-FFF2-40B4-BE49-F238E27FC236}">
                    <a16:creationId xmlns:a16="http://schemas.microsoft.com/office/drawing/2014/main" id="{5C19457A-C04F-4C1A-8D11-24D644E56F68}"/>
                  </a:ext>
                </a:extLst>
              </p:cNvPr>
              <p:cNvSpPr/>
              <p:nvPr/>
            </p:nvSpPr>
            <p:spPr bwMode="auto">
              <a:xfrm>
                <a:off x="8865852" y="5630354"/>
                <a:ext cx="1024624" cy="176686"/>
              </a:xfrm>
              <a:custGeom>
                <a:avLst/>
                <a:gdLst>
                  <a:gd name="T0" fmla="*/ 0 w 155"/>
                  <a:gd name="T1" fmla="*/ 27 h 27"/>
                  <a:gd name="T2" fmla="*/ 53 w 155"/>
                  <a:gd name="T3" fmla="*/ 26 h 27"/>
                  <a:gd name="T4" fmla="*/ 79 w 155"/>
                  <a:gd name="T5" fmla="*/ 24 h 27"/>
                  <a:gd name="T6" fmla="*/ 105 w 155"/>
                  <a:gd name="T7" fmla="*/ 19 h 27"/>
                  <a:gd name="T8" fmla="*/ 130 w 155"/>
                  <a:gd name="T9" fmla="*/ 11 h 27"/>
                  <a:gd name="T10" fmla="*/ 155 w 155"/>
                  <a:gd name="T11" fmla="*/ 0 h 27"/>
                  <a:gd name="T12" fmla="*/ 105 w 155"/>
                  <a:gd name="T13" fmla="*/ 0 h 27"/>
                  <a:gd name="T14" fmla="*/ 80 w 155"/>
                  <a:gd name="T15" fmla="*/ 11 h 27"/>
                  <a:gd name="T16" fmla="*/ 53 w 155"/>
                  <a:gd name="T17" fmla="*/ 20 h 27"/>
                  <a:gd name="T18" fmla="*/ 27 w 155"/>
                  <a:gd name="T19" fmla="*/ 25 h 27"/>
                  <a:gd name="T20" fmla="*/ 0 w 155"/>
                  <a:gd name="T2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5" h="27">
                    <a:moveTo>
                      <a:pt x="0" y="27"/>
                    </a:moveTo>
                    <a:cubicBezTo>
                      <a:pt x="18" y="27"/>
                      <a:pt x="35" y="27"/>
                      <a:pt x="53" y="26"/>
                    </a:cubicBezTo>
                    <a:cubicBezTo>
                      <a:pt x="61" y="26"/>
                      <a:pt x="70" y="26"/>
                      <a:pt x="79" y="24"/>
                    </a:cubicBezTo>
                    <a:cubicBezTo>
                      <a:pt x="87" y="23"/>
                      <a:pt x="96" y="22"/>
                      <a:pt x="105" y="19"/>
                    </a:cubicBezTo>
                    <a:cubicBezTo>
                      <a:pt x="113" y="17"/>
                      <a:pt x="122" y="14"/>
                      <a:pt x="130" y="11"/>
                    </a:cubicBezTo>
                    <a:cubicBezTo>
                      <a:pt x="139" y="8"/>
                      <a:pt x="147" y="4"/>
                      <a:pt x="15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7" y="4"/>
                      <a:pt x="88" y="8"/>
                      <a:pt x="80" y="11"/>
                    </a:cubicBezTo>
                    <a:cubicBezTo>
                      <a:pt x="71" y="15"/>
                      <a:pt x="62" y="18"/>
                      <a:pt x="53" y="20"/>
                    </a:cubicBezTo>
                    <a:cubicBezTo>
                      <a:pt x="45" y="22"/>
                      <a:pt x="36" y="24"/>
                      <a:pt x="27" y="25"/>
                    </a:cubicBezTo>
                    <a:cubicBezTo>
                      <a:pt x="18" y="26"/>
                      <a:pt x="9" y="27"/>
                      <a:pt x="0" y="2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ïşļîďè">
                <a:extLst>
                  <a:ext uri="{FF2B5EF4-FFF2-40B4-BE49-F238E27FC236}">
                    <a16:creationId xmlns:a16="http://schemas.microsoft.com/office/drawing/2014/main" id="{AD67B475-52CD-4A2E-922F-FC28FFAAC33D}"/>
                  </a:ext>
                </a:extLst>
              </p:cNvPr>
              <p:cNvSpPr/>
              <p:nvPr/>
            </p:nvSpPr>
            <p:spPr bwMode="auto">
              <a:xfrm>
                <a:off x="8865852" y="5630354"/>
                <a:ext cx="1024624" cy="176686"/>
              </a:xfrm>
              <a:custGeom>
                <a:avLst/>
                <a:gdLst>
                  <a:gd name="T0" fmla="*/ 0 w 155"/>
                  <a:gd name="T1" fmla="*/ 27 h 27"/>
                  <a:gd name="T2" fmla="*/ 53 w 155"/>
                  <a:gd name="T3" fmla="*/ 26 h 27"/>
                  <a:gd name="T4" fmla="*/ 79 w 155"/>
                  <a:gd name="T5" fmla="*/ 24 h 27"/>
                  <a:gd name="T6" fmla="*/ 105 w 155"/>
                  <a:gd name="T7" fmla="*/ 19 h 27"/>
                  <a:gd name="T8" fmla="*/ 130 w 155"/>
                  <a:gd name="T9" fmla="*/ 11 h 27"/>
                  <a:gd name="T10" fmla="*/ 155 w 155"/>
                  <a:gd name="T11" fmla="*/ 0 h 27"/>
                  <a:gd name="T12" fmla="*/ 105 w 155"/>
                  <a:gd name="T13" fmla="*/ 0 h 27"/>
                  <a:gd name="T14" fmla="*/ 80 w 155"/>
                  <a:gd name="T15" fmla="*/ 11 h 27"/>
                  <a:gd name="T16" fmla="*/ 53 w 155"/>
                  <a:gd name="T17" fmla="*/ 20 h 27"/>
                  <a:gd name="T18" fmla="*/ 27 w 155"/>
                  <a:gd name="T19" fmla="*/ 25 h 27"/>
                  <a:gd name="T20" fmla="*/ 0 w 155"/>
                  <a:gd name="T2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5" h="27">
                    <a:moveTo>
                      <a:pt x="0" y="27"/>
                    </a:moveTo>
                    <a:cubicBezTo>
                      <a:pt x="53" y="26"/>
                      <a:pt x="53" y="26"/>
                      <a:pt x="53" y="26"/>
                    </a:cubicBezTo>
                    <a:cubicBezTo>
                      <a:pt x="61" y="26"/>
                      <a:pt x="70" y="26"/>
                      <a:pt x="79" y="24"/>
                    </a:cubicBezTo>
                    <a:cubicBezTo>
                      <a:pt x="87" y="23"/>
                      <a:pt x="96" y="22"/>
                      <a:pt x="105" y="19"/>
                    </a:cubicBezTo>
                    <a:cubicBezTo>
                      <a:pt x="113" y="17"/>
                      <a:pt x="122" y="14"/>
                      <a:pt x="130" y="11"/>
                    </a:cubicBezTo>
                    <a:cubicBezTo>
                      <a:pt x="139" y="8"/>
                      <a:pt x="147" y="4"/>
                      <a:pt x="15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7" y="4"/>
                      <a:pt x="88" y="8"/>
                      <a:pt x="80" y="11"/>
                    </a:cubicBezTo>
                    <a:cubicBezTo>
                      <a:pt x="71" y="15"/>
                      <a:pt x="62" y="18"/>
                      <a:pt x="53" y="20"/>
                    </a:cubicBezTo>
                    <a:cubicBezTo>
                      <a:pt x="45" y="22"/>
                      <a:pt x="36" y="24"/>
                      <a:pt x="27" y="25"/>
                    </a:cubicBezTo>
                    <a:cubicBezTo>
                      <a:pt x="18" y="26"/>
                      <a:pt x="9" y="27"/>
                      <a:pt x="0" y="27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ïs1îďè">
                <a:extLst>
                  <a:ext uri="{FF2B5EF4-FFF2-40B4-BE49-F238E27FC236}">
                    <a16:creationId xmlns:a16="http://schemas.microsoft.com/office/drawing/2014/main" id="{9F65BD34-FD46-46CB-993B-2035ACBF727F}"/>
                  </a:ext>
                </a:extLst>
              </p:cNvPr>
              <p:cNvSpPr/>
              <p:nvPr/>
            </p:nvSpPr>
            <p:spPr bwMode="auto">
              <a:xfrm>
                <a:off x="9301441" y="4588235"/>
                <a:ext cx="846429" cy="1042119"/>
              </a:xfrm>
              <a:custGeom>
                <a:avLst/>
                <a:gdLst>
                  <a:gd name="T0" fmla="*/ 69 w 128"/>
                  <a:gd name="T1" fmla="*/ 55 h 159"/>
                  <a:gd name="T2" fmla="*/ 128 w 128"/>
                  <a:gd name="T3" fmla="*/ 20 h 159"/>
                  <a:gd name="T4" fmla="*/ 97 w 128"/>
                  <a:gd name="T5" fmla="*/ 17 h 159"/>
                  <a:gd name="T6" fmla="*/ 62 w 128"/>
                  <a:gd name="T7" fmla="*/ 2 h 159"/>
                  <a:gd name="T8" fmla="*/ 18 w 128"/>
                  <a:gd name="T9" fmla="*/ 51 h 159"/>
                  <a:gd name="T10" fmla="*/ 39 w 128"/>
                  <a:gd name="T11" fmla="*/ 159 h 159"/>
                  <a:gd name="T12" fmla="*/ 89 w 128"/>
                  <a:gd name="T13" fmla="*/ 159 h 159"/>
                  <a:gd name="T14" fmla="*/ 69 w 128"/>
                  <a:gd name="T15" fmla="*/ 55 h 159"/>
                  <a:gd name="T16" fmla="*/ 69 w 128"/>
                  <a:gd name="T17" fmla="*/ 5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159">
                    <a:moveTo>
                      <a:pt x="69" y="55"/>
                    </a:moveTo>
                    <a:cubicBezTo>
                      <a:pt x="80" y="33"/>
                      <a:pt x="103" y="17"/>
                      <a:pt x="128" y="20"/>
                    </a:cubicBezTo>
                    <a:cubicBezTo>
                      <a:pt x="118" y="19"/>
                      <a:pt x="107" y="18"/>
                      <a:pt x="97" y="17"/>
                    </a:cubicBezTo>
                    <a:cubicBezTo>
                      <a:pt x="86" y="16"/>
                      <a:pt x="73" y="0"/>
                      <a:pt x="62" y="2"/>
                    </a:cubicBezTo>
                    <a:cubicBezTo>
                      <a:pt x="43" y="6"/>
                      <a:pt x="27" y="34"/>
                      <a:pt x="18" y="51"/>
                    </a:cubicBezTo>
                    <a:cubicBezTo>
                      <a:pt x="0" y="86"/>
                      <a:pt x="6" y="135"/>
                      <a:pt x="39" y="159"/>
                    </a:cubicBezTo>
                    <a:cubicBezTo>
                      <a:pt x="89" y="159"/>
                      <a:pt x="89" y="159"/>
                      <a:pt x="89" y="159"/>
                    </a:cubicBezTo>
                    <a:cubicBezTo>
                      <a:pt x="58" y="136"/>
                      <a:pt x="51" y="89"/>
                      <a:pt x="69" y="55"/>
                    </a:cubicBezTo>
                    <a:cubicBezTo>
                      <a:pt x="73" y="47"/>
                      <a:pt x="65" y="63"/>
                      <a:pt x="69" y="55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iṩḷidè">
                <a:extLst>
                  <a:ext uri="{FF2B5EF4-FFF2-40B4-BE49-F238E27FC236}">
                    <a16:creationId xmlns:a16="http://schemas.microsoft.com/office/drawing/2014/main" id="{FA2A256E-02A7-473B-B6C9-092804DAA6CD}"/>
                  </a:ext>
                </a:extLst>
              </p:cNvPr>
              <p:cNvSpPr/>
              <p:nvPr/>
            </p:nvSpPr>
            <p:spPr bwMode="auto">
              <a:xfrm>
                <a:off x="9923475" y="3179659"/>
                <a:ext cx="574185" cy="714923"/>
              </a:xfrm>
              <a:custGeom>
                <a:avLst/>
                <a:gdLst>
                  <a:gd name="T0" fmla="*/ 83 w 87"/>
                  <a:gd name="T1" fmla="*/ 54 h 109"/>
                  <a:gd name="T2" fmla="*/ 49 w 87"/>
                  <a:gd name="T3" fmla="*/ 12 h 109"/>
                  <a:gd name="T4" fmla="*/ 0 w 87"/>
                  <a:gd name="T5" fmla="*/ 0 h 109"/>
                  <a:gd name="T6" fmla="*/ 20 w 87"/>
                  <a:gd name="T7" fmla="*/ 100 h 109"/>
                  <a:gd name="T8" fmla="*/ 68 w 87"/>
                  <a:gd name="T9" fmla="*/ 109 h 109"/>
                  <a:gd name="T10" fmla="*/ 83 w 87"/>
                  <a:gd name="T11" fmla="*/ 54 h 109"/>
                  <a:gd name="T12" fmla="*/ 83 w 87"/>
                  <a:gd name="T13" fmla="*/ 5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109">
                    <a:moveTo>
                      <a:pt x="83" y="54"/>
                    </a:moveTo>
                    <a:cubicBezTo>
                      <a:pt x="80" y="35"/>
                      <a:pt x="68" y="17"/>
                      <a:pt x="49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4" y="11"/>
                      <a:pt x="13" y="82"/>
                      <a:pt x="20" y="100"/>
                    </a:cubicBezTo>
                    <a:cubicBezTo>
                      <a:pt x="68" y="109"/>
                      <a:pt x="68" y="109"/>
                      <a:pt x="68" y="109"/>
                    </a:cubicBezTo>
                    <a:cubicBezTo>
                      <a:pt x="81" y="94"/>
                      <a:pt x="87" y="73"/>
                      <a:pt x="83" y="54"/>
                    </a:cubicBezTo>
                    <a:cubicBezTo>
                      <a:pt x="82" y="47"/>
                      <a:pt x="85" y="61"/>
                      <a:pt x="83" y="54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i$ľiḑé">
                <a:extLst>
                  <a:ext uri="{FF2B5EF4-FFF2-40B4-BE49-F238E27FC236}">
                    <a16:creationId xmlns:a16="http://schemas.microsoft.com/office/drawing/2014/main" id="{B0BE111C-8D00-4FB8-B472-C6A08CB02556}"/>
                  </a:ext>
                </a:extLst>
              </p:cNvPr>
              <p:cNvSpPr/>
              <p:nvPr/>
            </p:nvSpPr>
            <p:spPr bwMode="auto">
              <a:xfrm>
                <a:off x="10510860" y="1424253"/>
                <a:ext cx="681433" cy="1055207"/>
              </a:xfrm>
              <a:custGeom>
                <a:avLst/>
                <a:gdLst>
                  <a:gd name="T0" fmla="*/ 102 w 103"/>
                  <a:gd name="T1" fmla="*/ 71 h 161"/>
                  <a:gd name="T2" fmla="*/ 96 w 103"/>
                  <a:gd name="T3" fmla="*/ 50 h 161"/>
                  <a:gd name="T4" fmla="*/ 85 w 103"/>
                  <a:gd name="T5" fmla="*/ 34 h 161"/>
                  <a:gd name="T6" fmla="*/ 70 w 103"/>
                  <a:gd name="T7" fmla="*/ 23 h 161"/>
                  <a:gd name="T8" fmla="*/ 25 w 103"/>
                  <a:gd name="T9" fmla="*/ 0 h 161"/>
                  <a:gd name="T10" fmla="*/ 40 w 103"/>
                  <a:gd name="T11" fmla="*/ 12 h 161"/>
                  <a:gd name="T12" fmla="*/ 51 w 103"/>
                  <a:gd name="T13" fmla="*/ 29 h 161"/>
                  <a:gd name="T14" fmla="*/ 57 w 103"/>
                  <a:gd name="T15" fmla="*/ 50 h 161"/>
                  <a:gd name="T16" fmla="*/ 57 w 103"/>
                  <a:gd name="T17" fmla="*/ 74 h 161"/>
                  <a:gd name="T18" fmla="*/ 50 w 103"/>
                  <a:gd name="T19" fmla="*/ 98 h 161"/>
                  <a:gd name="T20" fmla="*/ 37 w 103"/>
                  <a:gd name="T21" fmla="*/ 118 h 161"/>
                  <a:gd name="T22" fmla="*/ 20 w 103"/>
                  <a:gd name="T23" fmla="*/ 134 h 161"/>
                  <a:gd name="T24" fmla="*/ 0 w 103"/>
                  <a:gd name="T25" fmla="*/ 144 h 161"/>
                  <a:gd name="T26" fmla="*/ 46 w 103"/>
                  <a:gd name="T27" fmla="*/ 161 h 161"/>
                  <a:gd name="T28" fmla="*/ 66 w 103"/>
                  <a:gd name="T29" fmla="*/ 151 h 161"/>
                  <a:gd name="T30" fmla="*/ 82 w 103"/>
                  <a:gd name="T31" fmla="*/ 136 h 161"/>
                  <a:gd name="T32" fmla="*/ 95 w 103"/>
                  <a:gd name="T33" fmla="*/ 117 h 161"/>
                  <a:gd name="T34" fmla="*/ 102 w 103"/>
                  <a:gd name="T35" fmla="*/ 94 h 161"/>
                  <a:gd name="T36" fmla="*/ 102 w 103"/>
                  <a:gd name="T37" fmla="*/ 7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3" h="161">
                    <a:moveTo>
                      <a:pt x="102" y="71"/>
                    </a:moveTo>
                    <a:cubicBezTo>
                      <a:pt x="101" y="63"/>
                      <a:pt x="99" y="56"/>
                      <a:pt x="96" y="50"/>
                    </a:cubicBezTo>
                    <a:cubicBezTo>
                      <a:pt x="93" y="44"/>
                      <a:pt x="90" y="39"/>
                      <a:pt x="85" y="34"/>
                    </a:cubicBezTo>
                    <a:cubicBezTo>
                      <a:pt x="81" y="29"/>
                      <a:pt x="76" y="25"/>
                      <a:pt x="70" y="23"/>
                    </a:cubicBezTo>
                    <a:cubicBezTo>
                      <a:pt x="55" y="15"/>
                      <a:pt x="40" y="8"/>
                      <a:pt x="25" y="0"/>
                    </a:cubicBezTo>
                    <a:cubicBezTo>
                      <a:pt x="30" y="3"/>
                      <a:pt x="36" y="7"/>
                      <a:pt x="40" y="12"/>
                    </a:cubicBezTo>
                    <a:cubicBezTo>
                      <a:pt x="45" y="17"/>
                      <a:pt x="49" y="22"/>
                      <a:pt x="51" y="29"/>
                    </a:cubicBezTo>
                    <a:cubicBezTo>
                      <a:pt x="54" y="35"/>
                      <a:pt x="56" y="42"/>
                      <a:pt x="57" y="50"/>
                    </a:cubicBezTo>
                    <a:cubicBezTo>
                      <a:pt x="58" y="57"/>
                      <a:pt x="58" y="65"/>
                      <a:pt x="57" y="74"/>
                    </a:cubicBezTo>
                    <a:cubicBezTo>
                      <a:pt x="55" y="82"/>
                      <a:pt x="53" y="90"/>
                      <a:pt x="50" y="98"/>
                    </a:cubicBezTo>
                    <a:cubicBezTo>
                      <a:pt x="46" y="105"/>
                      <a:pt x="42" y="112"/>
                      <a:pt x="37" y="118"/>
                    </a:cubicBezTo>
                    <a:cubicBezTo>
                      <a:pt x="32" y="124"/>
                      <a:pt x="26" y="129"/>
                      <a:pt x="20" y="134"/>
                    </a:cubicBezTo>
                    <a:cubicBezTo>
                      <a:pt x="14" y="138"/>
                      <a:pt x="7" y="141"/>
                      <a:pt x="0" y="144"/>
                    </a:cubicBezTo>
                    <a:cubicBezTo>
                      <a:pt x="46" y="161"/>
                      <a:pt x="46" y="161"/>
                      <a:pt x="46" y="161"/>
                    </a:cubicBezTo>
                    <a:cubicBezTo>
                      <a:pt x="53" y="159"/>
                      <a:pt x="60" y="156"/>
                      <a:pt x="66" y="151"/>
                    </a:cubicBezTo>
                    <a:cubicBezTo>
                      <a:pt x="72" y="147"/>
                      <a:pt x="77" y="142"/>
                      <a:pt x="82" y="136"/>
                    </a:cubicBezTo>
                    <a:cubicBezTo>
                      <a:pt x="87" y="130"/>
                      <a:pt x="91" y="124"/>
                      <a:pt x="95" y="117"/>
                    </a:cubicBezTo>
                    <a:cubicBezTo>
                      <a:pt x="98" y="109"/>
                      <a:pt x="100" y="102"/>
                      <a:pt x="102" y="94"/>
                    </a:cubicBezTo>
                    <a:cubicBezTo>
                      <a:pt x="103" y="86"/>
                      <a:pt x="103" y="78"/>
                      <a:pt x="102" y="7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isḷïḋé">
                <a:extLst>
                  <a:ext uri="{FF2B5EF4-FFF2-40B4-BE49-F238E27FC236}">
                    <a16:creationId xmlns:a16="http://schemas.microsoft.com/office/drawing/2014/main" id="{A24DD616-A6B6-4D04-9D41-0B8B545F7BF4}"/>
                  </a:ext>
                </a:extLst>
              </p:cNvPr>
              <p:cNvSpPr/>
              <p:nvPr/>
            </p:nvSpPr>
            <p:spPr bwMode="auto">
              <a:xfrm>
                <a:off x="10510860" y="2368212"/>
                <a:ext cx="562636" cy="1519825"/>
              </a:xfrm>
              <a:custGeom>
                <a:avLst/>
                <a:gdLst>
                  <a:gd name="T0" fmla="*/ 80 w 85"/>
                  <a:gd name="T1" fmla="*/ 117 h 232"/>
                  <a:gd name="T2" fmla="*/ 67 w 85"/>
                  <a:gd name="T3" fmla="*/ 64 h 232"/>
                  <a:gd name="T4" fmla="*/ 46 w 85"/>
                  <a:gd name="T5" fmla="*/ 17 h 232"/>
                  <a:gd name="T6" fmla="*/ 0 w 85"/>
                  <a:gd name="T7" fmla="*/ 0 h 232"/>
                  <a:gd name="T8" fmla="*/ 21 w 85"/>
                  <a:gd name="T9" fmla="*/ 49 h 232"/>
                  <a:gd name="T10" fmla="*/ 34 w 85"/>
                  <a:gd name="T11" fmla="*/ 103 h 232"/>
                  <a:gd name="T12" fmla="*/ 39 w 85"/>
                  <a:gd name="T13" fmla="*/ 161 h 232"/>
                  <a:gd name="T14" fmla="*/ 35 w 85"/>
                  <a:gd name="T15" fmla="*/ 222 h 232"/>
                  <a:gd name="T16" fmla="*/ 81 w 85"/>
                  <a:gd name="T17" fmla="*/ 232 h 232"/>
                  <a:gd name="T18" fmla="*/ 85 w 85"/>
                  <a:gd name="T19" fmla="*/ 173 h 232"/>
                  <a:gd name="T20" fmla="*/ 80 w 85"/>
                  <a:gd name="T21" fmla="*/ 117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232">
                    <a:moveTo>
                      <a:pt x="80" y="117"/>
                    </a:moveTo>
                    <a:cubicBezTo>
                      <a:pt x="77" y="99"/>
                      <a:pt x="72" y="81"/>
                      <a:pt x="67" y="64"/>
                    </a:cubicBezTo>
                    <a:cubicBezTo>
                      <a:pt x="61" y="48"/>
                      <a:pt x="54" y="32"/>
                      <a:pt x="46" y="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15"/>
                      <a:pt x="15" y="31"/>
                      <a:pt x="21" y="49"/>
                    </a:cubicBezTo>
                    <a:cubicBezTo>
                      <a:pt x="27" y="66"/>
                      <a:pt x="31" y="84"/>
                      <a:pt x="34" y="103"/>
                    </a:cubicBezTo>
                    <a:cubicBezTo>
                      <a:pt x="37" y="122"/>
                      <a:pt x="39" y="141"/>
                      <a:pt x="39" y="161"/>
                    </a:cubicBezTo>
                    <a:cubicBezTo>
                      <a:pt x="39" y="181"/>
                      <a:pt x="38" y="202"/>
                      <a:pt x="35" y="222"/>
                    </a:cubicBezTo>
                    <a:cubicBezTo>
                      <a:pt x="81" y="232"/>
                      <a:pt x="81" y="232"/>
                      <a:pt x="81" y="232"/>
                    </a:cubicBezTo>
                    <a:cubicBezTo>
                      <a:pt x="84" y="212"/>
                      <a:pt x="85" y="193"/>
                      <a:pt x="85" y="173"/>
                    </a:cubicBezTo>
                    <a:cubicBezTo>
                      <a:pt x="84" y="154"/>
                      <a:pt x="83" y="135"/>
                      <a:pt x="80" y="117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îŝ1ïdê">
                <a:extLst>
                  <a:ext uri="{FF2B5EF4-FFF2-40B4-BE49-F238E27FC236}">
                    <a16:creationId xmlns:a16="http://schemas.microsoft.com/office/drawing/2014/main" id="{C103C2EF-AC60-4923-BCB9-2CDDDEA9EBC4}"/>
                  </a:ext>
                </a:extLst>
              </p:cNvPr>
              <p:cNvSpPr/>
              <p:nvPr/>
            </p:nvSpPr>
            <p:spPr bwMode="auto">
              <a:xfrm>
                <a:off x="10207268" y="3927299"/>
                <a:ext cx="826629" cy="1184449"/>
              </a:xfrm>
              <a:custGeom>
                <a:avLst/>
                <a:gdLst>
                  <a:gd name="T0" fmla="*/ 79 w 125"/>
                  <a:gd name="T1" fmla="*/ 0 h 181"/>
                  <a:gd name="T2" fmla="*/ 66 w 125"/>
                  <a:gd name="T3" fmla="*/ 50 h 181"/>
                  <a:gd name="T4" fmla="*/ 49 w 125"/>
                  <a:gd name="T5" fmla="*/ 97 h 181"/>
                  <a:gd name="T6" fmla="*/ 26 w 125"/>
                  <a:gd name="T7" fmla="*/ 140 h 181"/>
                  <a:gd name="T8" fmla="*/ 0 w 125"/>
                  <a:gd name="T9" fmla="*/ 178 h 181"/>
                  <a:gd name="T10" fmla="*/ 48 w 125"/>
                  <a:gd name="T11" fmla="*/ 181 h 181"/>
                  <a:gd name="T12" fmla="*/ 74 w 125"/>
                  <a:gd name="T13" fmla="*/ 144 h 181"/>
                  <a:gd name="T14" fmla="*/ 96 w 125"/>
                  <a:gd name="T15" fmla="*/ 103 h 181"/>
                  <a:gd name="T16" fmla="*/ 113 w 125"/>
                  <a:gd name="T17" fmla="*/ 58 h 181"/>
                  <a:gd name="T18" fmla="*/ 125 w 125"/>
                  <a:gd name="T19" fmla="*/ 10 h 181"/>
                  <a:gd name="T20" fmla="*/ 79 w 125"/>
                  <a:gd name="T21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5" h="181">
                    <a:moveTo>
                      <a:pt x="79" y="0"/>
                    </a:moveTo>
                    <a:cubicBezTo>
                      <a:pt x="76" y="18"/>
                      <a:pt x="71" y="34"/>
                      <a:pt x="66" y="50"/>
                    </a:cubicBezTo>
                    <a:cubicBezTo>
                      <a:pt x="61" y="67"/>
                      <a:pt x="56" y="82"/>
                      <a:pt x="49" y="97"/>
                    </a:cubicBezTo>
                    <a:cubicBezTo>
                      <a:pt x="42" y="112"/>
                      <a:pt x="35" y="126"/>
                      <a:pt x="26" y="140"/>
                    </a:cubicBezTo>
                    <a:cubicBezTo>
                      <a:pt x="18" y="153"/>
                      <a:pt x="9" y="166"/>
                      <a:pt x="0" y="178"/>
                    </a:cubicBezTo>
                    <a:cubicBezTo>
                      <a:pt x="48" y="181"/>
                      <a:pt x="48" y="181"/>
                      <a:pt x="48" y="181"/>
                    </a:cubicBezTo>
                    <a:cubicBezTo>
                      <a:pt x="57" y="169"/>
                      <a:pt x="66" y="157"/>
                      <a:pt x="74" y="144"/>
                    </a:cubicBezTo>
                    <a:cubicBezTo>
                      <a:pt x="82" y="131"/>
                      <a:pt x="89" y="117"/>
                      <a:pt x="96" y="103"/>
                    </a:cubicBezTo>
                    <a:cubicBezTo>
                      <a:pt x="102" y="89"/>
                      <a:pt x="108" y="74"/>
                      <a:pt x="113" y="58"/>
                    </a:cubicBezTo>
                    <a:cubicBezTo>
                      <a:pt x="118" y="42"/>
                      <a:pt x="122" y="26"/>
                      <a:pt x="125" y="10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íŝľiďé">
                <a:extLst>
                  <a:ext uri="{FF2B5EF4-FFF2-40B4-BE49-F238E27FC236}">
                    <a16:creationId xmlns:a16="http://schemas.microsoft.com/office/drawing/2014/main" id="{74FECC71-000D-4B37-AC3D-5E5886635108}"/>
                  </a:ext>
                </a:extLst>
              </p:cNvPr>
              <p:cNvSpPr/>
              <p:nvPr/>
            </p:nvSpPr>
            <p:spPr bwMode="auto">
              <a:xfrm>
                <a:off x="7278593" y="1476603"/>
                <a:ext cx="1871052" cy="2535767"/>
              </a:xfrm>
              <a:custGeom>
                <a:avLst/>
                <a:gdLst>
                  <a:gd name="T0" fmla="*/ 243 w 283"/>
                  <a:gd name="T1" fmla="*/ 4 h 387"/>
                  <a:gd name="T2" fmla="*/ 168 w 283"/>
                  <a:gd name="T3" fmla="*/ 31 h 387"/>
                  <a:gd name="T4" fmla="*/ 146 w 283"/>
                  <a:gd name="T5" fmla="*/ 64 h 387"/>
                  <a:gd name="T6" fmla="*/ 158 w 283"/>
                  <a:gd name="T7" fmla="*/ 98 h 387"/>
                  <a:gd name="T8" fmla="*/ 149 w 283"/>
                  <a:gd name="T9" fmla="*/ 144 h 387"/>
                  <a:gd name="T10" fmla="*/ 115 w 283"/>
                  <a:gd name="T11" fmla="*/ 178 h 387"/>
                  <a:gd name="T12" fmla="*/ 80 w 283"/>
                  <a:gd name="T13" fmla="*/ 178 h 387"/>
                  <a:gd name="T14" fmla="*/ 61 w 283"/>
                  <a:gd name="T15" fmla="*/ 156 h 387"/>
                  <a:gd name="T16" fmla="*/ 37 w 283"/>
                  <a:gd name="T17" fmla="*/ 174 h 387"/>
                  <a:gd name="T18" fmla="*/ 9 w 283"/>
                  <a:gd name="T19" fmla="*/ 246 h 387"/>
                  <a:gd name="T20" fmla="*/ 69 w 283"/>
                  <a:gd name="T21" fmla="*/ 295 h 387"/>
                  <a:gd name="T22" fmla="*/ 79 w 283"/>
                  <a:gd name="T23" fmla="*/ 300 h 387"/>
                  <a:gd name="T24" fmla="*/ 75 w 283"/>
                  <a:gd name="T25" fmla="*/ 306 h 387"/>
                  <a:gd name="T26" fmla="*/ 72 w 283"/>
                  <a:gd name="T27" fmla="*/ 313 h 387"/>
                  <a:gd name="T28" fmla="*/ 70 w 283"/>
                  <a:gd name="T29" fmla="*/ 321 h 387"/>
                  <a:gd name="T30" fmla="*/ 69 w 283"/>
                  <a:gd name="T31" fmla="*/ 347 h 387"/>
                  <a:gd name="T32" fmla="*/ 86 w 283"/>
                  <a:gd name="T33" fmla="*/ 379 h 387"/>
                  <a:gd name="T34" fmla="*/ 118 w 283"/>
                  <a:gd name="T35" fmla="*/ 384 h 387"/>
                  <a:gd name="T36" fmla="*/ 145 w 283"/>
                  <a:gd name="T37" fmla="*/ 359 h 387"/>
                  <a:gd name="T38" fmla="*/ 153 w 283"/>
                  <a:gd name="T39" fmla="*/ 333 h 387"/>
                  <a:gd name="T40" fmla="*/ 153 w 283"/>
                  <a:gd name="T41" fmla="*/ 325 h 387"/>
                  <a:gd name="T42" fmla="*/ 153 w 283"/>
                  <a:gd name="T43" fmla="*/ 317 h 387"/>
                  <a:gd name="T44" fmla="*/ 151 w 283"/>
                  <a:gd name="T45" fmla="*/ 310 h 387"/>
                  <a:gd name="T46" fmla="*/ 163 w 283"/>
                  <a:gd name="T47" fmla="*/ 308 h 387"/>
                  <a:gd name="T48" fmla="*/ 245 w 283"/>
                  <a:gd name="T49" fmla="*/ 237 h 387"/>
                  <a:gd name="T50" fmla="*/ 237 w 283"/>
                  <a:gd name="T51" fmla="*/ 238 h 387"/>
                  <a:gd name="T52" fmla="*/ 230 w 283"/>
                  <a:gd name="T53" fmla="*/ 238 h 387"/>
                  <a:gd name="T54" fmla="*/ 194 w 283"/>
                  <a:gd name="T55" fmla="*/ 213 h 387"/>
                  <a:gd name="T56" fmla="*/ 186 w 283"/>
                  <a:gd name="T57" fmla="*/ 163 h 387"/>
                  <a:gd name="T58" fmla="*/ 210 w 283"/>
                  <a:gd name="T59" fmla="*/ 115 h 387"/>
                  <a:gd name="T60" fmla="*/ 253 w 283"/>
                  <a:gd name="T61" fmla="*/ 97 h 387"/>
                  <a:gd name="T62" fmla="*/ 260 w 283"/>
                  <a:gd name="T63" fmla="*/ 98 h 387"/>
                  <a:gd name="T64" fmla="*/ 267 w 283"/>
                  <a:gd name="T65" fmla="*/ 100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3" h="387">
                    <a:moveTo>
                      <a:pt x="283" y="0"/>
                    </a:moveTo>
                    <a:cubicBezTo>
                      <a:pt x="270" y="0"/>
                      <a:pt x="256" y="1"/>
                      <a:pt x="243" y="4"/>
                    </a:cubicBezTo>
                    <a:cubicBezTo>
                      <a:pt x="230" y="6"/>
                      <a:pt x="217" y="10"/>
                      <a:pt x="205" y="15"/>
                    </a:cubicBezTo>
                    <a:cubicBezTo>
                      <a:pt x="192" y="19"/>
                      <a:pt x="180" y="25"/>
                      <a:pt x="168" y="31"/>
                    </a:cubicBezTo>
                    <a:cubicBezTo>
                      <a:pt x="157" y="38"/>
                      <a:pt x="146" y="45"/>
                      <a:pt x="135" y="54"/>
                    </a:cubicBezTo>
                    <a:cubicBezTo>
                      <a:pt x="139" y="56"/>
                      <a:pt x="143" y="60"/>
                      <a:pt x="146" y="64"/>
                    </a:cubicBezTo>
                    <a:cubicBezTo>
                      <a:pt x="149" y="69"/>
                      <a:pt x="152" y="74"/>
                      <a:pt x="154" y="79"/>
                    </a:cubicBezTo>
                    <a:cubicBezTo>
                      <a:pt x="156" y="85"/>
                      <a:pt x="157" y="91"/>
                      <a:pt x="158" y="98"/>
                    </a:cubicBezTo>
                    <a:cubicBezTo>
                      <a:pt x="159" y="104"/>
                      <a:pt x="158" y="111"/>
                      <a:pt x="157" y="118"/>
                    </a:cubicBezTo>
                    <a:cubicBezTo>
                      <a:pt x="156" y="128"/>
                      <a:pt x="153" y="136"/>
                      <a:pt x="149" y="144"/>
                    </a:cubicBezTo>
                    <a:cubicBezTo>
                      <a:pt x="145" y="152"/>
                      <a:pt x="140" y="159"/>
                      <a:pt x="134" y="165"/>
                    </a:cubicBezTo>
                    <a:cubicBezTo>
                      <a:pt x="128" y="171"/>
                      <a:pt x="122" y="175"/>
                      <a:pt x="115" y="178"/>
                    </a:cubicBezTo>
                    <a:cubicBezTo>
                      <a:pt x="108" y="181"/>
                      <a:pt x="101" y="182"/>
                      <a:pt x="94" y="182"/>
                    </a:cubicBezTo>
                    <a:cubicBezTo>
                      <a:pt x="89" y="181"/>
                      <a:pt x="85" y="180"/>
                      <a:pt x="80" y="178"/>
                    </a:cubicBezTo>
                    <a:cubicBezTo>
                      <a:pt x="76" y="175"/>
                      <a:pt x="72" y="172"/>
                      <a:pt x="69" y="169"/>
                    </a:cubicBezTo>
                    <a:cubicBezTo>
                      <a:pt x="66" y="165"/>
                      <a:pt x="63" y="161"/>
                      <a:pt x="61" y="156"/>
                    </a:cubicBezTo>
                    <a:cubicBezTo>
                      <a:pt x="59" y="152"/>
                      <a:pt x="57" y="146"/>
                      <a:pt x="56" y="141"/>
                    </a:cubicBezTo>
                    <a:cubicBezTo>
                      <a:pt x="49" y="151"/>
                      <a:pt x="43" y="162"/>
                      <a:pt x="37" y="174"/>
                    </a:cubicBezTo>
                    <a:cubicBezTo>
                      <a:pt x="31" y="185"/>
                      <a:pt x="26" y="197"/>
                      <a:pt x="21" y="209"/>
                    </a:cubicBezTo>
                    <a:cubicBezTo>
                      <a:pt x="17" y="221"/>
                      <a:pt x="12" y="233"/>
                      <a:pt x="9" y="246"/>
                    </a:cubicBezTo>
                    <a:cubicBezTo>
                      <a:pt x="5" y="259"/>
                      <a:pt x="2" y="272"/>
                      <a:pt x="0" y="285"/>
                    </a:cubicBezTo>
                    <a:cubicBezTo>
                      <a:pt x="69" y="295"/>
                      <a:pt x="69" y="295"/>
                      <a:pt x="69" y="295"/>
                    </a:cubicBezTo>
                    <a:cubicBezTo>
                      <a:pt x="81" y="297"/>
                      <a:pt x="81" y="297"/>
                      <a:pt x="81" y="297"/>
                    </a:cubicBezTo>
                    <a:cubicBezTo>
                      <a:pt x="80" y="298"/>
                      <a:pt x="80" y="299"/>
                      <a:pt x="79" y="300"/>
                    </a:cubicBezTo>
                    <a:cubicBezTo>
                      <a:pt x="78" y="301"/>
                      <a:pt x="78" y="302"/>
                      <a:pt x="77" y="303"/>
                    </a:cubicBezTo>
                    <a:cubicBezTo>
                      <a:pt x="77" y="304"/>
                      <a:pt x="76" y="305"/>
                      <a:pt x="75" y="306"/>
                    </a:cubicBezTo>
                    <a:cubicBezTo>
                      <a:pt x="75" y="307"/>
                      <a:pt x="74" y="308"/>
                      <a:pt x="74" y="310"/>
                    </a:cubicBezTo>
                    <a:cubicBezTo>
                      <a:pt x="73" y="311"/>
                      <a:pt x="73" y="312"/>
                      <a:pt x="72" y="313"/>
                    </a:cubicBezTo>
                    <a:cubicBezTo>
                      <a:pt x="72" y="315"/>
                      <a:pt x="72" y="316"/>
                      <a:pt x="71" y="317"/>
                    </a:cubicBezTo>
                    <a:cubicBezTo>
                      <a:pt x="71" y="318"/>
                      <a:pt x="71" y="320"/>
                      <a:pt x="70" y="321"/>
                    </a:cubicBezTo>
                    <a:cubicBezTo>
                      <a:pt x="70" y="322"/>
                      <a:pt x="70" y="324"/>
                      <a:pt x="69" y="325"/>
                    </a:cubicBezTo>
                    <a:cubicBezTo>
                      <a:pt x="68" y="333"/>
                      <a:pt x="68" y="340"/>
                      <a:pt x="69" y="347"/>
                    </a:cubicBezTo>
                    <a:cubicBezTo>
                      <a:pt x="70" y="353"/>
                      <a:pt x="72" y="360"/>
                      <a:pt x="75" y="365"/>
                    </a:cubicBezTo>
                    <a:cubicBezTo>
                      <a:pt x="78" y="371"/>
                      <a:pt x="82" y="375"/>
                      <a:pt x="86" y="379"/>
                    </a:cubicBezTo>
                    <a:cubicBezTo>
                      <a:pt x="90" y="383"/>
                      <a:pt x="96" y="385"/>
                      <a:pt x="101" y="386"/>
                    </a:cubicBezTo>
                    <a:cubicBezTo>
                      <a:pt x="107" y="387"/>
                      <a:pt x="113" y="386"/>
                      <a:pt x="118" y="384"/>
                    </a:cubicBezTo>
                    <a:cubicBezTo>
                      <a:pt x="124" y="382"/>
                      <a:pt x="129" y="379"/>
                      <a:pt x="133" y="375"/>
                    </a:cubicBezTo>
                    <a:cubicBezTo>
                      <a:pt x="138" y="370"/>
                      <a:pt x="142" y="365"/>
                      <a:pt x="145" y="359"/>
                    </a:cubicBezTo>
                    <a:cubicBezTo>
                      <a:pt x="149" y="352"/>
                      <a:pt x="151" y="345"/>
                      <a:pt x="152" y="338"/>
                    </a:cubicBezTo>
                    <a:cubicBezTo>
                      <a:pt x="152" y="336"/>
                      <a:pt x="153" y="335"/>
                      <a:pt x="153" y="333"/>
                    </a:cubicBezTo>
                    <a:cubicBezTo>
                      <a:pt x="153" y="332"/>
                      <a:pt x="153" y="331"/>
                      <a:pt x="153" y="329"/>
                    </a:cubicBezTo>
                    <a:cubicBezTo>
                      <a:pt x="153" y="328"/>
                      <a:pt x="153" y="326"/>
                      <a:pt x="153" y="325"/>
                    </a:cubicBezTo>
                    <a:cubicBezTo>
                      <a:pt x="153" y="324"/>
                      <a:pt x="153" y="322"/>
                      <a:pt x="153" y="321"/>
                    </a:cubicBezTo>
                    <a:cubicBezTo>
                      <a:pt x="153" y="320"/>
                      <a:pt x="153" y="318"/>
                      <a:pt x="153" y="317"/>
                    </a:cubicBezTo>
                    <a:cubicBezTo>
                      <a:pt x="152" y="316"/>
                      <a:pt x="152" y="315"/>
                      <a:pt x="152" y="313"/>
                    </a:cubicBezTo>
                    <a:cubicBezTo>
                      <a:pt x="152" y="312"/>
                      <a:pt x="151" y="311"/>
                      <a:pt x="151" y="310"/>
                    </a:cubicBezTo>
                    <a:cubicBezTo>
                      <a:pt x="151" y="309"/>
                      <a:pt x="151" y="307"/>
                      <a:pt x="150" y="306"/>
                    </a:cubicBezTo>
                    <a:cubicBezTo>
                      <a:pt x="163" y="308"/>
                      <a:pt x="163" y="308"/>
                      <a:pt x="163" y="308"/>
                    </a:cubicBezTo>
                    <a:cubicBezTo>
                      <a:pt x="232" y="318"/>
                      <a:pt x="232" y="318"/>
                      <a:pt x="232" y="318"/>
                    </a:cubicBezTo>
                    <a:cubicBezTo>
                      <a:pt x="245" y="237"/>
                      <a:pt x="245" y="237"/>
                      <a:pt x="245" y="237"/>
                    </a:cubicBezTo>
                    <a:cubicBezTo>
                      <a:pt x="243" y="238"/>
                      <a:pt x="242" y="238"/>
                      <a:pt x="241" y="238"/>
                    </a:cubicBezTo>
                    <a:cubicBezTo>
                      <a:pt x="240" y="238"/>
                      <a:pt x="238" y="238"/>
                      <a:pt x="237" y="238"/>
                    </a:cubicBezTo>
                    <a:cubicBezTo>
                      <a:pt x="236" y="238"/>
                      <a:pt x="235" y="238"/>
                      <a:pt x="233" y="238"/>
                    </a:cubicBezTo>
                    <a:cubicBezTo>
                      <a:pt x="232" y="238"/>
                      <a:pt x="231" y="238"/>
                      <a:pt x="230" y="238"/>
                    </a:cubicBezTo>
                    <a:cubicBezTo>
                      <a:pt x="222" y="237"/>
                      <a:pt x="215" y="234"/>
                      <a:pt x="209" y="230"/>
                    </a:cubicBezTo>
                    <a:cubicBezTo>
                      <a:pt x="203" y="226"/>
                      <a:pt x="198" y="220"/>
                      <a:pt x="194" y="213"/>
                    </a:cubicBezTo>
                    <a:cubicBezTo>
                      <a:pt x="190" y="207"/>
                      <a:pt x="187" y="199"/>
                      <a:pt x="186" y="190"/>
                    </a:cubicBezTo>
                    <a:cubicBezTo>
                      <a:pt x="184" y="182"/>
                      <a:pt x="184" y="172"/>
                      <a:pt x="186" y="163"/>
                    </a:cubicBezTo>
                    <a:cubicBezTo>
                      <a:pt x="187" y="153"/>
                      <a:pt x="191" y="144"/>
                      <a:pt x="195" y="136"/>
                    </a:cubicBezTo>
                    <a:cubicBezTo>
                      <a:pt x="199" y="128"/>
                      <a:pt x="204" y="121"/>
                      <a:pt x="210" y="115"/>
                    </a:cubicBezTo>
                    <a:cubicBezTo>
                      <a:pt x="216" y="109"/>
                      <a:pt x="223" y="104"/>
                      <a:pt x="230" y="101"/>
                    </a:cubicBezTo>
                    <a:cubicBezTo>
                      <a:pt x="237" y="98"/>
                      <a:pt x="245" y="96"/>
                      <a:pt x="253" y="97"/>
                    </a:cubicBezTo>
                    <a:cubicBezTo>
                      <a:pt x="254" y="97"/>
                      <a:pt x="255" y="97"/>
                      <a:pt x="256" y="97"/>
                    </a:cubicBezTo>
                    <a:cubicBezTo>
                      <a:pt x="258" y="97"/>
                      <a:pt x="259" y="98"/>
                      <a:pt x="260" y="98"/>
                    </a:cubicBezTo>
                    <a:cubicBezTo>
                      <a:pt x="261" y="98"/>
                      <a:pt x="262" y="99"/>
                      <a:pt x="264" y="99"/>
                    </a:cubicBezTo>
                    <a:cubicBezTo>
                      <a:pt x="265" y="99"/>
                      <a:pt x="266" y="100"/>
                      <a:pt x="267" y="100"/>
                    </a:cubicBezTo>
                    <a:lnTo>
                      <a:pt x="283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íṣ1ídè">
                <a:extLst>
                  <a:ext uri="{FF2B5EF4-FFF2-40B4-BE49-F238E27FC236}">
                    <a16:creationId xmlns:a16="http://schemas.microsoft.com/office/drawing/2014/main" id="{1057FCFD-ECB2-4220-86D3-E4DAD65E2151}"/>
                  </a:ext>
                </a:extLst>
              </p:cNvPr>
              <p:cNvSpPr/>
              <p:nvPr/>
            </p:nvSpPr>
            <p:spPr bwMode="auto">
              <a:xfrm>
                <a:off x="7041000" y="3428326"/>
                <a:ext cx="2088847" cy="2319818"/>
              </a:xfrm>
              <a:custGeom>
                <a:avLst/>
                <a:gdLst>
                  <a:gd name="T0" fmla="*/ 29 w 316"/>
                  <a:gd name="T1" fmla="*/ 42 h 354"/>
                  <a:gd name="T2" fmla="*/ 33 w 316"/>
                  <a:gd name="T3" fmla="*/ 121 h 354"/>
                  <a:gd name="T4" fmla="*/ 28 w 316"/>
                  <a:gd name="T5" fmla="*/ 166 h 354"/>
                  <a:gd name="T6" fmla="*/ 7 w 316"/>
                  <a:gd name="T7" fmla="*/ 195 h 354"/>
                  <a:gd name="T8" fmla="*/ 1 w 316"/>
                  <a:gd name="T9" fmla="*/ 240 h 354"/>
                  <a:gd name="T10" fmla="*/ 21 w 316"/>
                  <a:gd name="T11" fmla="*/ 282 h 354"/>
                  <a:gd name="T12" fmla="*/ 53 w 316"/>
                  <a:gd name="T13" fmla="*/ 293 h 354"/>
                  <a:gd name="T14" fmla="*/ 80 w 316"/>
                  <a:gd name="T15" fmla="*/ 278 h 354"/>
                  <a:gd name="T16" fmla="*/ 115 w 316"/>
                  <a:gd name="T17" fmla="*/ 294 h 354"/>
                  <a:gd name="T18" fmla="*/ 177 w 316"/>
                  <a:gd name="T19" fmla="*/ 340 h 354"/>
                  <a:gd name="T20" fmla="*/ 229 w 316"/>
                  <a:gd name="T21" fmla="*/ 257 h 354"/>
                  <a:gd name="T22" fmla="*/ 234 w 316"/>
                  <a:gd name="T23" fmla="*/ 242 h 354"/>
                  <a:gd name="T24" fmla="*/ 239 w 316"/>
                  <a:gd name="T25" fmla="*/ 248 h 354"/>
                  <a:gd name="T26" fmla="*/ 246 w 316"/>
                  <a:gd name="T27" fmla="*/ 254 h 354"/>
                  <a:gd name="T28" fmla="*/ 254 w 316"/>
                  <a:gd name="T29" fmla="*/ 258 h 354"/>
                  <a:gd name="T30" fmla="*/ 278 w 316"/>
                  <a:gd name="T31" fmla="*/ 259 h 354"/>
                  <a:gd name="T32" fmla="*/ 308 w 316"/>
                  <a:gd name="T33" fmla="*/ 233 h 354"/>
                  <a:gd name="T34" fmla="*/ 315 w 316"/>
                  <a:gd name="T35" fmla="*/ 188 h 354"/>
                  <a:gd name="T36" fmla="*/ 295 w 316"/>
                  <a:gd name="T37" fmla="*/ 152 h 354"/>
                  <a:gd name="T38" fmla="*/ 273 w 316"/>
                  <a:gd name="T39" fmla="*/ 144 h 354"/>
                  <a:gd name="T40" fmla="*/ 264 w 316"/>
                  <a:gd name="T41" fmla="*/ 144 h 354"/>
                  <a:gd name="T42" fmla="*/ 256 w 316"/>
                  <a:gd name="T43" fmla="*/ 147 h 354"/>
                  <a:gd name="T44" fmla="*/ 249 w 316"/>
                  <a:gd name="T45" fmla="*/ 150 h 354"/>
                  <a:gd name="T46" fmla="*/ 249 w 316"/>
                  <a:gd name="T47" fmla="*/ 135 h 354"/>
                  <a:gd name="T48" fmla="*/ 200 w 316"/>
                  <a:gd name="T49" fmla="*/ 25 h 354"/>
                  <a:gd name="T50" fmla="*/ 200 w 316"/>
                  <a:gd name="T51" fmla="*/ 33 h 354"/>
                  <a:gd name="T52" fmla="*/ 199 w 316"/>
                  <a:gd name="T53" fmla="*/ 41 h 354"/>
                  <a:gd name="T54" fmla="*/ 175 w 316"/>
                  <a:gd name="T55" fmla="*/ 88 h 354"/>
                  <a:gd name="T56" fmla="*/ 135 w 316"/>
                  <a:gd name="T57" fmla="*/ 102 h 354"/>
                  <a:gd name="T58" fmla="*/ 102 w 316"/>
                  <a:gd name="T59" fmla="*/ 76 h 354"/>
                  <a:gd name="T60" fmla="*/ 95 w 316"/>
                  <a:gd name="T61" fmla="*/ 26 h 354"/>
                  <a:gd name="T62" fmla="*/ 97 w 316"/>
                  <a:gd name="T63" fmla="*/ 18 h 354"/>
                  <a:gd name="T64" fmla="*/ 99 w 316"/>
                  <a:gd name="T65" fmla="*/ 1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6" h="354">
                    <a:moveTo>
                      <a:pt x="33" y="0"/>
                    </a:moveTo>
                    <a:cubicBezTo>
                      <a:pt x="31" y="14"/>
                      <a:pt x="30" y="28"/>
                      <a:pt x="29" y="42"/>
                    </a:cubicBezTo>
                    <a:cubicBezTo>
                      <a:pt x="29" y="55"/>
                      <a:pt x="29" y="69"/>
                      <a:pt x="29" y="82"/>
                    </a:cubicBezTo>
                    <a:cubicBezTo>
                      <a:pt x="30" y="95"/>
                      <a:pt x="31" y="109"/>
                      <a:pt x="33" y="121"/>
                    </a:cubicBezTo>
                    <a:cubicBezTo>
                      <a:pt x="35" y="134"/>
                      <a:pt x="38" y="147"/>
                      <a:pt x="41" y="159"/>
                    </a:cubicBezTo>
                    <a:cubicBezTo>
                      <a:pt x="36" y="161"/>
                      <a:pt x="32" y="163"/>
                      <a:pt x="28" y="166"/>
                    </a:cubicBezTo>
                    <a:cubicBezTo>
                      <a:pt x="23" y="170"/>
                      <a:pt x="19" y="174"/>
                      <a:pt x="16" y="179"/>
                    </a:cubicBezTo>
                    <a:cubicBezTo>
                      <a:pt x="13" y="183"/>
                      <a:pt x="10" y="189"/>
                      <a:pt x="7" y="195"/>
                    </a:cubicBezTo>
                    <a:cubicBezTo>
                      <a:pt x="5" y="200"/>
                      <a:pt x="3" y="207"/>
                      <a:pt x="2" y="214"/>
                    </a:cubicBezTo>
                    <a:cubicBezTo>
                      <a:pt x="0" y="223"/>
                      <a:pt x="0" y="232"/>
                      <a:pt x="1" y="240"/>
                    </a:cubicBezTo>
                    <a:cubicBezTo>
                      <a:pt x="2" y="249"/>
                      <a:pt x="5" y="257"/>
                      <a:pt x="8" y="264"/>
                    </a:cubicBezTo>
                    <a:cubicBezTo>
                      <a:pt x="11" y="271"/>
                      <a:pt x="16" y="277"/>
                      <a:pt x="21" y="282"/>
                    </a:cubicBezTo>
                    <a:cubicBezTo>
                      <a:pt x="26" y="287"/>
                      <a:pt x="32" y="290"/>
                      <a:pt x="39" y="292"/>
                    </a:cubicBezTo>
                    <a:cubicBezTo>
                      <a:pt x="44" y="293"/>
                      <a:pt x="48" y="293"/>
                      <a:pt x="53" y="293"/>
                    </a:cubicBezTo>
                    <a:cubicBezTo>
                      <a:pt x="58" y="292"/>
                      <a:pt x="63" y="290"/>
                      <a:pt x="67" y="288"/>
                    </a:cubicBezTo>
                    <a:cubicBezTo>
                      <a:pt x="72" y="286"/>
                      <a:pt x="76" y="282"/>
                      <a:pt x="80" y="278"/>
                    </a:cubicBezTo>
                    <a:cubicBezTo>
                      <a:pt x="84" y="274"/>
                      <a:pt x="87" y="270"/>
                      <a:pt x="90" y="264"/>
                    </a:cubicBezTo>
                    <a:cubicBezTo>
                      <a:pt x="98" y="275"/>
                      <a:pt x="106" y="285"/>
                      <a:pt x="115" y="294"/>
                    </a:cubicBezTo>
                    <a:cubicBezTo>
                      <a:pt x="124" y="303"/>
                      <a:pt x="134" y="312"/>
                      <a:pt x="144" y="319"/>
                    </a:cubicBezTo>
                    <a:cubicBezTo>
                      <a:pt x="154" y="327"/>
                      <a:pt x="165" y="334"/>
                      <a:pt x="177" y="340"/>
                    </a:cubicBezTo>
                    <a:cubicBezTo>
                      <a:pt x="188" y="346"/>
                      <a:pt x="200" y="351"/>
                      <a:pt x="213" y="354"/>
                    </a:cubicBezTo>
                    <a:cubicBezTo>
                      <a:pt x="229" y="257"/>
                      <a:pt x="229" y="257"/>
                      <a:pt x="229" y="257"/>
                    </a:cubicBezTo>
                    <a:cubicBezTo>
                      <a:pt x="232" y="239"/>
                      <a:pt x="232" y="239"/>
                      <a:pt x="232" y="239"/>
                    </a:cubicBezTo>
                    <a:cubicBezTo>
                      <a:pt x="233" y="240"/>
                      <a:pt x="233" y="241"/>
                      <a:pt x="234" y="242"/>
                    </a:cubicBezTo>
                    <a:cubicBezTo>
                      <a:pt x="235" y="243"/>
                      <a:pt x="236" y="245"/>
                      <a:pt x="237" y="245"/>
                    </a:cubicBezTo>
                    <a:cubicBezTo>
                      <a:pt x="237" y="246"/>
                      <a:pt x="238" y="247"/>
                      <a:pt x="239" y="248"/>
                    </a:cubicBezTo>
                    <a:cubicBezTo>
                      <a:pt x="240" y="249"/>
                      <a:pt x="241" y="250"/>
                      <a:pt x="242" y="251"/>
                    </a:cubicBezTo>
                    <a:cubicBezTo>
                      <a:pt x="243" y="252"/>
                      <a:pt x="244" y="253"/>
                      <a:pt x="246" y="254"/>
                    </a:cubicBezTo>
                    <a:cubicBezTo>
                      <a:pt x="247" y="255"/>
                      <a:pt x="248" y="256"/>
                      <a:pt x="250" y="256"/>
                    </a:cubicBezTo>
                    <a:cubicBezTo>
                      <a:pt x="251" y="257"/>
                      <a:pt x="253" y="258"/>
                      <a:pt x="254" y="258"/>
                    </a:cubicBezTo>
                    <a:cubicBezTo>
                      <a:pt x="256" y="259"/>
                      <a:pt x="257" y="259"/>
                      <a:pt x="259" y="260"/>
                    </a:cubicBezTo>
                    <a:cubicBezTo>
                      <a:pt x="265" y="261"/>
                      <a:pt x="272" y="261"/>
                      <a:pt x="278" y="259"/>
                    </a:cubicBezTo>
                    <a:cubicBezTo>
                      <a:pt x="284" y="257"/>
                      <a:pt x="289" y="254"/>
                      <a:pt x="294" y="250"/>
                    </a:cubicBezTo>
                    <a:cubicBezTo>
                      <a:pt x="300" y="246"/>
                      <a:pt x="304" y="240"/>
                      <a:pt x="308" y="233"/>
                    </a:cubicBezTo>
                    <a:cubicBezTo>
                      <a:pt x="311" y="227"/>
                      <a:pt x="314" y="219"/>
                      <a:pt x="315" y="211"/>
                    </a:cubicBezTo>
                    <a:cubicBezTo>
                      <a:pt x="316" y="203"/>
                      <a:pt x="316" y="195"/>
                      <a:pt x="315" y="188"/>
                    </a:cubicBezTo>
                    <a:cubicBezTo>
                      <a:pt x="314" y="180"/>
                      <a:pt x="311" y="173"/>
                      <a:pt x="308" y="167"/>
                    </a:cubicBezTo>
                    <a:cubicBezTo>
                      <a:pt x="304" y="161"/>
                      <a:pt x="300" y="156"/>
                      <a:pt x="295" y="152"/>
                    </a:cubicBezTo>
                    <a:cubicBezTo>
                      <a:pt x="290" y="148"/>
                      <a:pt x="284" y="145"/>
                      <a:pt x="278" y="144"/>
                    </a:cubicBezTo>
                    <a:cubicBezTo>
                      <a:pt x="276" y="144"/>
                      <a:pt x="275" y="144"/>
                      <a:pt x="273" y="144"/>
                    </a:cubicBezTo>
                    <a:cubicBezTo>
                      <a:pt x="271" y="143"/>
                      <a:pt x="270" y="144"/>
                      <a:pt x="268" y="144"/>
                    </a:cubicBezTo>
                    <a:cubicBezTo>
                      <a:pt x="267" y="144"/>
                      <a:pt x="265" y="144"/>
                      <a:pt x="264" y="144"/>
                    </a:cubicBezTo>
                    <a:cubicBezTo>
                      <a:pt x="262" y="145"/>
                      <a:pt x="260" y="145"/>
                      <a:pt x="259" y="146"/>
                    </a:cubicBezTo>
                    <a:cubicBezTo>
                      <a:pt x="258" y="146"/>
                      <a:pt x="257" y="146"/>
                      <a:pt x="256" y="147"/>
                    </a:cubicBezTo>
                    <a:cubicBezTo>
                      <a:pt x="254" y="147"/>
                      <a:pt x="253" y="148"/>
                      <a:pt x="252" y="148"/>
                    </a:cubicBezTo>
                    <a:cubicBezTo>
                      <a:pt x="251" y="149"/>
                      <a:pt x="250" y="150"/>
                      <a:pt x="249" y="150"/>
                    </a:cubicBezTo>
                    <a:cubicBezTo>
                      <a:pt x="248" y="151"/>
                      <a:pt x="247" y="152"/>
                      <a:pt x="246" y="153"/>
                    </a:cubicBezTo>
                    <a:cubicBezTo>
                      <a:pt x="249" y="135"/>
                      <a:pt x="249" y="135"/>
                      <a:pt x="249" y="135"/>
                    </a:cubicBezTo>
                    <a:cubicBezTo>
                      <a:pt x="265" y="34"/>
                      <a:pt x="265" y="34"/>
                      <a:pt x="265" y="34"/>
                    </a:cubicBezTo>
                    <a:cubicBezTo>
                      <a:pt x="200" y="25"/>
                      <a:pt x="200" y="25"/>
                      <a:pt x="200" y="25"/>
                    </a:cubicBezTo>
                    <a:cubicBezTo>
                      <a:pt x="200" y="26"/>
                      <a:pt x="200" y="27"/>
                      <a:pt x="200" y="29"/>
                    </a:cubicBezTo>
                    <a:cubicBezTo>
                      <a:pt x="200" y="30"/>
                      <a:pt x="200" y="32"/>
                      <a:pt x="200" y="33"/>
                    </a:cubicBezTo>
                    <a:cubicBezTo>
                      <a:pt x="200" y="34"/>
                      <a:pt x="200" y="36"/>
                      <a:pt x="200" y="37"/>
                    </a:cubicBezTo>
                    <a:cubicBezTo>
                      <a:pt x="200" y="39"/>
                      <a:pt x="199" y="40"/>
                      <a:pt x="199" y="41"/>
                    </a:cubicBezTo>
                    <a:cubicBezTo>
                      <a:pt x="198" y="51"/>
                      <a:pt x="195" y="60"/>
                      <a:pt x="190" y="68"/>
                    </a:cubicBezTo>
                    <a:cubicBezTo>
                      <a:pt x="186" y="76"/>
                      <a:pt x="181" y="83"/>
                      <a:pt x="175" y="88"/>
                    </a:cubicBezTo>
                    <a:cubicBezTo>
                      <a:pt x="170" y="93"/>
                      <a:pt x="163" y="98"/>
                      <a:pt x="156" y="100"/>
                    </a:cubicBezTo>
                    <a:cubicBezTo>
                      <a:pt x="149" y="102"/>
                      <a:pt x="142" y="103"/>
                      <a:pt x="135" y="102"/>
                    </a:cubicBezTo>
                    <a:cubicBezTo>
                      <a:pt x="128" y="101"/>
                      <a:pt x="121" y="97"/>
                      <a:pt x="116" y="93"/>
                    </a:cubicBezTo>
                    <a:cubicBezTo>
                      <a:pt x="110" y="88"/>
                      <a:pt x="106" y="82"/>
                      <a:pt x="102" y="76"/>
                    </a:cubicBezTo>
                    <a:cubicBezTo>
                      <a:pt x="99" y="69"/>
                      <a:pt x="96" y="61"/>
                      <a:pt x="95" y="52"/>
                    </a:cubicBezTo>
                    <a:cubicBezTo>
                      <a:pt x="94" y="44"/>
                      <a:pt x="94" y="35"/>
                      <a:pt x="95" y="26"/>
                    </a:cubicBezTo>
                    <a:cubicBezTo>
                      <a:pt x="96" y="24"/>
                      <a:pt x="96" y="23"/>
                      <a:pt x="96" y="22"/>
                    </a:cubicBezTo>
                    <a:cubicBezTo>
                      <a:pt x="96" y="20"/>
                      <a:pt x="97" y="19"/>
                      <a:pt x="97" y="18"/>
                    </a:cubicBezTo>
                    <a:cubicBezTo>
                      <a:pt x="97" y="16"/>
                      <a:pt x="98" y="15"/>
                      <a:pt x="98" y="14"/>
                    </a:cubicBezTo>
                    <a:cubicBezTo>
                      <a:pt x="99" y="13"/>
                      <a:pt x="99" y="11"/>
                      <a:pt x="99" y="10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íṧlîḋè">
                <a:extLst>
                  <a:ext uri="{FF2B5EF4-FFF2-40B4-BE49-F238E27FC236}">
                    <a16:creationId xmlns:a16="http://schemas.microsoft.com/office/drawing/2014/main" id="{CFCBC136-DADD-4CDC-86C1-C724AC33F5BA}"/>
                  </a:ext>
                </a:extLst>
              </p:cNvPr>
              <p:cNvSpPr/>
              <p:nvPr/>
            </p:nvSpPr>
            <p:spPr bwMode="auto">
              <a:xfrm>
                <a:off x="8671230" y="1433779"/>
                <a:ext cx="2328091" cy="2431064"/>
              </a:xfrm>
              <a:custGeom>
                <a:avLst/>
                <a:gdLst>
                  <a:gd name="T0" fmla="*/ 271 w 352"/>
                  <a:gd name="T1" fmla="*/ 4 h 371"/>
                  <a:gd name="T2" fmla="*/ 233 w 352"/>
                  <a:gd name="T3" fmla="*/ 36 h 371"/>
                  <a:gd name="T4" fmla="*/ 193 w 352"/>
                  <a:gd name="T5" fmla="*/ 41 h 371"/>
                  <a:gd name="T6" fmla="*/ 132 w 352"/>
                  <a:gd name="T7" fmla="*/ 18 h 371"/>
                  <a:gd name="T8" fmla="*/ 82 w 352"/>
                  <a:gd name="T9" fmla="*/ 119 h 371"/>
                  <a:gd name="T10" fmla="*/ 77 w 352"/>
                  <a:gd name="T11" fmla="*/ 134 h 371"/>
                  <a:gd name="T12" fmla="*/ 71 w 352"/>
                  <a:gd name="T13" fmla="*/ 130 h 371"/>
                  <a:gd name="T14" fmla="*/ 65 w 352"/>
                  <a:gd name="T15" fmla="*/ 127 h 371"/>
                  <a:gd name="T16" fmla="*/ 58 w 352"/>
                  <a:gd name="T17" fmla="*/ 125 h 371"/>
                  <a:gd name="T18" fmla="*/ 36 w 352"/>
                  <a:gd name="T19" fmla="*/ 127 h 371"/>
                  <a:gd name="T20" fmla="*/ 8 w 352"/>
                  <a:gd name="T21" fmla="*/ 155 h 371"/>
                  <a:gd name="T22" fmla="*/ 1 w 352"/>
                  <a:gd name="T23" fmla="*/ 199 h 371"/>
                  <a:gd name="T24" fmla="*/ 19 w 352"/>
                  <a:gd name="T25" fmla="*/ 231 h 371"/>
                  <a:gd name="T26" fmla="*/ 40 w 352"/>
                  <a:gd name="T27" fmla="*/ 237 h 371"/>
                  <a:gd name="T28" fmla="*/ 47 w 352"/>
                  <a:gd name="T29" fmla="*/ 236 h 371"/>
                  <a:gd name="T30" fmla="*/ 54 w 352"/>
                  <a:gd name="T31" fmla="*/ 234 h 371"/>
                  <a:gd name="T32" fmla="*/ 61 w 352"/>
                  <a:gd name="T33" fmla="*/ 231 h 371"/>
                  <a:gd name="T34" fmla="*/ 61 w 352"/>
                  <a:gd name="T35" fmla="*/ 246 h 371"/>
                  <a:gd name="T36" fmla="*/ 126 w 352"/>
                  <a:gd name="T37" fmla="*/ 343 h 371"/>
                  <a:gd name="T38" fmla="*/ 126 w 352"/>
                  <a:gd name="T39" fmla="*/ 333 h 371"/>
                  <a:gd name="T40" fmla="*/ 127 w 352"/>
                  <a:gd name="T41" fmla="*/ 323 h 371"/>
                  <a:gd name="T42" fmla="*/ 153 w 352"/>
                  <a:gd name="T43" fmla="*/ 273 h 371"/>
                  <a:gd name="T44" fmla="*/ 201 w 352"/>
                  <a:gd name="T45" fmla="*/ 256 h 371"/>
                  <a:gd name="T46" fmla="*/ 242 w 352"/>
                  <a:gd name="T47" fmla="*/ 283 h 371"/>
                  <a:gd name="T48" fmla="*/ 253 w 352"/>
                  <a:gd name="T49" fmla="*/ 340 h 371"/>
                  <a:gd name="T50" fmla="*/ 251 w 352"/>
                  <a:gd name="T51" fmla="*/ 350 h 371"/>
                  <a:gd name="T52" fmla="*/ 247 w 352"/>
                  <a:gd name="T53" fmla="*/ 360 h 371"/>
                  <a:gd name="T54" fmla="*/ 332 w 352"/>
                  <a:gd name="T55" fmla="*/ 310 h 371"/>
                  <a:gd name="T56" fmla="*/ 314 w 352"/>
                  <a:gd name="T57" fmla="*/ 198 h 371"/>
                  <a:gd name="T58" fmla="*/ 313 w 352"/>
                  <a:gd name="T59" fmla="*/ 139 h 371"/>
                  <a:gd name="T60" fmla="*/ 343 w 352"/>
                  <a:gd name="T61" fmla="*/ 103 h 371"/>
                  <a:gd name="T62" fmla="*/ 349 w 352"/>
                  <a:gd name="T63" fmla="*/ 48 h 371"/>
                  <a:gd name="T64" fmla="*/ 320 w 352"/>
                  <a:gd name="T65" fmla="*/ 6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2" h="371">
                    <a:moveTo>
                      <a:pt x="295" y="0"/>
                    </a:moveTo>
                    <a:cubicBezTo>
                      <a:pt x="286" y="0"/>
                      <a:pt x="278" y="1"/>
                      <a:pt x="271" y="4"/>
                    </a:cubicBezTo>
                    <a:cubicBezTo>
                      <a:pt x="263" y="7"/>
                      <a:pt x="256" y="11"/>
                      <a:pt x="250" y="17"/>
                    </a:cubicBezTo>
                    <a:cubicBezTo>
                      <a:pt x="243" y="22"/>
                      <a:pt x="237" y="29"/>
                      <a:pt x="233" y="36"/>
                    </a:cubicBezTo>
                    <a:cubicBezTo>
                      <a:pt x="228" y="43"/>
                      <a:pt x="224" y="51"/>
                      <a:pt x="221" y="60"/>
                    </a:cubicBezTo>
                    <a:cubicBezTo>
                      <a:pt x="212" y="53"/>
                      <a:pt x="203" y="47"/>
                      <a:pt x="193" y="41"/>
                    </a:cubicBezTo>
                    <a:cubicBezTo>
                      <a:pt x="184" y="36"/>
                      <a:pt x="174" y="31"/>
                      <a:pt x="163" y="27"/>
                    </a:cubicBezTo>
                    <a:cubicBezTo>
                      <a:pt x="153" y="23"/>
                      <a:pt x="143" y="20"/>
                      <a:pt x="132" y="18"/>
                    </a:cubicBezTo>
                    <a:cubicBezTo>
                      <a:pt x="121" y="15"/>
                      <a:pt x="110" y="14"/>
                      <a:pt x="99" y="13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79" y="136"/>
                      <a:pt x="79" y="136"/>
                      <a:pt x="79" y="136"/>
                    </a:cubicBezTo>
                    <a:cubicBezTo>
                      <a:pt x="78" y="135"/>
                      <a:pt x="77" y="135"/>
                      <a:pt x="77" y="134"/>
                    </a:cubicBezTo>
                    <a:cubicBezTo>
                      <a:pt x="76" y="133"/>
                      <a:pt x="75" y="132"/>
                      <a:pt x="74" y="132"/>
                    </a:cubicBezTo>
                    <a:cubicBezTo>
                      <a:pt x="73" y="131"/>
                      <a:pt x="72" y="130"/>
                      <a:pt x="71" y="130"/>
                    </a:cubicBezTo>
                    <a:cubicBezTo>
                      <a:pt x="70" y="129"/>
                      <a:pt x="69" y="129"/>
                      <a:pt x="69" y="128"/>
                    </a:cubicBezTo>
                    <a:cubicBezTo>
                      <a:pt x="67" y="128"/>
                      <a:pt x="66" y="127"/>
                      <a:pt x="65" y="127"/>
                    </a:cubicBezTo>
                    <a:cubicBezTo>
                      <a:pt x="64" y="126"/>
                      <a:pt x="63" y="126"/>
                      <a:pt x="62" y="125"/>
                    </a:cubicBezTo>
                    <a:cubicBezTo>
                      <a:pt x="61" y="125"/>
                      <a:pt x="59" y="125"/>
                      <a:pt x="58" y="125"/>
                    </a:cubicBezTo>
                    <a:cubicBezTo>
                      <a:pt x="57" y="124"/>
                      <a:pt x="56" y="124"/>
                      <a:pt x="54" y="124"/>
                    </a:cubicBezTo>
                    <a:cubicBezTo>
                      <a:pt x="48" y="124"/>
                      <a:pt x="42" y="125"/>
                      <a:pt x="36" y="127"/>
                    </a:cubicBezTo>
                    <a:cubicBezTo>
                      <a:pt x="30" y="130"/>
                      <a:pt x="25" y="134"/>
                      <a:pt x="20" y="138"/>
                    </a:cubicBezTo>
                    <a:cubicBezTo>
                      <a:pt x="15" y="143"/>
                      <a:pt x="11" y="149"/>
                      <a:pt x="8" y="155"/>
                    </a:cubicBezTo>
                    <a:cubicBezTo>
                      <a:pt x="5" y="162"/>
                      <a:pt x="2" y="169"/>
                      <a:pt x="1" y="177"/>
                    </a:cubicBezTo>
                    <a:cubicBezTo>
                      <a:pt x="0" y="184"/>
                      <a:pt x="0" y="192"/>
                      <a:pt x="1" y="199"/>
                    </a:cubicBezTo>
                    <a:cubicBezTo>
                      <a:pt x="2" y="205"/>
                      <a:pt x="4" y="212"/>
                      <a:pt x="7" y="217"/>
                    </a:cubicBezTo>
                    <a:cubicBezTo>
                      <a:pt x="11" y="223"/>
                      <a:pt x="15" y="227"/>
                      <a:pt x="19" y="231"/>
                    </a:cubicBezTo>
                    <a:cubicBezTo>
                      <a:pt x="24" y="234"/>
                      <a:pt x="30" y="236"/>
                      <a:pt x="36" y="237"/>
                    </a:cubicBezTo>
                    <a:cubicBezTo>
                      <a:pt x="37" y="237"/>
                      <a:pt x="39" y="237"/>
                      <a:pt x="40" y="237"/>
                    </a:cubicBezTo>
                    <a:cubicBezTo>
                      <a:pt x="41" y="237"/>
                      <a:pt x="42" y="237"/>
                      <a:pt x="44" y="237"/>
                    </a:cubicBezTo>
                    <a:cubicBezTo>
                      <a:pt x="45" y="237"/>
                      <a:pt x="46" y="236"/>
                      <a:pt x="47" y="236"/>
                    </a:cubicBezTo>
                    <a:cubicBezTo>
                      <a:pt x="49" y="236"/>
                      <a:pt x="50" y="236"/>
                      <a:pt x="51" y="235"/>
                    </a:cubicBezTo>
                    <a:cubicBezTo>
                      <a:pt x="52" y="235"/>
                      <a:pt x="53" y="235"/>
                      <a:pt x="54" y="234"/>
                    </a:cubicBezTo>
                    <a:cubicBezTo>
                      <a:pt x="56" y="234"/>
                      <a:pt x="57" y="233"/>
                      <a:pt x="58" y="233"/>
                    </a:cubicBezTo>
                    <a:cubicBezTo>
                      <a:pt x="59" y="232"/>
                      <a:pt x="60" y="232"/>
                      <a:pt x="61" y="231"/>
                    </a:cubicBezTo>
                    <a:cubicBezTo>
                      <a:pt x="62" y="230"/>
                      <a:pt x="63" y="230"/>
                      <a:pt x="64" y="229"/>
                    </a:cubicBezTo>
                    <a:cubicBezTo>
                      <a:pt x="61" y="246"/>
                      <a:pt x="61" y="246"/>
                      <a:pt x="61" y="246"/>
                    </a:cubicBezTo>
                    <a:cubicBezTo>
                      <a:pt x="47" y="332"/>
                      <a:pt x="47" y="332"/>
                      <a:pt x="47" y="332"/>
                    </a:cubicBezTo>
                    <a:cubicBezTo>
                      <a:pt x="126" y="343"/>
                      <a:pt x="126" y="343"/>
                      <a:pt x="126" y="343"/>
                    </a:cubicBezTo>
                    <a:cubicBezTo>
                      <a:pt x="126" y="342"/>
                      <a:pt x="126" y="340"/>
                      <a:pt x="126" y="338"/>
                    </a:cubicBezTo>
                    <a:cubicBezTo>
                      <a:pt x="126" y="337"/>
                      <a:pt x="126" y="335"/>
                      <a:pt x="126" y="333"/>
                    </a:cubicBezTo>
                    <a:cubicBezTo>
                      <a:pt x="126" y="332"/>
                      <a:pt x="126" y="330"/>
                      <a:pt x="126" y="328"/>
                    </a:cubicBezTo>
                    <a:cubicBezTo>
                      <a:pt x="127" y="327"/>
                      <a:pt x="127" y="325"/>
                      <a:pt x="127" y="323"/>
                    </a:cubicBezTo>
                    <a:cubicBezTo>
                      <a:pt x="129" y="313"/>
                      <a:pt x="132" y="303"/>
                      <a:pt x="136" y="295"/>
                    </a:cubicBezTo>
                    <a:cubicBezTo>
                      <a:pt x="141" y="287"/>
                      <a:pt x="147" y="279"/>
                      <a:pt x="153" y="273"/>
                    </a:cubicBezTo>
                    <a:cubicBezTo>
                      <a:pt x="160" y="267"/>
                      <a:pt x="167" y="262"/>
                      <a:pt x="175" y="259"/>
                    </a:cubicBezTo>
                    <a:cubicBezTo>
                      <a:pt x="183" y="256"/>
                      <a:pt x="192" y="255"/>
                      <a:pt x="201" y="256"/>
                    </a:cubicBezTo>
                    <a:cubicBezTo>
                      <a:pt x="209" y="257"/>
                      <a:pt x="217" y="260"/>
                      <a:pt x="225" y="265"/>
                    </a:cubicBezTo>
                    <a:cubicBezTo>
                      <a:pt x="232" y="269"/>
                      <a:pt x="238" y="276"/>
                      <a:pt x="242" y="283"/>
                    </a:cubicBezTo>
                    <a:cubicBezTo>
                      <a:pt x="247" y="291"/>
                      <a:pt x="251" y="300"/>
                      <a:pt x="253" y="309"/>
                    </a:cubicBezTo>
                    <a:cubicBezTo>
                      <a:pt x="254" y="319"/>
                      <a:pt x="255" y="329"/>
                      <a:pt x="253" y="340"/>
                    </a:cubicBezTo>
                    <a:cubicBezTo>
                      <a:pt x="253" y="342"/>
                      <a:pt x="252" y="343"/>
                      <a:pt x="252" y="345"/>
                    </a:cubicBezTo>
                    <a:cubicBezTo>
                      <a:pt x="252" y="347"/>
                      <a:pt x="251" y="349"/>
                      <a:pt x="251" y="350"/>
                    </a:cubicBezTo>
                    <a:cubicBezTo>
                      <a:pt x="250" y="352"/>
                      <a:pt x="250" y="354"/>
                      <a:pt x="249" y="355"/>
                    </a:cubicBezTo>
                    <a:cubicBezTo>
                      <a:pt x="248" y="357"/>
                      <a:pt x="248" y="359"/>
                      <a:pt x="247" y="360"/>
                    </a:cubicBezTo>
                    <a:cubicBezTo>
                      <a:pt x="328" y="371"/>
                      <a:pt x="328" y="371"/>
                      <a:pt x="328" y="371"/>
                    </a:cubicBezTo>
                    <a:cubicBezTo>
                      <a:pt x="331" y="351"/>
                      <a:pt x="332" y="330"/>
                      <a:pt x="332" y="310"/>
                    </a:cubicBezTo>
                    <a:cubicBezTo>
                      <a:pt x="332" y="290"/>
                      <a:pt x="330" y="271"/>
                      <a:pt x="327" y="252"/>
                    </a:cubicBezTo>
                    <a:cubicBezTo>
                      <a:pt x="324" y="233"/>
                      <a:pt x="320" y="215"/>
                      <a:pt x="314" y="198"/>
                    </a:cubicBezTo>
                    <a:cubicBezTo>
                      <a:pt x="308" y="180"/>
                      <a:pt x="301" y="164"/>
                      <a:pt x="293" y="149"/>
                    </a:cubicBezTo>
                    <a:cubicBezTo>
                      <a:pt x="300" y="146"/>
                      <a:pt x="307" y="143"/>
                      <a:pt x="313" y="139"/>
                    </a:cubicBezTo>
                    <a:cubicBezTo>
                      <a:pt x="319" y="134"/>
                      <a:pt x="325" y="129"/>
                      <a:pt x="330" y="123"/>
                    </a:cubicBezTo>
                    <a:cubicBezTo>
                      <a:pt x="335" y="117"/>
                      <a:pt x="339" y="110"/>
                      <a:pt x="343" y="103"/>
                    </a:cubicBezTo>
                    <a:cubicBezTo>
                      <a:pt x="346" y="95"/>
                      <a:pt x="348" y="87"/>
                      <a:pt x="350" y="79"/>
                    </a:cubicBezTo>
                    <a:cubicBezTo>
                      <a:pt x="352" y="68"/>
                      <a:pt x="351" y="58"/>
                      <a:pt x="349" y="48"/>
                    </a:cubicBezTo>
                    <a:cubicBezTo>
                      <a:pt x="347" y="39"/>
                      <a:pt x="343" y="30"/>
                      <a:pt x="338" y="23"/>
                    </a:cubicBezTo>
                    <a:cubicBezTo>
                      <a:pt x="333" y="16"/>
                      <a:pt x="327" y="10"/>
                      <a:pt x="320" y="6"/>
                    </a:cubicBezTo>
                    <a:cubicBezTo>
                      <a:pt x="312" y="2"/>
                      <a:pt x="304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îšlïḍê">
                <a:extLst>
                  <a:ext uri="{FF2B5EF4-FFF2-40B4-BE49-F238E27FC236}">
                    <a16:creationId xmlns:a16="http://schemas.microsoft.com/office/drawing/2014/main" id="{0700FA3F-75BD-4914-8604-97C8D2319E7E}"/>
                  </a:ext>
                </a:extLst>
              </p:cNvPr>
              <p:cNvSpPr/>
              <p:nvPr/>
            </p:nvSpPr>
            <p:spPr bwMode="auto">
              <a:xfrm>
                <a:off x="8527611" y="3166571"/>
                <a:ext cx="2202694" cy="2686277"/>
              </a:xfrm>
              <a:custGeom>
                <a:avLst/>
                <a:gdLst>
                  <a:gd name="T0" fmla="*/ 205 w 333"/>
                  <a:gd name="T1" fmla="*/ 0 h 410"/>
                  <a:gd name="T2" fmla="*/ 185 w 333"/>
                  <a:gd name="T3" fmla="*/ 3 h 410"/>
                  <a:gd name="T4" fmla="*/ 167 w 333"/>
                  <a:gd name="T5" fmla="*/ 14 h 410"/>
                  <a:gd name="T6" fmla="*/ 154 w 333"/>
                  <a:gd name="T7" fmla="*/ 31 h 410"/>
                  <a:gd name="T8" fmla="*/ 146 w 333"/>
                  <a:gd name="T9" fmla="*/ 54 h 410"/>
                  <a:gd name="T10" fmla="*/ 146 w 333"/>
                  <a:gd name="T11" fmla="*/ 59 h 410"/>
                  <a:gd name="T12" fmla="*/ 145 w 333"/>
                  <a:gd name="T13" fmla="*/ 64 h 410"/>
                  <a:gd name="T14" fmla="*/ 146 w 333"/>
                  <a:gd name="T15" fmla="*/ 69 h 410"/>
                  <a:gd name="T16" fmla="*/ 146 w 333"/>
                  <a:gd name="T17" fmla="*/ 74 h 410"/>
                  <a:gd name="T18" fmla="*/ 150 w 333"/>
                  <a:gd name="T19" fmla="*/ 90 h 410"/>
                  <a:gd name="T20" fmla="*/ 136 w 333"/>
                  <a:gd name="T21" fmla="*/ 88 h 410"/>
                  <a:gd name="T22" fmla="*/ 52 w 333"/>
                  <a:gd name="T23" fmla="*/ 76 h 410"/>
                  <a:gd name="T24" fmla="*/ 36 w 333"/>
                  <a:gd name="T25" fmla="*/ 170 h 410"/>
                  <a:gd name="T26" fmla="*/ 41 w 333"/>
                  <a:gd name="T27" fmla="*/ 169 h 410"/>
                  <a:gd name="T28" fmla="*/ 46 w 333"/>
                  <a:gd name="T29" fmla="*/ 169 h 410"/>
                  <a:gd name="T30" fmla="*/ 50 w 333"/>
                  <a:gd name="T31" fmla="*/ 169 h 410"/>
                  <a:gd name="T32" fmla="*/ 55 w 333"/>
                  <a:gd name="T33" fmla="*/ 169 h 410"/>
                  <a:gd name="T34" fmla="*/ 77 w 333"/>
                  <a:gd name="T35" fmla="*/ 179 h 410"/>
                  <a:gd name="T36" fmla="*/ 93 w 333"/>
                  <a:gd name="T37" fmla="*/ 198 h 410"/>
                  <a:gd name="T38" fmla="*/ 102 w 333"/>
                  <a:gd name="T39" fmla="*/ 224 h 410"/>
                  <a:gd name="T40" fmla="*/ 102 w 333"/>
                  <a:gd name="T41" fmla="*/ 254 h 410"/>
                  <a:gd name="T42" fmla="*/ 93 w 333"/>
                  <a:gd name="T43" fmla="*/ 282 h 410"/>
                  <a:gd name="T44" fmla="*/ 76 w 333"/>
                  <a:gd name="T45" fmla="*/ 302 h 410"/>
                  <a:gd name="T46" fmla="*/ 55 w 333"/>
                  <a:gd name="T47" fmla="*/ 314 h 410"/>
                  <a:gd name="T48" fmla="*/ 32 w 333"/>
                  <a:gd name="T49" fmla="*/ 314 h 410"/>
                  <a:gd name="T50" fmla="*/ 14 w 333"/>
                  <a:gd name="T51" fmla="*/ 306 h 410"/>
                  <a:gd name="T52" fmla="*/ 0 w 333"/>
                  <a:gd name="T53" fmla="*/ 397 h 410"/>
                  <a:gd name="T54" fmla="*/ 156 w 333"/>
                  <a:gd name="T55" fmla="*/ 376 h 410"/>
                  <a:gd name="T56" fmla="*/ 141 w 333"/>
                  <a:gd name="T57" fmla="*/ 361 h 410"/>
                  <a:gd name="T58" fmla="*/ 131 w 333"/>
                  <a:gd name="T59" fmla="*/ 342 h 410"/>
                  <a:gd name="T60" fmla="*/ 126 w 333"/>
                  <a:gd name="T61" fmla="*/ 319 h 410"/>
                  <a:gd name="T62" fmla="*/ 126 w 333"/>
                  <a:gd name="T63" fmla="*/ 295 h 410"/>
                  <a:gd name="T64" fmla="*/ 136 w 333"/>
                  <a:gd name="T65" fmla="*/ 267 h 410"/>
                  <a:gd name="T66" fmla="*/ 153 w 333"/>
                  <a:gd name="T67" fmla="*/ 246 h 410"/>
                  <a:gd name="T68" fmla="*/ 175 w 333"/>
                  <a:gd name="T69" fmla="*/ 234 h 410"/>
                  <a:gd name="T70" fmla="*/ 201 w 333"/>
                  <a:gd name="T71" fmla="*/ 233 h 410"/>
                  <a:gd name="T72" fmla="*/ 254 w 333"/>
                  <a:gd name="T73" fmla="*/ 294 h 410"/>
                  <a:gd name="T74" fmla="*/ 333 w 333"/>
                  <a:gd name="T75" fmla="*/ 116 h 410"/>
                  <a:gd name="T76" fmla="*/ 246 w 333"/>
                  <a:gd name="T77" fmla="*/ 104 h 410"/>
                  <a:gd name="T78" fmla="*/ 231 w 333"/>
                  <a:gd name="T79" fmla="*/ 102 h 410"/>
                  <a:gd name="T80" fmla="*/ 234 w 333"/>
                  <a:gd name="T81" fmla="*/ 98 h 410"/>
                  <a:gd name="T82" fmla="*/ 236 w 333"/>
                  <a:gd name="T83" fmla="*/ 95 h 410"/>
                  <a:gd name="T84" fmla="*/ 238 w 333"/>
                  <a:gd name="T85" fmla="*/ 91 h 410"/>
                  <a:gd name="T86" fmla="*/ 240 w 333"/>
                  <a:gd name="T87" fmla="*/ 87 h 410"/>
                  <a:gd name="T88" fmla="*/ 242 w 333"/>
                  <a:gd name="T89" fmla="*/ 82 h 410"/>
                  <a:gd name="T90" fmla="*/ 244 w 333"/>
                  <a:gd name="T91" fmla="*/ 78 h 410"/>
                  <a:gd name="T92" fmla="*/ 246 w 333"/>
                  <a:gd name="T93" fmla="*/ 72 h 410"/>
                  <a:gd name="T94" fmla="*/ 247 w 333"/>
                  <a:gd name="T95" fmla="*/ 67 h 410"/>
                  <a:gd name="T96" fmla="*/ 246 w 333"/>
                  <a:gd name="T97" fmla="*/ 43 h 410"/>
                  <a:gd name="T98" fmla="*/ 238 w 333"/>
                  <a:gd name="T99" fmla="*/ 22 h 410"/>
                  <a:gd name="T100" fmla="*/ 224 w 333"/>
                  <a:gd name="T101" fmla="*/ 7 h 410"/>
                  <a:gd name="T102" fmla="*/ 205 w 333"/>
                  <a:gd name="T103" fmla="*/ 0 h 410"/>
                  <a:gd name="T104" fmla="*/ 205 w 333"/>
                  <a:gd name="T105" fmla="*/ 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33" h="410">
                    <a:moveTo>
                      <a:pt x="205" y="0"/>
                    </a:moveTo>
                    <a:cubicBezTo>
                      <a:pt x="198" y="0"/>
                      <a:pt x="192" y="1"/>
                      <a:pt x="185" y="3"/>
                    </a:cubicBezTo>
                    <a:cubicBezTo>
                      <a:pt x="179" y="5"/>
                      <a:pt x="173" y="9"/>
                      <a:pt x="167" y="14"/>
                    </a:cubicBezTo>
                    <a:cubicBezTo>
                      <a:pt x="162" y="19"/>
                      <a:pt x="157" y="25"/>
                      <a:pt x="154" y="31"/>
                    </a:cubicBezTo>
                    <a:cubicBezTo>
                      <a:pt x="150" y="38"/>
                      <a:pt x="148" y="46"/>
                      <a:pt x="146" y="54"/>
                    </a:cubicBezTo>
                    <a:cubicBezTo>
                      <a:pt x="146" y="55"/>
                      <a:pt x="146" y="57"/>
                      <a:pt x="146" y="59"/>
                    </a:cubicBezTo>
                    <a:cubicBezTo>
                      <a:pt x="146" y="61"/>
                      <a:pt x="145" y="62"/>
                      <a:pt x="145" y="64"/>
                    </a:cubicBezTo>
                    <a:cubicBezTo>
                      <a:pt x="145" y="66"/>
                      <a:pt x="145" y="67"/>
                      <a:pt x="146" y="69"/>
                    </a:cubicBezTo>
                    <a:cubicBezTo>
                      <a:pt x="146" y="71"/>
                      <a:pt x="146" y="72"/>
                      <a:pt x="146" y="74"/>
                    </a:cubicBezTo>
                    <a:cubicBezTo>
                      <a:pt x="147" y="80"/>
                      <a:pt x="148" y="85"/>
                      <a:pt x="150" y="90"/>
                    </a:cubicBezTo>
                    <a:cubicBezTo>
                      <a:pt x="136" y="88"/>
                      <a:pt x="136" y="88"/>
                      <a:pt x="136" y="88"/>
                    </a:cubicBezTo>
                    <a:cubicBezTo>
                      <a:pt x="52" y="76"/>
                      <a:pt x="52" y="76"/>
                      <a:pt x="52" y="76"/>
                    </a:cubicBezTo>
                    <a:cubicBezTo>
                      <a:pt x="36" y="170"/>
                      <a:pt x="36" y="170"/>
                      <a:pt x="36" y="170"/>
                    </a:cubicBezTo>
                    <a:cubicBezTo>
                      <a:pt x="38" y="170"/>
                      <a:pt x="40" y="169"/>
                      <a:pt x="41" y="169"/>
                    </a:cubicBezTo>
                    <a:cubicBezTo>
                      <a:pt x="43" y="169"/>
                      <a:pt x="44" y="169"/>
                      <a:pt x="46" y="169"/>
                    </a:cubicBezTo>
                    <a:cubicBezTo>
                      <a:pt x="47" y="169"/>
                      <a:pt x="49" y="169"/>
                      <a:pt x="50" y="169"/>
                    </a:cubicBezTo>
                    <a:cubicBezTo>
                      <a:pt x="52" y="169"/>
                      <a:pt x="54" y="169"/>
                      <a:pt x="55" y="169"/>
                    </a:cubicBezTo>
                    <a:cubicBezTo>
                      <a:pt x="63" y="171"/>
                      <a:pt x="70" y="174"/>
                      <a:pt x="77" y="179"/>
                    </a:cubicBezTo>
                    <a:cubicBezTo>
                      <a:pt x="83" y="184"/>
                      <a:pt x="89" y="191"/>
                      <a:pt x="93" y="198"/>
                    </a:cubicBezTo>
                    <a:cubicBezTo>
                      <a:pt x="97" y="206"/>
                      <a:pt x="100" y="215"/>
                      <a:pt x="102" y="224"/>
                    </a:cubicBezTo>
                    <a:cubicBezTo>
                      <a:pt x="104" y="234"/>
                      <a:pt x="104" y="244"/>
                      <a:pt x="102" y="254"/>
                    </a:cubicBezTo>
                    <a:cubicBezTo>
                      <a:pt x="100" y="264"/>
                      <a:pt x="97" y="273"/>
                      <a:pt x="93" y="282"/>
                    </a:cubicBezTo>
                    <a:cubicBezTo>
                      <a:pt x="88" y="290"/>
                      <a:pt x="83" y="297"/>
                      <a:pt x="76" y="302"/>
                    </a:cubicBezTo>
                    <a:cubicBezTo>
                      <a:pt x="70" y="308"/>
                      <a:pt x="63" y="312"/>
                      <a:pt x="55" y="314"/>
                    </a:cubicBezTo>
                    <a:cubicBezTo>
                      <a:pt x="48" y="316"/>
                      <a:pt x="40" y="316"/>
                      <a:pt x="32" y="314"/>
                    </a:cubicBezTo>
                    <a:cubicBezTo>
                      <a:pt x="25" y="313"/>
                      <a:pt x="20" y="310"/>
                      <a:pt x="14" y="306"/>
                    </a:cubicBezTo>
                    <a:cubicBezTo>
                      <a:pt x="0" y="397"/>
                      <a:pt x="0" y="397"/>
                      <a:pt x="0" y="397"/>
                    </a:cubicBezTo>
                    <a:cubicBezTo>
                      <a:pt x="53" y="410"/>
                      <a:pt x="108" y="401"/>
                      <a:pt x="156" y="376"/>
                    </a:cubicBezTo>
                    <a:cubicBezTo>
                      <a:pt x="150" y="372"/>
                      <a:pt x="145" y="367"/>
                      <a:pt x="141" y="361"/>
                    </a:cubicBezTo>
                    <a:cubicBezTo>
                      <a:pt x="137" y="355"/>
                      <a:pt x="134" y="349"/>
                      <a:pt x="131" y="342"/>
                    </a:cubicBezTo>
                    <a:cubicBezTo>
                      <a:pt x="128" y="335"/>
                      <a:pt x="126" y="327"/>
                      <a:pt x="126" y="319"/>
                    </a:cubicBezTo>
                    <a:cubicBezTo>
                      <a:pt x="125" y="312"/>
                      <a:pt x="125" y="304"/>
                      <a:pt x="126" y="295"/>
                    </a:cubicBezTo>
                    <a:cubicBezTo>
                      <a:pt x="128" y="285"/>
                      <a:pt x="131" y="276"/>
                      <a:pt x="136" y="267"/>
                    </a:cubicBezTo>
                    <a:cubicBezTo>
                      <a:pt x="140" y="259"/>
                      <a:pt x="146" y="252"/>
                      <a:pt x="153" y="246"/>
                    </a:cubicBezTo>
                    <a:cubicBezTo>
                      <a:pt x="160" y="240"/>
                      <a:pt x="167" y="236"/>
                      <a:pt x="175" y="234"/>
                    </a:cubicBezTo>
                    <a:cubicBezTo>
                      <a:pt x="184" y="231"/>
                      <a:pt x="192" y="231"/>
                      <a:pt x="201" y="233"/>
                    </a:cubicBezTo>
                    <a:cubicBezTo>
                      <a:pt x="230" y="238"/>
                      <a:pt x="249" y="266"/>
                      <a:pt x="254" y="294"/>
                    </a:cubicBezTo>
                    <a:cubicBezTo>
                      <a:pt x="295" y="243"/>
                      <a:pt x="321" y="181"/>
                      <a:pt x="333" y="116"/>
                    </a:cubicBezTo>
                    <a:cubicBezTo>
                      <a:pt x="246" y="104"/>
                      <a:pt x="246" y="104"/>
                      <a:pt x="246" y="104"/>
                    </a:cubicBezTo>
                    <a:cubicBezTo>
                      <a:pt x="231" y="102"/>
                      <a:pt x="231" y="102"/>
                      <a:pt x="231" y="102"/>
                    </a:cubicBezTo>
                    <a:cubicBezTo>
                      <a:pt x="232" y="101"/>
                      <a:pt x="233" y="100"/>
                      <a:pt x="234" y="98"/>
                    </a:cubicBezTo>
                    <a:cubicBezTo>
                      <a:pt x="234" y="97"/>
                      <a:pt x="235" y="96"/>
                      <a:pt x="236" y="95"/>
                    </a:cubicBezTo>
                    <a:cubicBezTo>
                      <a:pt x="237" y="94"/>
                      <a:pt x="238" y="92"/>
                      <a:pt x="238" y="91"/>
                    </a:cubicBezTo>
                    <a:cubicBezTo>
                      <a:pt x="239" y="90"/>
                      <a:pt x="240" y="89"/>
                      <a:pt x="240" y="87"/>
                    </a:cubicBezTo>
                    <a:cubicBezTo>
                      <a:pt x="241" y="86"/>
                      <a:pt x="242" y="84"/>
                      <a:pt x="242" y="82"/>
                    </a:cubicBezTo>
                    <a:cubicBezTo>
                      <a:pt x="243" y="81"/>
                      <a:pt x="244" y="79"/>
                      <a:pt x="244" y="78"/>
                    </a:cubicBezTo>
                    <a:cubicBezTo>
                      <a:pt x="245" y="76"/>
                      <a:pt x="245" y="74"/>
                      <a:pt x="246" y="72"/>
                    </a:cubicBezTo>
                    <a:cubicBezTo>
                      <a:pt x="246" y="71"/>
                      <a:pt x="246" y="69"/>
                      <a:pt x="247" y="67"/>
                    </a:cubicBezTo>
                    <a:cubicBezTo>
                      <a:pt x="248" y="59"/>
                      <a:pt x="248" y="50"/>
                      <a:pt x="246" y="43"/>
                    </a:cubicBezTo>
                    <a:cubicBezTo>
                      <a:pt x="245" y="35"/>
                      <a:pt x="242" y="28"/>
                      <a:pt x="238" y="22"/>
                    </a:cubicBezTo>
                    <a:cubicBezTo>
                      <a:pt x="235" y="16"/>
                      <a:pt x="230" y="11"/>
                      <a:pt x="224" y="7"/>
                    </a:cubicBezTo>
                    <a:cubicBezTo>
                      <a:pt x="219" y="4"/>
                      <a:pt x="212" y="1"/>
                      <a:pt x="205" y="0"/>
                    </a:cubicBezTo>
                    <a:cubicBezTo>
                      <a:pt x="198" y="0"/>
                      <a:pt x="212" y="1"/>
                      <a:pt x="205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369A86A9-729B-4C0F-B0D9-CDB452D9EA83}"/>
                </a:ext>
              </a:extLst>
            </p:cNvPr>
            <p:cNvCxnSpPr/>
            <p:nvPr/>
          </p:nvCxnSpPr>
          <p:spPr>
            <a:xfrm flipH="1">
              <a:off x="669925" y="5225107"/>
              <a:ext cx="3734072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4DBD90B-7B28-46FB-B2ED-69ED8B7483C5}"/>
                </a:ext>
              </a:extLst>
            </p:cNvPr>
            <p:cNvCxnSpPr/>
            <p:nvPr/>
          </p:nvCxnSpPr>
          <p:spPr>
            <a:xfrm>
              <a:off x="7581438" y="1600201"/>
              <a:ext cx="393905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îsḻíde">
              <a:extLst>
                <a:ext uri="{FF2B5EF4-FFF2-40B4-BE49-F238E27FC236}">
                  <a16:creationId xmlns:a16="http://schemas.microsoft.com/office/drawing/2014/main" id="{AB2DA656-045D-4CCF-B938-1BD4BBBBB6D5}"/>
                </a:ext>
              </a:extLst>
            </p:cNvPr>
            <p:cNvSpPr txBox="1"/>
            <p:nvPr/>
          </p:nvSpPr>
          <p:spPr bwMode="auto">
            <a:xfrm>
              <a:off x="8436001" y="1146697"/>
              <a:ext cx="308289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sz="2000" b="1" dirty="0">
                  <a:solidFill>
                    <a:srgbClr val="000000"/>
                  </a:solidFill>
                </a:rPr>
                <a:t>题材份额</a:t>
              </a:r>
              <a:endParaRPr lang="en-US" altLang="zh-CN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10" name="ísľïḓè">
              <a:extLst>
                <a:ext uri="{FF2B5EF4-FFF2-40B4-BE49-F238E27FC236}">
                  <a16:creationId xmlns:a16="http://schemas.microsoft.com/office/drawing/2014/main" id="{6251B452-A773-4201-BC1B-76F4532DF6F5}"/>
                </a:ext>
              </a:extLst>
            </p:cNvPr>
            <p:cNvSpPr/>
            <p:nvPr/>
          </p:nvSpPr>
          <p:spPr bwMode="auto">
            <a:xfrm>
              <a:off x="8436001" y="1588503"/>
              <a:ext cx="3082899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100" dirty="0">
                <a:solidFill>
                  <a:srgbClr val="000000"/>
                </a:solidFill>
              </a:endParaRPr>
            </a:p>
          </p:txBody>
        </p:sp>
        <p:sp>
          <p:nvSpPr>
            <p:cNvPr id="11" name="ïşlïḑe">
              <a:extLst>
                <a:ext uri="{FF2B5EF4-FFF2-40B4-BE49-F238E27FC236}">
                  <a16:creationId xmlns:a16="http://schemas.microsoft.com/office/drawing/2014/main" id="{34F8B042-9DFC-4B6B-A6FD-95F869A6C0D0}"/>
                </a:ext>
              </a:extLst>
            </p:cNvPr>
            <p:cNvSpPr txBox="1"/>
            <p:nvPr/>
          </p:nvSpPr>
          <p:spPr bwMode="auto">
            <a:xfrm>
              <a:off x="673101" y="4783138"/>
              <a:ext cx="308289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000" b="1" dirty="0">
                  <a:solidFill>
                    <a:srgbClr val="000000"/>
                  </a:solidFill>
                </a:rPr>
                <a:t>票房赢家</a:t>
              </a:r>
              <a:endParaRPr lang="en-US" altLang="zh-CN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12" name="îš1íḑè">
              <a:extLst>
                <a:ext uri="{FF2B5EF4-FFF2-40B4-BE49-F238E27FC236}">
                  <a16:creationId xmlns:a16="http://schemas.microsoft.com/office/drawing/2014/main" id="{A6E0822A-82B1-450B-81E4-F09ABD79428B}"/>
                </a:ext>
              </a:extLst>
            </p:cNvPr>
            <p:cNvSpPr/>
            <p:nvPr/>
          </p:nvSpPr>
          <p:spPr bwMode="auto">
            <a:xfrm>
              <a:off x="673101" y="5224944"/>
              <a:ext cx="3082899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100" dirty="0">
                <a:solidFill>
                  <a:srgbClr val="000000"/>
                </a:solidFill>
              </a:endParaRPr>
            </a:p>
          </p:txBody>
        </p:sp>
        <p:sp>
          <p:nvSpPr>
            <p:cNvPr id="13" name="îSļïḍe">
              <a:extLst>
                <a:ext uri="{FF2B5EF4-FFF2-40B4-BE49-F238E27FC236}">
                  <a16:creationId xmlns:a16="http://schemas.microsoft.com/office/drawing/2014/main" id="{67AF7ED6-E3BE-4A22-A368-9D59B253469F}"/>
                </a:ext>
              </a:extLst>
            </p:cNvPr>
            <p:cNvSpPr txBox="1"/>
            <p:nvPr/>
          </p:nvSpPr>
          <p:spPr bwMode="auto">
            <a:xfrm>
              <a:off x="673101" y="1712598"/>
              <a:ext cx="308289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000" b="1" dirty="0">
                  <a:solidFill>
                    <a:srgbClr val="000000"/>
                  </a:solidFill>
                </a:rPr>
                <a:t>逐年票房</a:t>
              </a:r>
              <a:endParaRPr lang="en-US" altLang="zh-CN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14" name="îṡlîḍê">
              <a:extLst>
                <a:ext uri="{FF2B5EF4-FFF2-40B4-BE49-F238E27FC236}">
                  <a16:creationId xmlns:a16="http://schemas.microsoft.com/office/drawing/2014/main" id="{499FF322-4241-484E-8E36-4E9E29F4BE2A}"/>
                </a:ext>
              </a:extLst>
            </p:cNvPr>
            <p:cNvSpPr/>
            <p:nvPr/>
          </p:nvSpPr>
          <p:spPr bwMode="auto">
            <a:xfrm>
              <a:off x="673101" y="2154404"/>
              <a:ext cx="3082899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100" dirty="0">
                <a:solidFill>
                  <a:srgbClr val="000000"/>
                </a:solidFill>
              </a:endParaRPr>
            </a:p>
          </p:txBody>
        </p:sp>
        <p:sp>
          <p:nvSpPr>
            <p:cNvPr id="15" name="îsľïďe">
              <a:extLst>
                <a:ext uri="{FF2B5EF4-FFF2-40B4-BE49-F238E27FC236}">
                  <a16:creationId xmlns:a16="http://schemas.microsoft.com/office/drawing/2014/main" id="{03908A26-455E-4FD3-8AC4-C5F91D535747}"/>
                </a:ext>
              </a:extLst>
            </p:cNvPr>
            <p:cNvSpPr txBox="1"/>
            <p:nvPr/>
          </p:nvSpPr>
          <p:spPr bwMode="auto">
            <a:xfrm>
              <a:off x="8436001" y="4188400"/>
              <a:ext cx="308289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sz="2000" b="1" dirty="0">
                  <a:solidFill>
                    <a:srgbClr val="000000"/>
                  </a:solidFill>
                </a:rPr>
                <a:t>劳模演员</a:t>
              </a:r>
              <a:endParaRPr lang="en-US" altLang="zh-CN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16" name="iṡḻïḑe">
              <a:extLst>
                <a:ext uri="{FF2B5EF4-FFF2-40B4-BE49-F238E27FC236}">
                  <a16:creationId xmlns:a16="http://schemas.microsoft.com/office/drawing/2014/main" id="{498C1FD5-4957-43A5-938F-ADA059500788}"/>
                </a:ext>
              </a:extLst>
            </p:cNvPr>
            <p:cNvSpPr/>
            <p:nvPr/>
          </p:nvSpPr>
          <p:spPr bwMode="auto">
            <a:xfrm>
              <a:off x="8436001" y="4630206"/>
              <a:ext cx="3082899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100" dirty="0">
                <a:solidFill>
                  <a:srgbClr val="000000"/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439818" y="5877272"/>
            <a:ext cx="3528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生成格式基本与可视化部分相同，去掉了字符云部分</a:t>
            </a:r>
          </a:p>
        </p:txBody>
      </p:sp>
    </p:spTree>
    <p:extLst>
      <p:ext uri="{BB962C8B-B14F-4D97-AF65-F5344CB8AC3E}">
        <p14:creationId xmlns:p14="http://schemas.microsoft.com/office/powerpoint/2010/main" val="227420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34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grpSp>
        <p:nvGrpSpPr>
          <p:cNvPr id="5" name="a624472e-6115-407c-86a2-7ead7c81611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1F20A80-3D42-4786-BCB0-7C476CC4EC5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036686" y="1322552"/>
            <a:ext cx="8126491" cy="4619305"/>
            <a:chOff x="683579" y="1119348"/>
            <a:chExt cx="10835321" cy="4619305"/>
          </a:xfrm>
        </p:grpSpPr>
        <p:grpSp>
          <p:nvGrpSpPr>
            <p:cNvPr id="6" name="iślídé">
              <a:extLst>
                <a:ext uri="{FF2B5EF4-FFF2-40B4-BE49-F238E27FC236}">
                  <a16:creationId xmlns:a16="http://schemas.microsoft.com/office/drawing/2014/main" id="{990F7ECD-E69D-4BDB-8869-1731AF26EF6C}"/>
                </a:ext>
              </a:extLst>
            </p:cNvPr>
            <p:cNvGrpSpPr/>
            <p:nvPr/>
          </p:nvGrpSpPr>
          <p:grpSpPr>
            <a:xfrm>
              <a:off x="3854428" y="2294100"/>
              <a:ext cx="2336800" cy="2336796"/>
              <a:chOff x="727028" y="2155015"/>
              <a:chExt cx="1545057" cy="1545057"/>
            </a:xfrm>
          </p:grpSpPr>
          <p:sp>
            <p:nvSpPr>
              <p:cNvPr id="24" name="iṩḻíḓê">
                <a:extLst>
                  <a:ext uri="{FF2B5EF4-FFF2-40B4-BE49-F238E27FC236}">
                    <a16:creationId xmlns:a16="http://schemas.microsoft.com/office/drawing/2014/main" id="{188E8FD8-BE1A-4665-910B-9C15B87A6A3F}"/>
                  </a:ext>
                </a:extLst>
              </p:cNvPr>
              <p:cNvSpPr/>
              <p:nvPr/>
            </p:nvSpPr>
            <p:spPr>
              <a:xfrm rot="2702816">
                <a:off x="727028" y="2155015"/>
                <a:ext cx="1545057" cy="154505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iSḷïḑé">
                <a:extLst>
                  <a:ext uri="{FF2B5EF4-FFF2-40B4-BE49-F238E27FC236}">
                    <a16:creationId xmlns:a16="http://schemas.microsoft.com/office/drawing/2014/main" id="{11477A01-1270-440B-90D4-56485B36B717}"/>
                  </a:ext>
                </a:extLst>
              </p:cNvPr>
              <p:cNvSpPr/>
              <p:nvPr/>
            </p:nvSpPr>
            <p:spPr>
              <a:xfrm rot="2702816">
                <a:off x="813757" y="2219594"/>
                <a:ext cx="1371601" cy="1371601"/>
              </a:xfrm>
              <a:custGeom>
                <a:avLst/>
                <a:gdLst>
                  <a:gd name="connsiteX0" fmla="*/ 66957 w 1371601"/>
                  <a:gd name="connsiteY0" fmla="*/ 66957 h 1371601"/>
                  <a:gd name="connsiteX1" fmla="*/ 228605 w 1371601"/>
                  <a:gd name="connsiteY1" fmla="*/ 0 h 1371601"/>
                  <a:gd name="connsiteX2" fmla="*/ 1142995 w 1371601"/>
                  <a:gd name="connsiteY2" fmla="*/ 0 h 1371601"/>
                  <a:gd name="connsiteX3" fmla="*/ 1371601 w 1371601"/>
                  <a:gd name="connsiteY3" fmla="*/ 228605 h 1371601"/>
                  <a:gd name="connsiteX4" fmla="*/ 1371601 w 1371601"/>
                  <a:gd name="connsiteY4" fmla="*/ 1142995 h 1371601"/>
                  <a:gd name="connsiteX5" fmla="*/ 1142995 w 1371601"/>
                  <a:gd name="connsiteY5" fmla="*/ 1371601 h 1371601"/>
                  <a:gd name="connsiteX6" fmla="*/ 228605 w 1371601"/>
                  <a:gd name="connsiteY6" fmla="*/ 1371600 h 1371601"/>
                  <a:gd name="connsiteX7" fmla="*/ 182533 w 1371601"/>
                  <a:gd name="connsiteY7" fmla="*/ 1366956 h 1371601"/>
                  <a:gd name="connsiteX8" fmla="*/ 160847 w 1371601"/>
                  <a:gd name="connsiteY8" fmla="*/ 1360224 h 1371601"/>
                  <a:gd name="connsiteX9" fmla="*/ 707768 w 1371601"/>
                  <a:gd name="connsiteY9" fmla="*/ 812406 h 1371601"/>
                  <a:gd name="connsiteX10" fmla="*/ 782073 w 1371601"/>
                  <a:gd name="connsiteY10" fmla="*/ 886588 h 1371601"/>
                  <a:gd name="connsiteX11" fmla="*/ 781829 w 1371601"/>
                  <a:gd name="connsiteY11" fmla="*/ 589614 h 1371601"/>
                  <a:gd name="connsiteX12" fmla="*/ 484854 w 1371601"/>
                  <a:gd name="connsiteY12" fmla="*/ 589857 h 1371601"/>
                  <a:gd name="connsiteX13" fmla="*/ 559160 w 1371601"/>
                  <a:gd name="connsiteY13" fmla="*/ 664040 h 1371601"/>
                  <a:gd name="connsiteX14" fmla="*/ 11843 w 1371601"/>
                  <a:gd name="connsiteY14" fmla="*/ 1212254 h 1371601"/>
                  <a:gd name="connsiteX15" fmla="*/ 4645 w 1371601"/>
                  <a:gd name="connsiteY15" fmla="*/ 1189067 h 1371601"/>
                  <a:gd name="connsiteX16" fmla="*/ 0 w 1371601"/>
                  <a:gd name="connsiteY16" fmla="*/ 1142995 h 1371601"/>
                  <a:gd name="connsiteX17" fmla="*/ 0 w 1371601"/>
                  <a:gd name="connsiteY17" fmla="*/ 228604 h 1371601"/>
                  <a:gd name="connsiteX18" fmla="*/ 66957 w 1371601"/>
                  <a:gd name="connsiteY18" fmla="*/ 66957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3" name="íş1ídé">
              <a:extLst>
                <a:ext uri="{FF2B5EF4-FFF2-40B4-BE49-F238E27FC236}">
                  <a16:creationId xmlns:a16="http://schemas.microsoft.com/office/drawing/2014/main" id="{DCC5FF46-3A9E-4F11-9835-F8F883535540}"/>
                </a:ext>
              </a:extLst>
            </p:cNvPr>
            <p:cNvSpPr txBox="1"/>
            <p:nvPr/>
          </p:nvSpPr>
          <p:spPr bwMode="auto">
            <a:xfrm>
              <a:off x="683579" y="3129762"/>
              <a:ext cx="379132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400" dirty="0"/>
                <a:t>生成报表方法</a:t>
              </a:r>
              <a:endParaRPr lang="en-US" altLang="zh-CN" sz="24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8" name="ïş1iḍe">
              <a:extLst>
                <a:ext uri="{FF2B5EF4-FFF2-40B4-BE49-F238E27FC236}">
                  <a16:creationId xmlns:a16="http://schemas.microsoft.com/office/drawing/2014/main" id="{CD4D4202-6DC1-4EEF-A521-04161E74A53A}"/>
                </a:ext>
              </a:extLst>
            </p:cNvPr>
            <p:cNvGrpSpPr/>
            <p:nvPr/>
          </p:nvGrpSpPr>
          <p:grpSpPr>
            <a:xfrm>
              <a:off x="6039462" y="3058307"/>
              <a:ext cx="1024443" cy="1026520"/>
              <a:chOff x="-192064" y="3508644"/>
              <a:chExt cx="1024443" cy="1026520"/>
            </a:xfrm>
          </p:grpSpPr>
          <p:sp>
            <p:nvSpPr>
              <p:cNvPr id="20" name="iśļídê">
                <a:extLst>
                  <a:ext uri="{FF2B5EF4-FFF2-40B4-BE49-F238E27FC236}">
                    <a16:creationId xmlns:a16="http://schemas.microsoft.com/office/drawing/2014/main" id="{1497C8F1-5717-4F88-BCA5-D6FE07548C1F}"/>
                  </a:ext>
                </a:extLst>
              </p:cNvPr>
              <p:cNvSpPr/>
              <p:nvPr/>
            </p:nvSpPr>
            <p:spPr bwMode="auto">
              <a:xfrm>
                <a:off x="-192064" y="3508644"/>
                <a:ext cx="1024443" cy="102652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7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îṣlîḓê">
                <a:extLst>
                  <a:ext uri="{FF2B5EF4-FFF2-40B4-BE49-F238E27FC236}">
                    <a16:creationId xmlns:a16="http://schemas.microsoft.com/office/drawing/2014/main" id="{05E646C8-8248-4003-ACAF-5BE617EE20D9}"/>
                  </a:ext>
                </a:extLst>
              </p:cNvPr>
              <p:cNvSpPr/>
              <p:nvPr/>
            </p:nvSpPr>
            <p:spPr bwMode="auto">
              <a:xfrm>
                <a:off x="15315" y="3722666"/>
                <a:ext cx="609685" cy="598476"/>
              </a:xfrm>
              <a:custGeom>
                <a:avLst/>
                <a:gdLst>
                  <a:gd name="connsiteX0" fmla="*/ 170608 w 607804"/>
                  <a:gd name="connsiteY0" fmla="*/ 262009 h 596630"/>
                  <a:gd name="connsiteX1" fmla="*/ 260792 w 607804"/>
                  <a:gd name="connsiteY1" fmla="*/ 427304 h 596630"/>
                  <a:gd name="connsiteX2" fmla="*/ 303865 w 607804"/>
                  <a:gd name="connsiteY2" fmla="*/ 451493 h 596630"/>
                  <a:gd name="connsiteX3" fmla="*/ 346938 w 607804"/>
                  <a:gd name="connsiteY3" fmla="*/ 427304 h 596630"/>
                  <a:gd name="connsiteX4" fmla="*/ 408855 w 607804"/>
                  <a:gd name="connsiteY4" fmla="*/ 319795 h 596630"/>
                  <a:gd name="connsiteX5" fmla="*/ 519229 w 607804"/>
                  <a:gd name="connsiteY5" fmla="*/ 298293 h 596630"/>
                  <a:gd name="connsiteX6" fmla="*/ 552880 w 607804"/>
                  <a:gd name="connsiteY6" fmla="*/ 319795 h 596630"/>
                  <a:gd name="connsiteX7" fmla="*/ 606721 w 607804"/>
                  <a:gd name="connsiteY7" fmla="*/ 538844 h 596630"/>
                  <a:gd name="connsiteX8" fmla="*/ 602683 w 607804"/>
                  <a:gd name="connsiteY8" fmla="*/ 563034 h 596630"/>
                  <a:gd name="connsiteX9" fmla="*/ 582493 w 607804"/>
                  <a:gd name="connsiteY9" fmla="*/ 575128 h 596630"/>
                  <a:gd name="connsiteX10" fmla="*/ 414239 w 607804"/>
                  <a:gd name="connsiteY10" fmla="*/ 596630 h 596630"/>
                  <a:gd name="connsiteX11" fmla="*/ 400779 w 607804"/>
                  <a:gd name="connsiteY11" fmla="*/ 595286 h 596630"/>
                  <a:gd name="connsiteX12" fmla="*/ 205605 w 607804"/>
                  <a:gd name="connsiteY12" fmla="*/ 532125 h 596630"/>
                  <a:gd name="connsiteX13" fmla="*/ 189453 w 607804"/>
                  <a:gd name="connsiteY13" fmla="*/ 532125 h 596630"/>
                  <a:gd name="connsiteX14" fmla="*/ 37352 w 607804"/>
                  <a:gd name="connsiteY14" fmla="*/ 572441 h 596630"/>
                  <a:gd name="connsiteX15" fmla="*/ 9085 w 607804"/>
                  <a:gd name="connsiteY15" fmla="*/ 565721 h 596630"/>
                  <a:gd name="connsiteX16" fmla="*/ 1009 w 607804"/>
                  <a:gd name="connsiteY16" fmla="*/ 537500 h 596630"/>
                  <a:gd name="connsiteX17" fmla="*/ 54850 w 607804"/>
                  <a:gd name="connsiteY17" fmla="*/ 321139 h 596630"/>
                  <a:gd name="connsiteX18" fmla="*/ 72348 w 607804"/>
                  <a:gd name="connsiteY18" fmla="*/ 300981 h 596630"/>
                  <a:gd name="connsiteX19" fmla="*/ 302554 w 607804"/>
                  <a:gd name="connsiteY19" fmla="*/ 68530 h 596630"/>
                  <a:gd name="connsiteX20" fmla="*/ 237945 w 607804"/>
                  <a:gd name="connsiteY20" fmla="*/ 133029 h 596630"/>
                  <a:gd name="connsiteX21" fmla="*/ 302554 w 607804"/>
                  <a:gd name="connsiteY21" fmla="*/ 197528 h 596630"/>
                  <a:gd name="connsiteX22" fmla="*/ 367164 w 607804"/>
                  <a:gd name="connsiteY22" fmla="*/ 133029 h 596630"/>
                  <a:gd name="connsiteX23" fmla="*/ 302554 w 607804"/>
                  <a:gd name="connsiteY23" fmla="*/ 68530 h 596630"/>
                  <a:gd name="connsiteX24" fmla="*/ 303901 w 607804"/>
                  <a:gd name="connsiteY24" fmla="*/ 0 h 596630"/>
                  <a:gd name="connsiteX25" fmla="*/ 438504 w 607804"/>
                  <a:gd name="connsiteY25" fmla="*/ 134373 h 596630"/>
                  <a:gd name="connsiteX26" fmla="*/ 313323 w 607804"/>
                  <a:gd name="connsiteY26" fmla="*/ 407150 h 596630"/>
                  <a:gd name="connsiteX27" fmla="*/ 303901 w 607804"/>
                  <a:gd name="connsiteY27" fmla="*/ 412525 h 596630"/>
                  <a:gd name="connsiteX28" fmla="*/ 294478 w 607804"/>
                  <a:gd name="connsiteY28" fmla="*/ 407150 h 596630"/>
                  <a:gd name="connsiteX29" fmla="*/ 169297 w 607804"/>
                  <a:gd name="connsiteY29" fmla="*/ 134373 h 596630"/>
                  <a:gd name="connsiteX30" fmla="*/ 303901 w 607804"/>
                  <a:gd name="connsiteY30" fmla="*/ 0 h 59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04" h="596630">
                    <a:moveTo>
                      <a:pt x="170608" y="262009"/>
                    </a:moveTo>
                    <a:cubicBezTo>
                      <a:pt x="196183" y="317107"/>
                      <a:pt x="229834" y="376237"/>
                      <a:pt x="260792" y="427304"/>
                    </a:cubicBezTo>
                    <a:cubicBezTo>
                      <a:pt x="270214" y="442086"/>
                      <a:pt x="286367" y="451493"/>
                      <a:pt x="303865" y="451493"/>
                    </a:cubicBezTo>
                    <a:cubicBezTo>
                      <a:pt x="321363" y="451493"/>
                      <a:pt x="337516" y="442086"/>
                      <a:pt x="346938" y="427304"/>
                    </a:cubicBezTo>
                    <a:cubicBezTo>
                      <a:pt x="367128" y="393707"/>
                      <a:pt x="388665" y="357423"/>
                      <a:pt x="408855" y="319795"/>
                    </a:cubicBezTo>
                    <a:cubicBezTo>
                      <a:pt x="411547" y="319795"/>
                      <a:pt x="519229" y="298293"/>
                      <a:pt x="519229" y="298293"/>
                    </a:cubicBezTo>
                    <a:cubicBezTo>
                      <a:pt x="534036" y="295605"/>
                      <a:pt x="548842" y="305013"/>
                      <a:pt x="552880" y="319795"/>
                    </a:cubicBezTo>
                    <a:lnTo>
                      <a:pt x="606721" y="538844"/>
                    </a:lnTo>
                    <a:cubicBezTo>
                      <a:pt x="609413" y="546907"/>
                      <a:pt x="606721" y="556314"/>
                      <a:pt x="602683" y="563034"/>
                    </a:cubicBezTo>
                    <a:cubicBezTo>
                      <a:pt x="598645" y="569753"/>
                      <a:pt x="590569" y="573784"/>
                      <a:pt x="582493" y="575128"/>
                    </a:cubicBezTo>
                    <a:lnTo>
                      <a:pt x="414239" y="596630"/>
                    </a:lnTo>
                    <a:cubicBezTo>
                      <a:pt x="408855" y="596630"/>
                      <a:pt x="404817" y="596630"/>
                      <a:pt x="400779" y="595286"/>
                    </a:cubicBezTo>
                    <a:lnTo>
                      <a:pt x="205605" y="532125"/>
                    </a:lnTo>
                    <a:cubicBezTo>
                      <a:pt x="200221" y="530781"/>
                      <a:pt x="194837" y="530781"/>
                      <a:pt x="189453" y="532125"/>
                    </a:cubicBezTo>
                    <a:lnTo>
                      <a:pt x="37352" y="572441"/>
                    </a:lnTo>
                    <a:cubicBezTo>
                      <a:pt x="26584" y="575128"/>
                      <a:pt x="15815" y="572441"/>
                      <a:pt x="9085" y="565721"/>
                    </a:cubicBezTo>
                    <a:cubicBezTo>
                      <a:pt x="1009" y="557658"/>
                      <a:pt x="-1683" y="546907"/>
                      <a:pt x="1009" y="537500"/>
                    </a:cubicBezTo>
                    <a:lnTo>
                      <a:pt x="54850" y="321139"/>
                    </a:lnTo>
                    <a:cubicBezTo>
                      <a:pt x="57542" y="311732"/>
                      <a:pt x="64272" y="305013"/>
                      <a:pt x="72348" y="300981"/>
                    </a:cubicBezTo>
                    <a:close/>
                    <a:moveTo>
                      <a:pt x="302554" y="68530"/>
                    </a:moveTo>
                    <a:cubicBezTo>
                      <a:pt x="266212" y="68530"/>
                      <a:pt x="237945" y="98092"/>
                      <a:pt x="237945" y="133029"/>
                    </a:cubicBezTo>
                    <a:cubicBezTo>
                      <a:pt x="237945" y="169310"/>
                      <a:pt x="266212" y="197528"/>
                      <a:pt x="302554" y="197528"/>
                    </a:cubicBezTo>
                    <a:cubicBezTo>
                      <a:pt x="338897" y="197528"/>
                      <a:pt x="367164" y="167966"/>
                      <a:pt x="367164" y="133029"/>
                    </a:cubicBezTo>
                    <a:cubicBezTo>
                      <a:pt x="367164" y="96749"/>
                      <a:pt x="337551" y="68530"/>
                      <a:pt x="302554" y="68530"/>
                    </a:cubicBezTo>
                    <a:close/>
                    <a:moveTo>
                      <a:pt x="303901" y="0"/>
                    </a:moveTo>
                    <a:cubicBezTo>
                      <a:pt x="377932" y="0"/>
                      <a:pt x="438504" y="60468"/>
                      <a:pt x="438504" y="134373"/>
                    </a:cubicBezTo>
                    <a:cubicBezTo>
                      <a:pt x="438504" y="196185"/>
                      <a:pt x="344282" y="357432"/>
                      <a:pt x="313323" y="407150"/>
                    </a:cubicBezTo>
                    <a:cubicBezTo>
                      <a:pt x="310631" y="409838"/>
                      <a:pt x="307939" y="412525"/>
                      <a:pt x="303901" y="412525"/>
                    </a:cubicBezTo>
                    <a:cubicBezTo>
                      <a:pt x="301208" y="412525"/>
                      <a:pt x="297170" y="409838"/>
                      <a:pt x="294478" y="407150"/>
                    </a:cubicBezTo>
                    <a:cubicBezTo>
                      <a:pt x="263519" y="357432"/>
                      <a:pt x="169297" y="196185"/>
                      <a:pt x="169297" y="134373"/>
                    </a:cubicBezTo>
                    <a:cubicBezTo>
                      <a:pt x="169297" y="60468"/>
                      <a:pt x="229869" y="0"/>
                      <a:pt x="3039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" name="íśḷiďê">
              <a:extLst>
                <a:ext uri="{FF2B5EF4-FFF2-40B4-BE49-F238E27FC236}">
                  <a16:creationId xmlns:a16="http://schemas.microsoft.com/office/drawing/2014/main" id="{DDF27604-3CE4-4F2B-BBD2-5D1202F66CB7}"/>
                </a:ext>
              </a:extLst>
            </p:cNvPr>
            <p:cNvGrpSpPr/>
            <p:nvPr/>
          </p:nvGrpSpPr>
          <p:grpSpPr>
            <a:xfrm>
              <a:off x="8436000" y="1119348"/>
              <a:ext cx="3082900" cy="1305953"/>
              <a:chOff x="8436000" y="1123950"/>
              <a:chExt cx="3082900" cy="1305953"/>
            </a:xfrm>
          </p:grpSpPr>
          <p:sp>
            <p:nvSpPr>
              <p:cNvPr id="18" name="ïšḷiḓé">
                <a:extLst>
                  <a:ext uri="{FF2B5EF4-FFF2-40B4-BE49-F238E27FC236}">
                    <a16:creationId xmlns:a16="http://schemas.microsoft.com/office/drawing/2014/main" id="{87199520-DC55-4A26-8E3F-981CCA198684}"/>
                  </a:ext>
                </a:extLst>
              </p:cNvPr>
              <p:cNvSpPr/>
              <p:nvPr/>
            </p:nvSpPr>
            <p:spPr bwMode="auto">
              <a:xfrm>
                <a:off x="8436000" y="1589309"/>
                <a:ext cx="3082900" cy="840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>
                    <a:solidFill>
                      <a:srgbClr val="000000"/>
                    </a:solidFill>
                  </a:rPr>
                  <a:t>调用可视化部分的函数，生成要打印的图表</a:t>
                </a:r>
                <a:endParaRPr lang="en-US" altLang="zh-CN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íṥ1ídê">
                <a:extLst>
                  <a:ext uri="{FF2B5EF4-FFF2-40B4-BE49-F238E27FC236}">
                    <a16:creationId xmlns:a16="http://schemas.microsoft.com/office/drawing/2014/main" id="{E985CCAF-D877-400A-9816-F8132899D5BA}"/>
                  </a:ext>
                </a:extLst>
              </p:cNvPr>
              <p:cNvSpPr txBox="1"/>
              <p:nvPr/>
            </p:nvSpPr>
            <p:spPr bwMode="auto">
              <a:xfrm>
                <a:off x="8436000" y="1123950"/>
                <a:ext cx="3082900" cy="465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rgbClr val="000000"/>
                    </a:solidFill>
                  </a:rPr>
                  <a:t>01.</a:t>
                </a:r>
                <a:r>
                  <a:rPr lang="zh-CN" altLang="en-US" sz="2000" b="1" dirty="0">
                    <a:solidFill>
                      <a:srgbClr val="000000"/>
                    </a:solidFill>
                  </a:rPr>
                  <a:t>生成图表</a:t>
                </a:r>
                <a:endParaRPr lang="en-US" altLang="zh-CN" sz="2000" b="1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0" name="îṡľiďê">
              <a:extLst>
                <a:ext uri="{FF2B5EF4-FFF2-40B4-BE49-F238E27FC236}">
                  <a16:creationId xmlns:a16="http://schemas.microsoft.com/office/drawing/2014/main" id="{585ECCB8-ADFD-471F-87A1-60E300739BCD}"/>
                </a:ext>
              </a:extLst>
            </p:cNvPr>
            <p:cNvGrpSpPr/>
            <p:nvPr/>
          </p:nvGrpSpPr>
          <p:grpSpPr>
            <a:xfrm>
              <a:off x="8436000" y="2776024"/>
              <a:ext cx="3082900" cy="1652073"/>
              <a:chOff x="8436000" y="1123950"/>
              <a:chExt cx="3082900" cy="1652073"/>
            </a:xfrm>
          </p:grpSpPr>
          <p:sp>
            <p:nvSpPr>
              <p:cNvPr id="16" name="iṣ1ïḑe">
                <a:extLst>
                  <a:ext uri="{FF2B5EF4-FFF2-40B4-BE49-F238E27FC236}">
                    <a16:creationId xmlns:a16="http://schemas.microsoft.com/office/drawing/2014/main" id="{76C1612F-47B6-4186-AF46-47D77C082DA6}"/>
                  </a:ext>
                </a:extLst>
              </p:cNvPr>
              <p:cNvSpPr/>
              <p:nvPr/>
            </p:nvSpPr>
            <p:spPr bwMode="auto">
              <a:xfrm>
                <a:off x="8436000" y="1589309"/>
                <a:ext cx="3082900" cy="11867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solidFill>
                      <a:srgbClr val="000000"/>
                    </a:solidFill>
                  </a:rPr>
                  <a:t>Echarts</a:t>
                </a:r>
                <a:r>
                  <a:rPr lang="zh-CN" altLang="en-US" sz="1100" dirty="0">
                    <a:solidFill>
                      <a:srgbClr val="000000"/>
                    </a:solidFill>
                  </a:rPr>
                  <a:t>图表无法直接打印，需要转换成图片后插入版式，这里隐藏了本来的</a:t>
                </a:r>
                <a:r>
                  <a:rPr lang="en-US" altLang="zh-CN" sz="1100" dirty="0">
                    <a:solidFill>
                      <a:srgbClr val="000000"/>
                    </a:solidFill>
                  </a:rPr>
                  <a:t>echarts</a:t>
                </a:r>
                <a:r>
                  <a:rPr lang="zh-CN" altLang="en-US" sz="1100" dirty="0">
                    <a:solidFill>
                      <a:srgbClr val="000000"/>
                    </a:solidFill>
                  </a:rPr>
                  <a:t>图表界面，只显示了图片化后的页面</a:t>
                </a:r>
                <a:endParaRPr lang="en-US" altLang="zh-CN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iŝlídé">
                <a:extLst>
                  <a:ext uri="{FF2B5EF4-FFF2-40B4-BE49-F238E27FC236}">
                    <a16:creationId xmlns:a16="http://schemas.microsoft.com/office/drawing/2014/main" id="{4BB96B94-7F8F-41CE-99AB-1FB05863C7B2}"/>
                  </a:ext>
                </a:extLst>
              </p:cNvPr>
              <p:cNvSpPr txBox="1"/>
              <p:nvPr/>
            </p:nvSpPr>
            <p:spPr bwMode="auto">
              <a:xfrm>
                <a:off x="8436000" y="1123950"/>
                <a:ext cx="3082900" cy="465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rgbClr val="000000"/>
                    </a:solidFill>
                  </a:rPr>
                  <a:t>02.</a:t>
                </a:r>
                <a:r>
                  <a:rPr lang="zh-CN" altLang="en-US" sz="2000" b="1" dirty="0">
                    <a:solidFill>
                      <a:srgbClr val="000000"/>
                    </a:solidFill>
                  </a:rPr>
                  <a:t>生成打印格式</a:t>
                </a:r>
                <a:endParaRPr lang="en-US" altLang="zh-CN" sz="2000" b="1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" name="iS1iḑè">
              <a:extLst>
                <a:ext uri="{FF2B5EF4-FFF2-40B4-BE49-F238E27FC236}">
                  <a16:creationId xmlns:a16="http://schemas.microsoft.com/office/drawing/2014/main" id="{35AE6A84-0EDB-4259-8452-D87313EC9970}"/>
                </a:ext>
              </a:extLst>
            </p:cNvPr>
            <p:cNvGrpSpPr/>
            <p:nvPr/>
          </p:nvGrpSpPr>
          <p:grpSpPr>
            <a:xfrm>
              <a:off x="8436000" y="4432700"/>
              <a:ext cx="3082900" cy="1305953"/>
              <a:chOff x="8436000" y="1123950"/>
              <a:chExt cx="3082900" cy="1305953"/>
            </a:xfrm>
          </p:grpSpPr>
          <p:sp>
            <p:nvSpPr>
              <p:cNvPr id="14" name="íŝḻïḋê">
                <a:extLst>
                  <a:ext uri="{FF2B5EF4-FFF2-40B4-BE49-F238E27FC236}">
                    <a16:creationId xmlns:a16="http://schemas.microsoft.com/office/drawing/2014/main" id="{9EB4A310-4EE9-4FBB-9310-E9D5793AD76F}"/>
                  </a:ext>
                </a:extLst>
              </p:cNvPr>
              <p:cNvSpPr/>
              <p:nvPr/>
            </p:nvSpPr>
            <p:spPr bwMode="auto">
              <a:xfrm>
                <a:off x="8436000" y="1589309"/>
                <a:ext cx="3082900" cy="840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>
                    <a:solidFill>
                      <a:srgbClr val="000000"/>
                    </a:solidFill>
                  </a:rPr>
                  <a:t>打印使用了库</a:t>
                </a:r>
                <a:r>
                  <a:rPr lang="en-US" altLang="zh-CN" sz="1100" dirty="0">
                    <a:solidFill>
                      <a:srgbClr val="000000"/>
                    </a:solidFill>
                  </a:rPr>
                  <a:t>wordexport</a:t>
                </a:r>
                <a:r>
                  <a:rPr lang="zh-CN" altLang="en-US" sz="1100" dirty="0">
                    <a:solidFill>
                      <a:srgbClr val="000000"/>
                    </a:solidFill>
                  </a:rPr>
                  <a:t>，它可以将一个</a:t>
                </a:r>
                <a:r>
                  <a:rPr lang="en-US" altLang="zh-CN" sz="1100" dirty="0">
                    <a:solidFill>
                      <a:srgbClr val="000000"/>
                    </a:solidFill>
                  </a:rPr>
                  <a:t>div</a:t>
                </a:r>
                <a:r>
                  <a:rPr lang="zh-CN" altLang="en-US" sz="1100" dirty="0">
                    <a:solidFill>
                      <a:srgbClr val="000000"/>
                    </a:solidFill>
                  </a:rPr>
                  <a:t>块的内容打印出来</a:t>
                </a:r>
                <a:endParaRPr lang="en-US" altLang="zh-CN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íSḷiḑê">
                <a:extLst>
                  <a:ext uri="{FF2B5EF4-FFF2-40B4-BE49-F238E27FC236}">
                    <a16:creationId xmlns:a16="http://schemas.microsoft.com/office/drawing/2014/main" id="{330F57DD-00C3-40AE-8F70-421A9A06E421}"/>
                  </a:ext>
                </a:extLst>
              </p:cNvPr>
              <p:cNvSpPr txBox="1"/>
              <p:nvPr/>
            </p:nvSpPr>
            <p:spPr bwMode="auto">
              <a:xfrm>
                <a:off x="8436000" y="1123950"/>
                <a:ext cx="3082900" cy="465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rgbClr val="000000"/>
                    </a:solidFill>
                  </a:rPr>
                  <a:t>03.</a:t>
                </a:r>
                <a:r>
                  <a:rPr lang="zh-CN" altLang="en-US" sz="2000" b="1" dirty="0">
                    <a:solidFill>
                      <a:srgbClr val="000000"/>
                    </a:solidFill>
                  </a:rPr>
                  <a:t>开始打印</a:t>
                </a:r>
                <a:endParaRPr lang="en-US" altLang="zh-CN" sz="2000" b="1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12" name="肘形连接符 22">
              <a:extLst>
                <a:ext uri="{FF2B5EF4-FFF2-40B4-BE49-F238E27FC236}">
                  <a16:creationId xmlns:a16="http://schemas.microsoft.com/office/drawing/2014/main" id="{00F27394-6F95-4A1C-8614-A092D804DBD8}"/>
                </a:ext>
              </a:extLst>
            </p:cNvPr>
            <p:cNvCxnSpPr>
              <a:stCxn id="20" idx="6"/>
              <a:endCxn id="18" idx="1"/>
            </p:cNvCxnSpPr>
            <p:nvPr/>
          </p:nvCxnSpPr>
          <p:spPr>
            <a:xfrm flipV="1">
              <a:off x="7063904" y="2005004"/>
              <a:ext cx="1372096" cy="1566563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26">
              <a:extLst>
                <a:ext uri="{FF2B5EF4-FFF2-40B4-BE49-F238E27FC236}">
                  <a16:creationId xmlns:a16="http://schemas.microsoft.com/office/drawing/2014/main" id="{1E449585-4945-4E6A-B7A3-DA314668E7F3}"/>
                </a:ext>
              </a:extLst>
            </p:cNvPr>
            <p:cNvCxnSpPr>
              <a:stCxn id="20" idx="6"/>
              <a:endCxn id="14" idx="1"/>
            </p:cNvCxnSpPr>
            <p:nvPr/>
          </p:nvCxnSpPr>
          <p:spPr>
            <a:xfrm>
              <a:off x="7063904" y="3571567"/>
              <a:ext cx="1372096" cy="1746789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810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35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9" y="1052736"/>
            <a:ext cx="6403651" cy="1924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87688" y="3429001"/>
            <a:ext cx="2699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选择需要生成的报表界面后即可出现预览，滑动到页面底部点击生成报表即可生成</a:t>
            </a:r>
            <a:r>
              <a:rPr lang="en-US" altLang="zh-CN" dirty="0"/>
              <a:t>word</a:t>
            </a:r>
            <a:r>
              <a:rPr lang="zh-CN" altLang="en-US" dirty="0"/>
              <a:t>文档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4756570"/>
            <a:ext cx="4689525" cy="6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5780723"/>
            <a:ext cx="3677841" cy="407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443" y="3005726"/>
            <a:ext cx="3275856" cy="3487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61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876148" y="3692723"/>
            <a:ext cx="3473363" cy="656792"/>
          </a:xfrm>
        </p:spPr>
        <p:txBody>
          <a:bodyPr anchor="b">
            <a:normAutofit fontScale="90000"/>
          </a:bodyPr>
          <a:lstStyle/>
          <a:p>
            <a:r>
              <a:rPr lang="zh-CN" altLang="en-US" sz="2200" dirty="0"/>
              <a:t>查询系统</a:t>
            </a:r>
            <a:br>
              <a:rPr lang="en-US" altLang="zh-CN" sz="2200" dirty="0"/>
            </a:br>
            <a:r>
              <a:rPr lang="zh-CN" altLang="en-US" sz="2200" dirty="0"/>
              <a:t>作者：周瑞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6876148" y="2409197"/>
            <a:ext cx="1478149" cy="124889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rgbClr val="FFFFFF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/03.5</a:t>
            </a:r>
            <a:endParaRPr lang="zh-CN" altLang="en-US" spc="100" dirty="0">
              <a:solidFill>
                <a:srgbClr val="FFFFFF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84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优化表：</a:t>
            </a:r>
            <a:r>
              <a:rPr lang="en-US" altLang="zh-CN" dirty="0" err="1"/>
              <a:t>Boxing_genre</a:t>
            </a:r>
            <a:r>
              <a:rPr lang="zh-CN" altLang="en-US" dirty="0"/>
              <a:t>的实现：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2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95" y="2510155"/>
            <a:ext cx="8841105" cy="1838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优化表：</a:t>
            </a:r>
            <a:r>
              <a:rPr lang="en-US" altLang="zh-CN" dirty="0" err="1"/>
              <a:t>Boxing_month</a:t>
            </a:r>
            <a:r>
              <a:rPr lang="zh-CN" altLang="en-US" dirty="0"/>
              <a:t>的实现：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22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670" y="2478405"/>
            <a:ext cx="8834755" cy="1901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查询逻辑举例：求2015年每月票房：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22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30" y="2734945"/>
            <a:ext cx="7832090" cy="1387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功能需求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5" name="ffbb72a8-5dff-466b-9c6a-8e58da74647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C365B75-9506-49AE-9568-962F42BA7F4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04165" y="1232727"/>
            <a:ext cx="11161855" cy="4910898"/>
            <a:chOff x="504165" y="1232727"/>
            <a:chExt cx="11161855" cy="4910898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240C309-2690-4E14-B887-1308DE7D2086}"/>
                </a:ext>
              </a:extLst>
            </p:cNvPr>
            <p:cNvCxnSpPr/>
            <p:nvPr/>
          </p:nvCxnSpPr>
          <p:spPr>
            <a:xfrm>
              <a:off x="740998" y="3158213"/>
              <a:ext cx="10779492" cy="0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ïSḻîde">
              <a:extLst>
                <a:ext uri="{FF2B5EF4-FFF2-40B4-BE49-F238E27FC236}">
                  <a16:creationId xmlns:a16="http://schemas.microsoft.com/office/drawing/2014/main" id="{33B47180-9AC2-4008-AF77-1E6074878072}"/>
                </a:ext>
              </a:extLst>
            </p:cNvPr>
            <p:cNvSpPr txBox="1"/>
            <p:nvPr/>
          </p:nvSpPr>
          <p:spPr>
            <a:xfrm>
              <a:off x="715966" y="1624716"/>
              <a:ext cx="3205703" cy="1224136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/>
                <a:t>目标人群：</a:t>
              </a:r>
              <a:endParaRPr lang="en-US" altLang="zh-CN" sz="16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电影爱好者</a:t>
              </a:r>
              <a:endParaRPr lang="en-US" altLang="zh-CN" sz="16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电影行业从业人士</a:t>
              </a:r>
              <a:endParaRPr lang="en-US" altLang="zh-CN" sz="1600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AB16CEC-8AA9-4EBD-9A0F-BF97DE303E10}"/>
                </a:ext>
              </a:extLst>
            </p:cNvPr>
            <p:cNvCxnSpPr>
              <a:cxnSpLocks/>
            </p:cNvCxnSpPr>
            <p:nvPr/>
          </p:nvCxnSpPr>
          <p:spPr>
            <a:xfrm>
              <a:off x="615059" y="4198363"/>
              <a:ext cx="10905431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işliḍê">
              <a:extLst>
                <a:ext uri="{FF2B5EF4-FFF2-40B4-BE49-F238E27FC236}">
                  <a16:creationId xmlns:a16="http://schemas.microsoft.com/office/drawing/2014/main" id="{4F7CEEAD-C190-4256-8AD0-2479705576EE}"/>
                </a:ext>
              </a:extLst>
            </p:cNvPr>
            <p:cNvGrpSpPr/>
            <p:nvPr/>
          </p:nvGrpSpPr>
          <p:grpSpPr>
            <a:xfrm>
              <a:off x="504165" y="4668235"/>
              <a:ext cx="3562348" cy="1357834"/>
              <a:chOff x="615059" y="4668235"/>
              <a:chExt cx="2898020" cy="1357834"/>
            </a:xfrm>
          </p:grpSpPr>
          <p:sp>
            <p:nvSpPr>
              <p:cNvPr id="218" name="ïṧļiḑê">
                <a:extLst>
                  <a:ext uri="{FF2B5EF4-FFF2-40B4-BE49-F238E27FC236}">
                    <a16:creationId xmlns:a16="http://schemas.microsoft.com/office/drawing/2014/main" id="{E20CADEA-502B-477B-8BCA-DDAE52203F15}"/>
                  </a:ext>
                </a:extLst>
              </p:cNvPr>
              <p:cNvSpPr txBox="1"/>
              <p:nvPr/>
            </p:nvSpPr>
            <p:spPr>
              <a:xfrm>
                <a:off x="615059" y="5140055"/>
                <a:ext cx="2898020" cy="886014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从互联网获得</a:t>
                </a:r>
                <a:r>
                  <a:rPr lang="en-US" altLang="zh-CN" sz="1100" dirty="0"/>
                  <a:t>2015-2018</a:t>
                </a:r>
                <a:r>
                  <a:rPr lang="zh-CN" altLang="en-US" sz="1100" dirty="0"/>
                  <a:t>年在大陆上映的电影信息</a:t>
                </a:r>
                <a:endParaRPr lang="en-US" altLang="zh-CN" sz="11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包括票房信息和演员、题材、导演等</a:t>
                </a:r>
                <a:endParaRPr lang="en-US" altLang="zh-CN" sz="1100" dirty="0"/>
              </a:p>
            </p:txBody>
          </p:sp>
          <p:sp>
            <p:nvSpPr>
              <p:cNvPr id="219" name="iSliḑé">
                <a:extLst>
                  <a:ext uri="{FF2B5EF4-FFF2-40B4-BE49-F238E27FC236}">
                    <a16:creationId xmlns:a16="http://schemas.microsoft.com/office/drawing/2014/main" id="{0421DB8E-83C6-42C9-8330-AC09E2F9E07A}"/>
                  </a:ext>
                </a:extLst>
              </p:cNvPr>
              <p:cNvSpPr txBox="1"/>
              <p:nvPr/>
            </p:nvSpPr>
            <p:spPr>
              <a:xfrm>
                <a:off x="615059" y="4668235"/>
                <a:ext cx="2898020" cy="471820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zh-CN" altLang="en-US" sz="1600" b="1" dirty="0"/>
                  <a:t>爬虫</a:t>
                </a:r>
                <a:endParaRPr lang="en-US" altLang="zh-CN" sz="1600" b="1" dirty="0"/>
              </a:p>
            </p:txBody>
          </p:sp>
        </p:grpSp>
        <p:grpSp>
          <p:nvGrpSpPr>
            <p:cNvPr id="10" name="iṣḻiḑé">
              <a:extLst>
                <a:ext uri="{FF2B5EF4-FFF2-40B4-BE49-F238E27FC236}">
                  <a16:creationId xmlns:a16="http://schemas.microsoft.com/office/drawing/2014/main" id="{C9008903-B4C0-4DC8-9F68-4155A608385F}"/>
                </a:ext>
              </a:extLst>
            </p:cNvPr>
            <p:cNvGrpSpPr/>
            <p:nvPr/>
          </p:nvGrpSpPr>
          <p:grpSpPr>
            <a:xfrm>
              <a:off x="2010975" y="3923999"/>
              <a:ext cx="548728" cy="548732"/>
              <a:chOff x="7209746" y="4153276"/>
              <a:chExt cx="675000" cy="675005"/>
            </a:xfrm>
          </p:grpSpPr>
          <p:sp>
            <p:nvSpPr>
              <p:cNvPr id="216" name="i$ľîḑê">
                <a:extLst>
                  <a:ext uri="{FF2B5EF4-FFF2-40B4-BE49-F238E27FC236}">
                    <a16:creationId xmlns:a16="http://schemas.microsoft.com/office/drawing/2014/main" id="{051F6987-C930-4004-B579-3526A535344B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17" name="ïṡḷíďé">
                <a:extLst>
                  <a:ext uri="{FF2B5EF4-FFF2-40B4-BE49-F238E27FC236}">
                    <a16:creationId xmlns:a16="http://schemas.microsoft.com/office/drawing/2014/main" id="{CA1DA441-539A-4028-9F02-076BD3EF2963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grpSp>
          <p:nvGrpSpPr>
            <p:cNvPr id="11" name="í$ḻïḓè">
              <a:extLst>
                <a:ext uri="{FF2B5EF4-FFF2-40B4-BE49-F238E27FC236}">
                  <a16:creationId xmlns:a16="http://schemas.microsoft.com/office/drawing/2014/main" id="{0F71E2F3-AD53-4D37-B506-5C292B4644D4}"/>
                </a:ext>
              </a:extLst>
            </p:cNvPr>
            <p:cNvGrpSpPr/>
            <p:nvPr/>
          </p:nvGrpSpPr>
          <p:grpSpPr>
            <a:xfrm>
              <a:off x="4314827" y="4668235"/>
              <a:ext cx="3562348" cy="1357834"/>
              <a:chOff x="4646991" y="4668235"/>
              <a:chExt cx="2898020" cy="1357834"/>
            </a:xfrm>
          </p:grpSpPr>
          <p:sp>
            <p:nvSpPr>
              <p:cNvPr id="214" name="ïṧḻiḓê">
                <a:extLst>
                  <a:ext uri="{FF2B5EF4-FFF2-40B4-BE49-F238E27FC236}">
                    <a16:creationId xmlns:a16="http://schemas.microsoft.com/office/drawing/2014/main" id="{19EF0895-8490-4953-99CB-2C3CB903DF75}"/>
                  </a:ext>
                </a:extLst>
              </p:cNvPr>
              <p:cNvSpPr txBox="1"/>
              <p:nvPr/>
            </p:nvSpPr>
            <p:spPr>
              <a:xfrm>
                <a:off x="4646991" y="5140055"/>
                <a:ext cx="2898020" cy="886014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提供登录和注册功能</a:t>
                </a:r>
                <a:endParaRPr lang="en-US" altLang="zh-CN" sz="11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不存储明文密码、不传输明文密码</a:t>
                </a:r>
                <a:endParaRPr lang="en-US" altLang="zh-CN" sz="11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防止重放攻击，限制报表功能为登录后使用</a:t>
                </a:r>
                <a:endParaRPr lang="en-US" altLang="zh-CN" sz="1100" dirty="0"/>
              </a:p>
            </p:txBody>
          </p:sp>
          <p:sp>
            <p:nvSpPr>
              <p:cNvPr id="215" name="ïṣlïḍe">
                <a:extLst>
                  <a:ext uri="{FF2B5EF4-FFF2-40B4-BE49-F238E27FC236}">
                    <a16:creationId xmlns:a16="http://schemas.microsoft.com/office/drawing/2014/main" id="{7FE86142-8FAB-4D46-A63D-B0F20EBFB0EF}"/>
                  </a:ext>
                </a:extLst>
              </p:cNvPr>
              <p:cNvSpPr txBox="1"/>
              <p:nvPr/>
            </p:nvSpPr>
            <p:spPr>
              <a:xfrm>
                <a:off x="4646991" y="4668235"/>
                <a:ext cx="2898020" cy="471820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zh-CN" altLang="en-US" sz="1600" b="1" dirty="0"/>
                  <a:t>登录</a:t>
                </a:r>
                <a:endParaRPr lang="en-US" altLang="zh-CN" sz="1600" b="1" dirty="0"/>
              </a:p>
            </p:txBody>
          </p:sp>
        </p:grpSp>
        <p:grpSp>
          <p:nvGrpSpPr>
            <p:cNvPr id="12" name="íṩḷîḑe">
              <a:extLst>
                <a:ext uri="{FF2B5EF4-FFF2-40B4-BE49-F238E27FC236}">
                  <a16:creationId xmlns:a16="http://schemas.microsoft.com/office/drawing/2014/main" id="{6D3A0FA2-EBD8-40D9-AD1B-DFB44377E913}"/>
                </a:ext>
              </a:extLst>
            </p:cNvPr>
            <p:cNvGrpSpPr/>
            <p:nvPr/>
          </p:nvGrpSpPr>
          <p:grpSpPr>
            <a:xfrm>
              <a:off x="5821637" y="3923999"/>
              <a:ext cx="548728" cy="548732"/>
              <a:chOff x="7209746" y="4153276"/>
              <a:chExt cx="675000" cy="675005"/>
            </a:xfrm>
          </p:grpSpPr>
          <p:sp>
            <p:nvSpPr>
              <p:cNvPr id="212" name="îṩḻïḓè">
                <a:extLst>
                  <a:ext uri="{FF2B5EF4-FFF2-40B4-BE49-F238E27FC236}">
                    <a16:creationId xmlns:a16="http://schemas.microsoft.com/office/drawing/2014/main" id="{F9046394-C359-4114-902B-0B70F7832406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13" name="ïšḻíḑè">
                <a:extLst>
                  <a:ext uri="{FF2B5EF4-FFF2-40B4-BE49-F238E27FC236}">
                    <a16:creationId xmlns:a16="http://schemas.microsoft.com/office/drawing/2014/main" id="{23A5A759-1F9E-4474-8ACC-BD26BE1BD20E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grpSp>
          <p:nvGrpSpPr>
            <p:cNvPr id="13" name="ïšḷïdè">
              <a:extLst>
                <a:ext uri="{FF2B5EF4-FFF2-40B4-BE49-F238E27FC236}">
                  <a16:creationId xmlns:a16="http://schemas.microsoft.com/office/drawing/2014/main" id="{CAD3412A-A038-4282-8D9A-FAA08F4B78A5}"/>
                </a:ext>
              </a:extLst>
            </p:cNvPr>
            <p:cNvGrpSpPr/>
            <p:nvPr/>
          </p:nvGrpSpPr>
          <p:grpSpPr>
            <a:xfrm>
              <a:off x="8103672" y="4668235"/>
              <a:ext cx="3562348" cy="1357834"/>
              <a:chOff x="8678923" y="4668235"/>
              <a:chExt cx="2898020" cy="1357834"/>
            </a:xfrm>
          </p:grpSpPr>
          <p:sp>
            <p:nvSpPr>
              <p:cNvPr id="210" name="iṡļïḓé">
                <a:extLst>
                  <a:ext uri="{FF2B5EF4-FFF2-40B4-BE49-F238E27FC236}">
                    <a16:creationId xmlns:a16="http://schemas.microsoft.com/office/drawing/2014/main" id="{32731C82-710B-443C-B561-425D2433EABC}"/>
                  </a:ext>
                </a:extLst>
              </p:cNvPr>
              <p:cNvSpPr txBox="1"/>
              <p:nvPr/>
            </p:nvSpPr>
            <p:spPr>
              <a:xfrm>
                <a:off x="8678923" y="5140055"/>
                <a:ext cx="2898020" cy="886014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票房走势折线图</a:t>
                </a:r>
                <a:endParaRPr lang="en-US" altLang="zh-CN" sz="11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题材票房饼状图、条形图</a:t>
                </a:r>
                <a:endParaRPr lang="en-US" altLang="zh-CN" sz="11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劳模演员</a:t>
                </a:r>
                <a:r>
                  <a:rPr lang="en-US" altLang="zh-CN" sz="1100" dirty="0"/>
                  <a:t>/</a:t>
                </a:r>
                <a:r>
                  <a:rPr lang="zh-CN" altLang="en-US" sz="1100" dirty="0"/>
                  <a:t>票房赢家字符云、柱状图</a:t>
                </a:r>
                <a:endParaRPr lang="en-US" altLang="zh-CN" sz="11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生成包含图表的可打印报表（</a:t>
                </a:r>
                <a:r>
                  <a:rPr lang="en-US" altLang="zh-CN" sz="1100" dirty="0"/>
                  <a:t>DOC</a:t>
                </a:r>
                <a:r>
                  <a:rPr lang="zh-CN" altLang="en-US" sz="1100" dirty="0"/>
                  <a:t>格式）</a:t>
                </a:r>
                <a:endParaRPr lang="en-US" altLang="zh-CN" sz="1100" dirty="0"/>
              </a:p>
            </p:txBody>
          </p:sp>
          <p:sp>
            <p:nvSpPr>
              <p:cNvPr id="211" name="íṩḻïḍê">
                <a:extLst>
                  <a:ext uri="{FF2B5EF4-FFF2-40B4-BE49-F238E27FC236}">
                    <a16:creationId xmlns:a16="http://schemas.microsoft.com/office/drawing/2014/main" id="{D916D2D7-3643-4364-8236-E24D6318C453}"/>
                  </a:ext>
                </a:extLst>
              </p:cNvPr>
              <p:cNvSpPr txBox="1"/>
              <p:nvPr/>
            </p:nvSpPr>
            <p:spPr>
              <a:xfrm>
                <a:off x="8678923" y="4668235"/>
                <a:ext cx="2898020" cy="471820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zh-CN" altLang="en-US" sz="1600" b="1" dirty="0"/>
                  <a:t>可视化</a:t>
                </a:r>
                <a:endParaRPr lang="en-US" altLang="zh-CN" sz="1600" b="1" dirty="0"/>
              </a:p>
            </p:txBody>
          </p:sp>
        </p:grpSp>
        <p:grpSp>
          <p:nvGrpSpPr>
            <p:cNvPr id="14" name="iślïḓê">
              <a:extLst>
                <a:ext uri="{FF2B5EF4-FFF2-40B4-BE49-F238E27FC236}">
                  <a16:creationId xmlns:a16="http://schemas.microsoft.com/office/drawing/2014/main" id="{9E0A584D-2595-459C-8597-CD64A5814399}"/>
                </a:ext>
              </a:extLst>
            </p:cNvPr>
            <p:cNvGrpSpPr/>
            <p:nvPr/>
          </p:nvGrpSpPr>
          <p:grpSpPr>
            <a:xfrm>
              <a:off x="9610482" y="3923999"/>
              <a:ext cx="548728" cy="548732"/>
              <a:chOff x="7209746" y="4153276"/>
              <a:chExt cx="675000" cy="675005"/>
            </a:xfrm>
          </p:grpSpPr>
          <p:sp>
            <p:nvSpPr>
              <p:cNvPr id="208" name="ïšlíḋe">
                <a:extLst>
                  <a:ext uri="{FF2B5EF4-FFF2-40B4-BE49-F238E27FC236}">
                    <a16:creationId xmlns:a16="http://schemas.microsoft.com/office/drawing/2014/main" id="{4B326724-5D6B-4955-87F3-94DA31CC46A2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09" name="íśḷíde">
                <a:extLst>
                  <a:ext uri="{FF2B5EF4-FFF2-40B4-BE49-F238E27FC236}">
                    <a16:creationId xmlns:a16="http://schemas.microsoft.com/office/drawing/2014/main" id="{CB79ED2D-A866-4B84-BBC8-5E200E611299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176BE2EC-7305-43FF-816B-3F1D731082E8}"/>
                </a:ext>
              </a:extLst>
            </p:cNvPr>
            <p:cNvCxnSpPr>
              <a:cxnSpLocks/>
            </p:cNvCxnSpPr>
            <p:nvPr/>
          </p:nvCxnSpPr>
          <p:spPr>
            <a:xfrm>
              <a:off x="4041407" y="4904145"/>
              <a:ext cx="0" cy="123948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CCDD89A-D892-4486-90BB-21DD7F254E19}"/>
                </a:ext>
              </a:extLst>
            </p:cNvPr>
            <p:cNvCxnSpPr>
              <a:cxnSpLocks/>
            </p:cNvCxnSpPr>
            <p:nvPr/>
          </p:nvCxnSpPr>
          <p:spPr>
            <a:xfrm>
              <a:off x="8128777" y="4904145"/>
              <a:ext cx="0" cy="123948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ïşḷíḍe">
              <a:extLst>
                <a:ext uri="{FF2B5EF4-FFF2-40B4-BE49-F238E27FC236}">
                  <a16:creationId xmlns:a16="http://schemas.microsoft.com/office/drawing/2014/main" id="{10947721-0817-403E-AA20-6406F42BC37C}"/>
                </a:ext>
              </a:extLst>
            </p:cNvPr>
            <p:cNvSpPr/>
            <p:nvPr/>
          </p:nvSpPr>
          <p:spPr bwMode="auto">
            <a:xfrm>
              <a:off x="4792227" y="2093483"/>
              <a:ext cx="170844" cy="195045"/>
            </a:xfrm>
            <a:custGeom>
              <a:avLst/>
              <a:gdLst>
                <a:gd name="T0" fmla="*/ 288 w 447"/>
                <a:gd name="T1" fmla="*/ 344 h 483"/>
                <a:gd name="T2" fmla="*/ 231 w 447"/>
                <a:gd name="T3" fmla="*/ 343 h 483"/>
                <a:gd name="T4" fmla="*/ 155 w 447"/>
                <a:gd name="T5" fmla="*/ 347 h 483"/>
                <a:gd name="T6" fmla="*/ 120 w 447"/>
                <a:gd name="T7" fmla="*/ 304 h 483"/>
                <a:gd name="T8" fmla="*/ 125 w 447"/>
                <a:gd name="T9" fmla="*/ 219 h 483"/>
                <a:gd name="T10" fmla="*/ 203 w 447"/>
                <a:gd name="T11" fmla="*/ 138 h 483"/>
                <a:gd name="T12" fmla="*/ 306 w 447"/>
                <a:gd name="T13" fmla="*/ 128 h 483"/>
                <a:gd name="T14" fmla="*/ 307 w 447"/>
                <a:gd name="T15" fmla="*/ 246 h 483"/>
                <a:gd name="T16" fmla="*/ 306 w 447"/>
                <a:gd name="T17" fmla="*/ 305 h 483"/>
                <a:gd name="T18" fmla="*/ 334 w 447"/>
                <a:gd name="T19" fmla="*/ 318 h 483"/>
                <a:gd name="T20" fmla="*/ 384 w 447"/>
                <a:gd name="T21" fmla="*/ 286 h 483"/>
                <a:gd name="T22" fmla="*/ 406 w 447"/>
                <a:gd name="T23" fmla="*/ 203 h 483"/>
                <a:gd name="T24" fmla="*/ 356 w 447"/>
                <a:gd name="T25" fmla="*/ 79 h 483"/>
                <a:gd name="T26" fmla="*/ 234 w 447"/>
                <a:gd name="T27" fmla="*/ 37 h 483"/>
                <a:gd name="T28" fmla="*/ 97 w 447"/>
                <a:gd name="T29" fmla="*/ 95 h 483"/>
                <a:gd name="T30" fmla="*/ 41 w 447"/>
                <a:gd name="T31" fmla="*/ 238 h 483"/>
                <a:gd name="T32" fmla="*/ 101 w 447"/>
                <a:gd name="T33" fmla="*/ 392 h 483"/>
                <a:gd name="T34" fmla="*/ 246 w 447"/>
                <a:gd name="T35" fmla="*/ 445 h 483"/>
                <a:gd name="T36" fmla="*/ 387 w 447"/>
                <a:gd name="T37" fmla="*/ 410 h 483"/>
                <a:gd name="T38" fmla="*/ 405 w 447"/>
                <a:gd name="T39" fmla="*/ 415 h 483"/>
                <a:gd name="T40" fmla="*/ 340 w 447"/>
                <a:gd name="T41" fmla="*/ 470 h 483"/>
                <a:gd name="T42" fmla="*/ 179 w 447"/>
                <a:gd name="T43" fmla="*/ 475 h 483"/>
                <a:gd name="T44" fmla="*/ 70 w 447"/>
                <a:gd name="T45" fmla="*/ 418 h 483"/>
                <a:gd name="T46" fmla="*/ 8 w 447"/>
                <a:gd name="T47" fmla="*/ 310 h 483"/>
                <a:gd name="T48" fmla="*/ 8 w 447"/>
                <a:gd name="T49" fmla="*/ 175 h 483"/>
                <a:gd name="T50" fmla="*/ 67 w 447"/>
                <a:gd name="T51" fmla="*/ 70 h 483"/>
                <a:gd name="T52" fmla="*/ 171 w 447"/>
                <a:gd name="T53" fmla="*/ 8 h 483"/>
                <a:gd name="T54" fmla="*/ 288 w 447"/>
                <a:gd name="T55" fmla="*/ 6 h 483"/>
                <a:gd name="T56" fmla="*/ 382 w 447"/>
                <a:gd name="T57" fmla="*/ 53 h 483"/>
                <a:gd name="T58" fmla="*/ 439 w 447"/>
                <a:gd name="T59" fmla="*/ 143 h 483"/>
                <a:gd name="T60" fmla="*/ 438 w 447"/>
                <a:gd name="T61" fmla="*/ 263 h 483"/>
                <a:gd name="T62" fmla="*/ 374 w 447"/>
                <a:gd name="T63" fmla="*/ 343 h 483"/>
                <a:gd name="T64" fmla="*/ 198 w 447"/>
                <a:gd name="T65" fmla="*/ 316 h 483"/>
                <a:gd name="T66" fmla="*/ 234 w 447"/>
                <a:gd name="T67" fmla="*/ 303 h 483"/>
                <a:gd name="T68" fmla="*/ 262 w 447"/>
                <a:gd name="T69" fmla="*/ 252 h 483"/>
                <a:gd name="T70" fmla="*/ 260 w 447"/>
                <a:gd name="T71" fmla="*/ 161 h 483"/>
                <a:gd name="T72" fmla="*/ 188 w 447"/>
                <a:gd name="T73" fmla="*/ 195 h 483"/>
                <a:gd name="T74" fmla="*/ 160 w 447"/>
                <a:gd name="T75" fmla="*/ 270 h 483"/>
                <a:gd name="T76" fmla="*/ 198 w 447"/>
                <a:gd name="T77" fmla="*/ 316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7" h="483">
                  <a:moveTo>
                    <a:pt x="326" y="355"/>
                  </a:moveTo>
                  <a:cubicBezTo>
                    <a:pt x="311" y="355"/>
                    <a:pt x="298" y="351"/>
                    <a:pt x="288" y="344"/>
                  </a:cubicBezTo>
                  <a:cubicBezTo>
                    <a:pt x="278" y="336"/>
                    <a:pt x="272" y="325"/>
                    <a:pt x="269" y="309"/>
                  </a:cubicBezTo>
                  <a:cubicBezTo>
                    <a:pt x="257" y="325"/>
                    <a:pt x="245" y="336"/>
                    <a:pt x="231" y="343"/>
                  </a:cubicBezTo>
                  <a:cubicBezTo>
                    <a:pt x="217" y="350"/>
                    <a:pt x="203" y="354"/>
                    <a:pt x="187" y="354"/>
                  </a:cubicBezTo>
                  <a:cubicBezTo>
                    <a:pt x="175" y="354"/>
                    <a:pt x="164" y="352"/>
                    <a:pt x="155" y="347"/>
                  </a:cubicBezTo>
                  <a:cubicBezTo>
                    <a:pt x="146" y="343"/>
                    <a:pt x="139" y="337"/>
                    <a:pt x="133" y="330"/>
                  </a:cubicBezTo>
                  <a:cubicBezTo>
                    <a:pt x="127" y="323"/>
                    <a:pt x="123" y="314"/>
                    <a:pt x="120" y="304"/>
                  </a:cubicBezTo>
                  <a:cubicBezTo>
                    <a:pt x="117" y="294"/>
                    <a:pt x="115" y="283"/>
                    <a:pt x="115" y="271"/>
                  </a:cubicBezTo>
                  <a:cubicBezTo>
                    <a:pt x="115" y="254"/>
                    <a:pt x="119" y="237"/>
                    <a:pt x="125" y="219"/>
                  </a:cubicBezTo>
                  <a:cubicBezTo>
                    <a:pt x="132" y="202"/>
                    <a:pt x="141" y="186"/>
                    <a:pt x="154" y="172"/>
                  </a:cubicBezTo>
                  <a:cubicBezTo>
                    <a:pt x="167" y="158"/>
                    <a:pt x="183" y="147"/>
                    <a:pt x="203" y="138"/>
                  </a:cubicBezTo>
                  <a:cubicBezTo>
                    <a:pt x="222" y="129"/>
                    <a:pt x="244" y="125"/>
                    <a:pt x="269" y="125"/>
                  </a:cubicBezTo>
                  <a:cubicBezTo>
                    <a:pt x="283" y="125"/>
                    <a:pt x="295" y="126"/>
                    <a:pt x="306" y="128"/>
                  </a:cubicBezTo>
                  <a:cubicBezTo>
                    <a:pt x="316" y="130"/>
                    <a:pt x="326" y="133"/>
                    <a:pt x="335" y="137"/>
                  </a:cubicBezTo>
                  <a:cubicBezTo>
                    <a:pt x="307" y="246"/>
                    <a:pt x="307" y="246"/>
                    <a:pt x="307" y="246"/>
                  </a:cubicBezTo>
                  <a:cubicBezTo>
                    <a:pt x="303" y="261"/>
                    <a:pt x="301" y="273"/>
                    <a:pt x="301" y="283"/>
                  </a:cubicBezTo>
                  <a:cubicBezTo>
                    <a:pt x="301" y="292"/>
                    <a:pt x="303" y="299"/>
                    <a:pt x="306" y="305"/>
                  </a:cubicBezTo>
                  <a:cubicBezTo>
                    <a:pt x="308" y="310"/>
                    <a:pt x="312" y="313"/>
                    <a:pt x="317" y="315"/>
                  </a:cubicBezTo>
                  <a:cubicBezTo>
                    <a:pt x="323" y="317"/>
                    <a:pt x="328" y="318"/>
                    <a:pt x="334" y="318"/>
                  </a:cubicBezTo>
                  <a:cubicBezTo>
                    <a:pt x="344" y="318"/>
                    <a:pt x="353" y="315"/>
                    <a:pt x="362" y="310"/>
                  </a:cubicBezTo>
                  <a:cubicBezTo>
                    <a:pt x="370" y="304"/>
                    <a:pt x="378" y="296"/>
                    <a:pt x="384" y="286"/>
                  </a:cubicBezTo>
                  <a:cubicBezTo>
                    <a:pt x="391" y="276"/>
                    <a:pt x="396" y="264"/>
                    <a:pt x="400" y="250"/>
                  </a:cubicBezTo>
                  <a:cubicBezTo>
                    <a:pt x="404" y="236"/>
                    <a:pt x="406" y="220"/>
                    <a:pt x="406" y="203"/>
                  </a:cubicBezTo>
                  <a:cubicBezTo>
                    <a:pt x="406" y="175"/>
                    <a:pt x="401" y="151"/>
                    <a:pt x="392" y="130"/>
                  </a:cubicBezTo>
                  <a:cubicBezTo>
                    <a:pt x="384" y="110"/>
                    <a:pt x="372" y="93"/>
                    <a:pt x="356" y="79"/>
                  </a:cubicBezTo>
                  <a:cubicBezTo>
                    <a:pt x="341" y="65"/>
                    <a:pt x="323" y="55"/>
                    <a:pt x="302" y="48"/>
                  </a:cubicBezTo>
                  <a:cubicBezTo>
                    <a:pt x="281" y="41"/>
                    <a:pt x="258" y="37"/>
                    <a:pt x="234" y="37"/>
                  </a:cubicBezTo>
                  <a:cubicBezTo>
                    <a:pt x="207" y="37"/>
                    <a:pt x="182" y="42"/>
                    <a:pt x="158" y="53"/>
                  </a:cubicBezTo>
                  <a:cubicBezTo>
                    <a:pt x="135" y="63"/>
                    <a:pt x="115" y="77"/>
                    <a:pt x="97" y="95"/>
                  </a:cubicBezTo>
                  <a:cubicBezTo>
                    <a:pt x="80" y="113"/>
                    <a:pt x="66" y="134"/>
                    <a:pt x="56" y="158"/>
                  </a:cubicBezTo>
                  <a:cubicBezTo>
                    <a:pt x="46" y="183"/>
                    <a:pt x="41" y="210"/>
                    <a:pt x="41" y="238"/>
                  </a:cubicBezTo>
                  <a:cubicBezTo>
                    <a:pt x="41" y="272"/>
                    <a:pt x="47" y="302"/>
                    <a:pt x="57" y="328"/>
                  </a:cubicBezTo>
                  <a:cubicBezTo>
                    <a:pt x="68" y="354"/>
                    <a:pt x="83" y="375"/>
                    <a:pt x="101" y="392"/>
                  </a:cubicBezTo>
                  <a:cubicBezTo>
                    <a:pt x="119" y="410"/>
                    <a:pt x="141" y="423"/>
                    <a:pt x="166" y="432"/>
                  </a:cubicBezTo>
                  <a:cubicBezTo>
                    <a:pt x="191" y="440"/>
                    <a:pt x="218" y="445"/>
                    <a:pt x="246" y="445"/>
                  </a:cubicBezTo>
                  <a:cubicBezTo>
                    <a:pt x="277" y="445"/>
                    <a:pt x="304" y="441"/>
                    <a:pt x="327" y="435"/>
                  </a:cubicBezTo>
                  <a:cubicBezTo>
                    <a:pt x="351" y="428"/>
                    <a:pt x="371" y="420"/>
                    <a:pt x="387" y="410"/>
                  </a:cubicBezTo>
                  <a:cubicBezTo>
                    <a:pt x="391" y="408"/>
                    <a:pt x="395" y="407"/>
                    <a:pt x="398" y="408"/>
                  </a:cubicBezTo>
                  <a:cubicBezTo>
                    <a:pt x="401" y="409"/>
                    <a:pt x="404" y="411"/>
                    <a:pt x="405" y="415"/>
                  </a:cubicBezTo>
                  <a:cubicBezTo>
                    <a:pt x="413" y="436"/>
                    <a:pt x="413" y="436"/>
                    <a:pt x="413" y="436"/>
                  </a:cubicBezTo>
                  <a:cubicBezTo>
                    <a:pt x="392" y="450"/>
                    <a:pt x="367" y="462"/>
                    <a:pt x="340" y="470"/>
                  </a:cubicBezTo>
                  <a:cubicBezTo>
                    <a:pt x="312" y="478"/>
                    <a:pt x="281" y="483"/>
                    <a:pt x="246" y="483"/>
                  </a:cubicBezTo>
                  <a:cubicBezTo>
                    <a:pt x="223" y="483"/>
                    <a:pt x="201" y="480"/>
                    <a:pt x="179" y="475"/>
                  </a:cubicBezTo>
                  <a:cubicBezTo>
                    <a:pt x="158" y="470"/>
                    <a:pt x="138" y="463"/>
                    <a:pt x="120" y="453"/>
                  </a:cubicBezTo>
                  <a:cubicBezTo>
                    <a:pt x="102" y="444"/>
                    <a:pt x="85" y="432"/>
                    <a:pt x="70" y="418"/>
                  </a:cubicBezTo>
                  <a:cubicBezTo>
                    <a:pt x="55" y="404"/>
                    <a:pt x="43" y="388"/>
                    <a:pt x="32" y="370"/>
                  </a:cubicBezTo>
                  <a:cubicBezTo>
                    <a:pt x="22" y="352"/>
                    <a:pt x="14" y="332"/>
                    <a:pt x="8" y="310"/>
                  </a:cubicBezTo>
                  <a:cubicBezTo>
                    <a:pt x="2" y="288"/>
                    <a:pt x="0" y="264"/>
                    <a:pt x="0" y="238"/>
                  </a:cubicBezTo>
                  <a:cubicBezTo>
                    <a:pt x="0" y="217"/>
                    <a:pt x="2" y="196"/>
                    <a:pt x="8" y="175"/>
                  </a:cubicBezTo>
                  <a:cubicBezTo>
                    <a:pt x="13" y="155"/>
                    <a:pt x="21" y="136"/>
                    <a:pt x="31" y="118"/>
                  </a:cubicBezTo>
                  <a:cubicBezTo>
                    <a:pt x="41" y="101"/>
                    <a:pt x="53" y="85"/>
                    <a:pt x="67" y="70"/>
                  </a:cubicBezTo>
                  <a:cubicBezTo>
                    <a:pt x="82" y="56"/>
                    <a:pt x="97" y="43"/>
                    <a:pt x="115" y="33"/>
                  </a:cubicBezTo>
                  <a:cubicBezTo>
                    <a:pt x="132" y="22"/>
                    <a:pt x="151" y="14"/>
                    <a:pt x="171" y="8"/>
                  </a:cubicBezTo>
                  <a:cubicBezTo>
                    <a:pt x="191" y="3"/>
                    <a:pt x="212" y="0"/>
                    <a:pt x="234" y="0"/>
                  </a:cubicBezTo>
                  <a:cubicBezTo>
                    <a:pt x="252" y="0"/>
                    <a:pt x="270" y="2"/>
                    <a:pt x="288" y="6"/>
                  </a:cubicBezTo>
                  <a:cubicBezTo>
                    <a:pt x="306" y="10"/>
                    <a:pt x="323" y="16"/>
                    <a:pt x="338" y="24"/>
                  </a:cubicBezTo>
                  <a:cubicBezTo>
                    <a:pt x="354" y="32"/>
                    <a:pt x="369" y="41"/>
                    <a:pt x="382" y="53"/>
                  </a:cubicBezTo>
                  <a:cubicBezTo>
                    <a:pt x="395" y="65"/>
                    <a:pt x="407" y="78"/>
                    <a:pt x="416" y="93"/>
                  </a:cubicBezTo>
                  <a:cubicBezTo>
                    <a:pt x="426" y="108"/>
                    <a:pt x="434" y="125"/>
                    <a:pt x="439" y="143"/>
                  </a:cubicBezTo>
                  <a:cubicBezTo>
                    <a:pt x="444" y="161"/>
                    <a:pt x="447" y="181"/>
                    <a:pt x="447" y="203"/>
                  </a:cubicBezTo>
                  <a:cubicBezTo>
                    <a:pt x="447" y="225"/>
                    <a:pt x="444" y="245"/>
                    <a:pt x="438" y="263"/>
                  </a:cubicBezTo>
                  <a:cubicBezTo>
                    <a:pt x="431" y="282"/>
                    <a:pt x="423" y="298"/>
                    <a:pt x="412" y="311"/>
                  </a:cubicBezTo>
                  <a:cubicBezTo>
                    <a:pt x="401" y="325"/>
                    <a:pt x="389" y="336"/>
                    <a:pt x="374" y="343"/>
                  </a:cubicBezTo>
                  <a:cubicBezTo>
                    <a:pt x="359" y="351"/>
                    <a:pt x="343" y="355"/>
                    <a:pt x="326" y="355"/>
                  </a:cubicBezTo>
                  <a:close/>
                  <a:moveTo>
                    <a:pt x="198" y="316"/>
                  </a:moveTo>
                  <a:cubicBezTo>
                    <a:pt x="204" y="316"/>
                    <a:pt x="210" y="315"/>
                    <a:pt x="217" y="313"/>
                  </a:cubicBezTo>
                  <a:cubicBezTo>
                    <a:pt x="223" y="311"/>
                    <a:pt x="229" y="308"/>
                    <a:pt x="234" y="303"/>
                  </a:cubicBezTo>
                  <a:cubicBezTo>
                    <a:pt x="240" y="298"/>
                    <a:pt x="245" y="291"/>
                    <a:pt x="250" y="283"/>
                  </a:cubicBezTo>
                  <a:cubicBezTo>
                    <a:pt x="255" y="275"/>
                    <a:pt x="259" y="265"/>
                    <a:pt x="262" y="252"/>
                  </a:cubicBezTo>
                  <a:cubicBezTo>
                    <a:pt x="285" y="164"/>
                    <a:pt x="285" y="164"/>
                    <a:pt x="285" y="164"/>
                  </a:cubicBezTo>
                  <a:cubicBezTo>
                    <a:pt x="277" y="162"/>
                    <a:pt x="269" y="161"/>
                    <a:pt x="260" y="161"/>
                  </a:cubicBezTo>
                  <a:cubicBezTo>
                    <a:pt x="246" y="161"/>
                    <a:pt x="232" y="164"/>
                    <a:pt x="220" y="170"/>
                  </a:cubicBezTo>
                  <a:cubicBezTo>
                    <a:pt x="208" y="177"/>
                    <a:pt x="197" y="185"/>
                    <a:pt x="188" y="195"/>
                  </a:cubicBezTo>
                  <a:cubicBezTo>
                    <a:pt x="180" y="205"/>
                    <a:pt x="173" y="217"/>
                    <a:pt x="168" y="230"/>
                  </a:cubicBezTo>
                  <a:cubicBezTo>
                    <a:pt x="163" y="243"/>
                    <a:pt x="160" y="256"/>
                    <a:pt x="160" y="270"/>
                  </a:cubicBezTo>
                  <a:cubicBezTo>
                    <a:pt x="160" y="284"/>
                    <a:pt x="163" y="295"/>
                    <a:pt x="170" y="303"/>
                  </a:cubicBezTo>
                  <a:cubicBezTo>
                    <a:pt x="176" y="312"/>
                    <a:pt x="186" y="316"/>
                    <a:pt x="198" y="316"/>
                  </a:cubicBez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ṡlîdè">
              <a:extLst>
                <a:ext uri="{FF2B5EF4-FFF2-40B4-BE49-F238E27FC236}">
                  <a16:creationId xmlns:a16="http://schemas.microsoft.com/office/drawing/2014/main" id="{FC7853FD-19A1-495C-BA31-401004758801}"/>
                </a:ext>
              </a:extLst>
            </p:cNvPr>
            <p:cNvSpPr/>
            <p:nvPr/>
          </p:nvSpPr>
          <p:spPr bwMode="auto">
            <a:xfrm>
              <a:off x="7430619" y="1666302"/>
              <a:ext cx="101174" cy="106795"/>
            </a:xfrm>
            <a:custGeom>
              <a:avLst/>
              <a:gdLst>
                <a:gd name="T0" fmla="*/ 132 w 264"/>
                <a:gd name="T1" fmla="*/ 246 h 265"/>
                <a:gd name="T2" fmla="*/ 132 w 264"/>
                <a:gd name="T3" fmla="*/ 227 h 265"/>
                <a:gd name="T4" fmla="*/ 65 w 264"/>
                <a:gd name="T5" fmla="*/ 200 h 265"/>
                <a:gd name="T6" fmla="*/ 37 w 264"/>
                <a:gd name="T7" fmla="*/ 133 h 265"/>
                <a:gd name="T8" fmla="*/ 65 w 264"/>
                <a:gd name="T9" fmla="*/ 66 h 265"/>
                <a:gd name="T10" fmla="*/ 132 w 264"/>
                <a:gd name="T11" fmla="*/ 38 h 265"/>
                <a:gd name="T12" fmla="*/ 199 w 264"/>
                <a:gd name="T13" fmla="*/ 66 h 265"/>
                <a:gd name="T14" fmla="*/ 227 w 264"/>
                <a:gd name="T15" fmla="*/ 133 h 265"/>
                <a:gd name="T16" fmla="*/ 199 w 264"/>
                <a:gd name="T17" fmla="*/ 200 h 265"/>
                <a:gd name="T18" fmla="*/ 132 w 264"/>
                <a:gd name="T19" fmla="*/ 227 h 265"/>
                <a:gd name="T20" fmla="*/ 132 w 264"/>
                <a:gd name="T21" fmla="*/ 246 h 265"/>
                <a:gd name="T22" fmla="*/ 132 w 264"/>
                <a:gd name="T23" fmla="*/ 265 h 265"/>
                <a:gd name="T24" fmla="*/ 226 w 264"/>
                <a:gd name="T25" fmla="*/ 226 h 265"/>
                <a:gd name="T26" fmla="*/ 264 w 264"/>
                <a:gd name="T27" fmla="*/ 133 h 265"/>
                <a:gd name="T28" fmla="*/ 226 w 264"/>
                <a:gd name="T29" fmla="*/ 39 h 265"/>
                <a:gd name="T30" fmla="*/ 132 w 264"/>
                <a:gd name="T31" fmla="*/ 0 h 265"/>
                <a:gd name="T32" fmla="*/ 39 w 264"/>
                <a:gd name="T33" fmla="*/ 39 h 265"/>
                <a:gd name="T34" fmla="*/ 0 w 264"/>
                <a:gd name="T35" fmla="*/ 133 h 265"/>
                <a:gd name="T36" fmla="*/ 39 w 264"/>
                <a:gd name="T37" fmla="*/ 226 h 265"/>
                <a:gd name="T38" fmla="*/ 132 w 264"/>
                <a:gd name="T39" fmla="*/ 265 h 265"/>
                <a:gd name="T40" fmla="*/ 132 w 264"/>
                <a:gd name="T41" fmla="*/ 24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265">
                  <a:moveTo>
                    <a:pt x="132" y="246"/>
                  </a:moveTo>
                  <a:cubicBezTo>
                    <a:pt x="132" y="227"/>
                    <a:pt x="132" y="227"/>
                    <a:pt x="132" y="227"/>
                  </a:cubicBezTo>
                  <a:cubicBezTo>
                    <a:pt x="106" y="227"/>
                    <a:pt x="82" y="217"/>
                    <a:pt x="65" y="200"/>
                  </a:cubicBezTo>
                  <a:cubicBezTo>
                    <a:pt x="48" y="182"/>
                    <a:pt x="37" y="159"/>
                    <a:pt x="37" y="133"/>
                  </a:cubicBezTo>
                  <a:cubicBezTo>
                    <a:pt x="37" y="107"/>
                    <a:pt x="48" y="83"/>
                    <a:pt x="65" y="66"/>
                  </a:cubicBezTo>
                  <a:cubicBezTo>
                    <a:pt x="82" y="49"/>
                    <a:pt x="106" y="38"/>
                    <a:pt x="132" y="38"/>
                  </a:cubicBezTo>
                  <a:cubicBezTo>
                    <a:pt x="158" y="38"/>
                    <a:pt x="182" y="49"/>
                    <a:pt x="199" y="66"/>
                  </a:cubicBezTo>
                  <a:cubicBezTo>
                    <a:pt x="216" y="83"/>
                    <a:pt x="227" y="107"/>
                    <a:pt x="227" y="133"/>
                  </a:cubicBezTo>
                  <a:cubicBezTo>
                    <a:pt x="227" y="159"/>
                    <a:pt x="216" y="182"/>
                    <a:pt x="199" y="200"/>
                  </a:cubicBezTo>
                  <a:cubicBezTo>
                    <a:pt x="182" y="217"/>
                    <a:pt x="158" y="227"/>
                    <a:pt x="132" y="227"/>
                  </a:cubicBezTo>
                  <a:cubicBezTo>
                    <a:pt x="132" y="246"/>
                    <a:pt x="132" y="246"/>
                    <a:pt x="132" y="246"/>
                  </a:cubicBezTo>
                  <a:cubicBezTo>
                    <a:pt x="132" y="265"/>
                    <a:pt x="132" y="265"/>
                    <a:pt x="132" y="265"/>
                  </a:cubicBezTo>
                  <a:cubicBezTo>
                    <a:pt x="169" y="265"/>
                    <a:pt x="202" y="250"/>
                    <a:pt x="226" y="226"/>
                  </a:cubicBezTo>
                  <a:cubicBezTo>
                    <a:pt x="250" y="202"/>
                    <a:pt x="264" y="169"/>
                    <a:pt x="264" y="133"/>
                  </a:cubicBezTo>
                  <a:cubicBezTo>
                    <a:pt x="264" y="96"/>
                    <a:pt x="250" y="63"/>
                    <a:pt x="226" y="39"/>
                  </a:cubicBezTo>
                  <a:cubicBezTo>
                    <a:pt x="202" y="15"/>
                    <a:pt x="169" y="0"/>
                    <a:pt x="132" y="0"/>
                  </a:cubicBezTo>
                  <a:cubicBezTo>
                    <a:pt x="96" y="0"/>
                    <a:pt x="62" y="15"/>
                    <a:pt x="39" y="39"/>
                  </a:cubicBezTo>
                  <a:cubicBezTo>
                    <a:pt x="15" y="63"/>
                    <a:pt x="0" y="96"/>
                    <a:pt x="0" y="133"/>
                  </a:cubicBezTo>
                  <a:cubicBezTo>
                    <a:pt x="0" y="169"/>
                    <a:pt x="15" y="202"/>
                    <a:pt x="39" y="226"/>
                  </a:cubicBezTo>
                  <a:cubicBezTo>
                    <a:pt x="62" y="250"/>
                    <a:pt x="96" y="265"/>
                    <a:pt x="132" y="265"/>
                  </a:cubicBezTo>
                  <a:lnTo>
                    <a:pt x="132" y="246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şḷîḑê">
              <a:extLst>
                <a:ext uri="{FF2B5EF4-FFF2-40B4-BE49-F238E27FC236}">
                  <a16:creationId xmlns:a16="http://schemas.microsoft.com/office/drawing/2014/main" id="{F1087CD2-121D-4486-87EB-62F1CD55D884}"/>
                </a:ext>
              </a:extLst>
            </p:cNvPr>
            <p:cNvSpPr/>
            <p:nvPr/>
          </p:nvSpPr>
          <p:spPr bwMode="auto">
            <a:xfrm>
              <a:off x="5086054" y="2467585"/>
              <a:ext cx="1958651" cy="250681"/>
            </a:xfrm>
            <a:custGeom>
              <a:avLst/>
              <a:gdLst>
                <a:gd name="T0" fmla="*/ 0 w 5126"/>
                <a:gd name="T1" fmla="*/ 368 h 622"/>
                <a:gd name="T2" fmla="*/ 254 w 5126"/>
                <a:gd name="T3" fmla="*/ 622 h 622"/>
                <a:gd name="T4" fmla="*/ 4872 w 5126"/>
                <a:gd name="T5" fmla="*/ 622 h 622"/>
                <a:gd name="T6" fmla="*/ 5126 w 5126"/>
                <a:gd name="T7" fmla="*/ 368 h 622"/>
                <a:gd name="T8" fmla="*/ 5126 w 5126"/>
                <a:gd name="T9" fmla="*/ 0 h 622"/>
                <a:gd name="T10" fmla="*/ 0 w 5126"/>
                <a:gd name="T11" fmla="*/ 0 h 622"/>
                <a:gd name="T12" fmla="*/ 0 w 5126"/>
                <a:gd name="T13" fmla="*/ 368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26" h="622">
                  <a:moveTo>
                    <a:pt x="0" y="368"/>
                  </a:moveTo>
                  <a:cubicBezTo>
                    <a:pt x="0" y="508"/>
                    <a:pt x="113" y="622"/>
                    <a:pt x="254" y="622"/>
                  </a:cubicBezTo>
                  <a:cubicBezTo>
                    <a:pt x="4872" y="622"/>
                    <a:pt x="4872" y="622"/>
                    <a:pt x="4872" y="622"/>
                  </a:cubicBezTo>
                  <a:cubicBezTo>
                    <a:pt x="5012" y="622"/>
                    <a:pt x="5126" y="508"/>
                    <a:pt x="5126" y="368"/>
                  </a:cubicBezTo>
                  <a:cubicBezTo>
                    <a:pt x="5126" y="0"/>
                    <a:pt x="5126" y="0"/>
                    <a:pt x="51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8"/>
                    <a:pt x="0" y="368"/>
                    <a:pt x="0" y="3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ŝḻiďê">
              <a:extLst>
                <a:ext uri="{FF2B5EF4-FFF2-40B4-BE49-F238E27FC236}">
                  <a16:creationId xmlns:a16="http://schemas.microsoft.com/office/drawing/2014/main" id="{A7C12F72-3DE6-45DA-BBBE-A9FADBAFED46}"/>
                </a:ext>
              </a:extLst>
            </p:cNvPr>
            <p:cNvSpPr/>
            <p:nvPr/>
          </p:nvSpPr>
          <p:spPr bwMode="auto">
            <a:xfrm>
              <a:off x="5075149" y="2456074"/>
              <a:ext cx="1980462" cy="273703"/>
            </a:xfrm>
            <a:custGeom>
              <a:avLst/>
              <a:gdLst>
                <a:gd name="T0" fmla="*/ 29 w 5183"/>
                <a:gd name="T1" fmla="*/ 396 h 678"/>
                <a:gd name="T2" fmla="*/ 0 w 5183"/>
                <a:gd name="T3" fmla="*/ 396 h 678"/>
                <a:gd name="T4" fmla="*/ 23 w 5183"/>
                <a:gd name="T5" fmla="*/ 506 h 678"/>
                <a:gd name="T6" fmla="*/ 125 w 5183"/>
                <a:gd name="T7" fmla="*/ 630 h 678"/>
                <a:gd name="T8" fmla="*/ 283 w 5183"/>
                <a:gd name="T9" fmla="*/ 678 h 678"/>
                <a:gd name="T10" fmla="*/ 4901 w 5183"/>
                <a:gd name="T11" fmla="*/ 678 h 678"/>
                <a:gd name="T12" fmla="*/ 5010 w 5183"/>
                <a:gd name="T13" fmla="*/ 656 h 678"/>
                <a:gd name="T14" fmla="*/ 5135 w 5183"/>
                <a:gd name="T15" fmla="*/ 554 h 678"/>
                <a:gd name="T16" fmla="*/ 5183 w 5183"/>
                <a:gd name="T17" fmla="*/ 396 h 678"/>
                <a:gd name="T18" fmla="*/ 5183 w 5183"/>
                <a:gd name="T19" fmla="*/ 28 h 678"/>
                <a:gd name="T20" fmla="*/ 5155 w 5183"/>
                <a:gd name="T21" fmla="*/ 0 h 678"/>
                <a:gd name="T22" fmla="*/ 29 w 5183"/>
                <a:gd name="T23" fmla="*/ 0 h 678"/>
                <a:gd name="T24" fmla="*/ 0 w 5183"/>
                <a:gd name="T25" fmla="*/ 28 h 678"/>
                <a:gd name="T26" fmla="*/ 0 w 5183"/>
                <a:gd name="T27" fmla="*/ 396 h 678"/>
                <a:gd name="T28" fmla="*/ 29 w 5183"/>
                <a:gd name="T29" fmla="*/ 396 h 678"/>
                <a:gd name="T30" fmla="*/ 57 w 5183"/>
                <a:gd name="T31" fmla="*/ 396 h 678"/>
                <a:gd name="T32" fmla="*/ 57 w 5183"/>
                <a:gd name="T33" fmla="*/ 57 h 678"/>
                <a:gd name="T34" fmla="*/ 5126 w 5183"/>
                <a:gd name="T35" fmla="*/ 57 h 678"/>
                <a:gd name="T36" fmla="*/ 5126 w 5183"/>
                <a:gd name="T37" fmla="*/ 396 h 678"/>
                <a:gd name="T38" fmla="*/ 5109 w 5183"/>
                <a:gd name="T39" fmla="*/ 484 h 678"/>
                <a:gd name="T40" fmla="*/ 5027 w 5183"/>
                <a:gd name="T41" fmla="*/ 583 h 678"/>
                <a:gd name="T42" fmla="*/ 4901 w 5183"/>
                <a:gd name="T43" fmla="*/ 621 h 678"/>
                <a:gd name="T44" fmla="*/ 283 w 5183"/>
                <a:gd name="T45" fmla="*/ 621 h 678"/>
                <a:gd name="T46" fmla="*/ 195 w 5183"/>
                <a:gd name="T47" fmla="*/ 604 h 678"/>
                <a:gd name="T48" fmla="*/ 95 w 5183"/>
                <a:gd name="T49" fmla="*/ 522 h 678"/>
                <a:gd name="T50" fmla="*/ 57 w 5183"/>
                <a:gd name="T51" fmla="*/ 396 h 678"/>
                <a:gd name="T52" fmla="*/ 29 w 5183"/>
                <a:gd name="T53" fmla="*/ 39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83" h="678">
                  <a:moveTo>
                    <a:pt x="29" y="396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0" y="435"/>
                    <a:pt x="8" y="472"/>
                    <a:pt x="23" y="506"/>
                  </a:cubicBezTo>
                  <a:cubicBezTo>
                    <a:pt x="44" y="556"/>
                    <a:pt x="80" y="599"/>
                    <a:pt x="125" y="630"/>
                  </a:cubicBezTo>
                  <a:cubicBezTo>
                    <a:pt x="170" y="660"/>
                    <a:pt x="224" y="678"/>
                    <a:pt x="283" y="678"/>
                  </a:cubicBezTo>
                  <a:cubicBezTo>
                    <a:pt x="4901" y="678"/>
                    <a:pt x="4901" y="678"/>
                    <a:pt x="4901" y="678"/>
                  </a:cubicBezTo>
                  <a:cubicBezTo>
                    <a:pt x="4939" y="678"/>
                    <a:pt x="4977" y="670"/>
                    <a:pt x="5010" y="656"/>
                  </a:cubicBezTo>
                  <a:cubicBezTo>
                    <a:pt x="5061" y="634"/>
                    <a:pt x="5104" y="599"/>
                    <a:pt x="5135" y="554"/>
                  </a:cubicBezTo>
                  <a:cubicBezTo>
                    <a:pt x="5165" y="509"/>
                    <a:pt x="5183" y="454"/>
                    <a:pt x="5183" y="396"/>
                  </a:cubicBezTo>
                  <a:cubicBezTo>
                    <a:pt x="5183" y="28"/>
                    <a:pt x="5183" y="28"/>
                    <a:pt x="5183" y="28"/>
                  </a:cubicBezTo>
                  <a:cubicBezTo>
                    <a:pt x="5155" y="0"/>
                    <a:pt x="5155" y="0"/>
                    <a:pt x="515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96"/>
                    <a:pt x="0" y="396"/>
                    <a:pt x="0" y="396"/>
                  </a:cubicBezTo>
                  <a:cubicBezTo>
                    <a:pt x="29" y="396"/>
                    <a:pt x="29" y="396"/>
                    <a:pt x="29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126" y="57"/>
                    <a:pt x="5126" y="57"/>
                    <a:pt x="5126" y="57"/>
                  </a:cubicBezTo>
                  <a:cubicBezTo>
                    <a:pt x="5126" y="396"/>
                    <a:pt x="5126" y="396"/>
                    <a:pt x="5126" y="396"/>
                  </a:cubicBezTo>
                  <a:cubicBezTo>
                    <a:pt x="5126" y="427"/>
                    <a:pt x="5120" y="457"/>
                    <a:pt x="5109" y="484"/>
                  </a:cubicBezTo>
                  <a:cubicBezTo>
                    <a:pt x="5091" y="524"/>
                    <a:pt x="5063" y="559"/>
                    <a:pt x="5027" y="583"/>
                  </a:cubicBezTo>
                  <a:cubicBezTo>
                    <a:pt x="4991" y="607"/>
                    <a:pt x="4947" y="621"/>
                    <a:pt x="4901" y="621"/>
                  </a:cubicBezTo>
                  <a:cubicBezTo>
                    <a:pt x="283" y="621"/>
                    <a:pt x="283" y="621"/>
                    <a:pt x="283" y="621"/>
                  </a:cubicBezTo>
                  <a:cubicBezTo>
                    <a:pt x="251" y="621"/>
                    <a:pt x="222" y="615"/>
                    <a:pt x="195" y="604"/>
                  </a:cubicBezTo>
                  <a:cubicBezTo>
                    <a:pt x="154" y="587"/>
                    <a:pt x="120" y="558"/>
                    <a:pt x="95" y="522"/>
                  </a:cubicBezTo>
                  <a:cubicBezTo>
                    <a:pt x="71" y="486"/>
                    <a:pt x="57" y="443"/>
                    <a:pt x="57" y="396"/>
                  </a:cubicBezTo>
                  <a:cubicBezTo>
                    <a:pt x="29" y="396"/>
                    <a:pt x="29" y="396"/>
                    <a:pt x="29" y="396"/>
                  </a:cubicBezTo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ṣļïďe">
              <a:extLst>
                <a:ext uri="{FF2B5EF4-FFF2-40B4-BE49-F238E27FC236}">
                  <a16:creationId xmlns:a16="http://schemas.microsoft.com/office/drawing/2014/main" id="{CBA08089-D752-488A-84F2-42A4F71C641F}"/>
                </a:ext>
              </a:extLst>
            </p:cNvPr>
            <p:cNvSpPr/>
            <p:nvPr/>
          </p:nvSpPr>
          <p:spPr bwMode="auto">
            <a:xfrm>
              <a:off x="5086054" y="1244237"/>
              <a:ext cx="1958651" cy="1229102"/>
            </a:xfrm>
            <a:custGeom>
              <a:avLst/>
              <a:gdLst>
                <a:gd name="T0" fmla="*/ 4872 w 5126"/>
                <a:gd name="T1" fmla="*/ 0 h 3048"/>
                <a:gd name="T2" fmla="*/ 254 w 5126"/>
                <a:gd name="T3" fmla="*/ 0 h 3048"/>
                <a:gd name="T4" fmla="*/ 0 w 5126"/>
                <a:gd name="T5" fmla="*/ 254 h 3048"/>
                <a:gd name="T6" fmla="*/ 0 w 5126"/>
                <a:gd name="T7" fmla="*/ 3048 h 3048"/>
                <a:gd name="T8" fmla="*/ 5126 w 5126"/>
                <a:gd name="T9" fmla="*/ 3048 h 3048"/>
                <a:gd name="T10" fmla="*/ 5126 w 5126"/>
                <a:gd name="T11" fmla="*/ 254 h 3048"/>
                <a:gd name="T12" fmla="*/ 4872 w 5126"/>
                <a:gd name="T13" fmla="*/ 0 h 3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26" h="3048">
                  <a:moveTo>
                    <a:pt x="4872" y="0"/>
                  </a:moveTo>
                  <a:cubicBezTo>
                    <a:pt x="254" y="0"/>
                    <a:pt x="254" y="0"/>
                    <a:pt x="254" y="0"/>
                  </a:cubicBezTo>
                  <a:cubicBezTo>
                    <a:pt x="113" y="0"/>
                    <a:pt x="0" y="114"/>
                    <a:pt x="0" y="254"/>
                  </a:cubicBezTo>
                  <a:cubicBezTo>
                    <a:pt x="0" y="3048"/>
                    <a:pt x="0" y="3048"/>
                    <a:pt x="0" y="3048"/>
                  </a:cubicBezTo>
                  <a:cubicBezTo>
                    <a:pt x="5126" y="3048"/>
                    <a:pt x="5126" y="3048"/>
                    <a:pt x="5126" y="3048"/>
                  </a:cubicBezTo>
                  <a:cubicBezTo>
                    <a:pt x="5126" y="254"/>
                    <a:pt x="5126" y="254"/>
                    <a:pt x="5126" y="254"/>
                  </a:cubicBezTo>
                  <a:cubicBezTo>
                    <a:pt x="5126" y="114"/>
                    <a:pt x="5012" y="0"/>
                    <a:pt x="4872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ŝlíďê">
              <a:extLst>
                <a:ext uri="{FF2B5EF4-FFF2-40B4-BE49-F238E27FC236}">
                  <a16:creationId xmlns:a16="http://schemas.microsoft.com/office/drawing/2014/main" id="{56CD9D68-B33E-47C2-94D0-527BD5A120CC}"/>
                </a:ext>
              </a:extLst>
            </p:cNvPr>
            <p:cNvSpPr/>
            <p:nvPr/>
          </p:nvSpPr>
          <p:spPr bwMode="auto">
            <a:xfrm>
              <a:off x="5075149" y="1232727"/>
              <a:ext cx="1980462" cy="1252124"/>
            </a:xfrm>
            <a:custGeom>
              <a:avLst/>
              <a:gdLst>
                <a:gd name="T0" fmla="*/ 4901 w 5183"/>
                <a:gd name="T1" fmla="*/ 28 h 3104"/>
                <a:gd name="T2" fmla="*/ 4901 w 5183"/>
                <a:gd name="T3" fmla="*/ 0 h 3104"/>
                <a:gd name="T4" fmla="*/ 283 w 5183"/>
                <a:gd name="T5" fmla="*/ 0 h 3104"/>
                <a:gd name="T6" fmla="*/ 173 w 5183"/>
                <a:gd name="T7" fmla="*/ 22 h 3104"/>
                <a:gd name="T8" fmla="*/ 49 w 5183"/>
                <a:gd name="T9" fmla="*/ 124 h 3104"/>
                <a:gd name="T10" fmla="*/ 0 w 5183"/>
                <a:gd name="T11" fmla="*/ 282 h 3104"/>
                <a:gd name="T12" fmla="*/ 0 w 5183"/>
                <a:gd name="T13" fmla="*/ 3076 h 3104"/>
                <a:gd name="T14" fmla="*/ 29 w 5183"/>
                <a:gd name="T15" fmla="*/ 3104 h 3104"/>
                <a:gd name="T16" fmla="*/ 5155 w 5183"/>
                <a:gd name="T17" fmla="*/ 3104 h 3104"/>
                <a:gd name="T18" fmla="*/ 5183 w 5183"/>
                <a:gd name="T19" fmla="*/ 3076 h 3104"/>
                <a:gd name="T20" fmla="*/ 5183 w 5183"/>
                <a:gd name="T21" fmla="*/ 282 h 3104"/>
                <a:gd name="T22" fmla="*/ 5161 w 5183"/>
                <a:gd name="T23" fmla="*/ 172 h 3104"/>
                <a:gd name="T24" fmla="*/ 5058 w 5183"/>
                <a:gd name="T25" fmla="*/ 48 h 3104"/>
                <a:gd name="T26" fmla="*/ 4901 w 5183"/>
                <a:gd name="T27" fmla="*/ 0 h 3104"/>
                <a:gd name="T28" fmla="*/ 4901 w 5183"/>
                <a:gd name="T29" fmla="*/ 28 h 3104"/>
                <a:gd name="T30" fmla="*/ 4901 w 5183"/>
                <a:gd name="T31" fmla="*/ 57 h 3104"/>
                <a:gd name="T32" fmla="*/ 4988 w 5183"/>
                <a:gd name="T33" fmla="*/ 74 h 3104"/>
                <a:gd name="T34" fmla="*/ 5088 w 5183"/>
                <a:gd name="T35" fmla="*/ 156 h 3104"/>
                <a:gd name="T36" fmla="*/ 5126 w 5183"/>
                <a:gd name="T37" fmla="*/ 282 h 3104"/>
                <a:gd name="T38" fmla="*/ 5126 w 5183"/>
                <a:gd name="T39" fmla="*/ 3047 h 3104"/>
                <a:gd name="T40" fmla="*/ 57 w 5183"/>
                <a:gd name="T41" fmla="*/ 3047 h 3104"/>
                <a:gd name="T42" fmla="*/ 57 w 5183"/>
                <a:gd name="T43" fmla="*/ 282 h 3104"/>
                <a:gd name="T44" fmla="*/ 75 w 5183"/>
                <a:gd name="T45" fmla="*/ 194 h 3104"/>
                <a:gd name="T46" fmla="*/ 156 w 5183"/>
                <a:gd name="T47" fmla="*/ 95 h 3104"/>
                <a:gd name="T48" fmla="*/ 283 w 5183"/>
                <a:gd name="T49" fmla="*/ 57 h 3104"/>
                <a:gd name="T50" fmla="*/ 4901 w 5183"/>
                <a:gd name="T51" fmla="*/ 57 h 3104"/>
                <a:gd name="T52" fmla="*/ 4901 w 5183"/>
                <a:gd name="T53" fmla="*/ 28 h 3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83" h="3104">
                  <a:moveTo>
                    <a:pt x="4901" y="28"/>
                  </a:moveTo>
                  <a:cubicBezTo>
                    <a:pt x="4901" y="0"/>
                    <a:pt x="4901" y="0"/>
                    <a:pt x="4901" y="0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44" y="0"/>
                    <a:pt x="207" y="8"/>
                    <a:pt x="173" y="22"/>
                  </a:cubicBezTo>
                  <a:cubicBezTo>
                    <a:pt x="122" y="44"/>
                    <a:pt x="79" y="79"/>
                    <a:pt x="49" y="124"/>
                  </a:cubicBezTo>
                  <a:cubicBezTo>
                    <a:pt x="18" y="169"/>
                    <a:pt x="0" y="224"/>
                    <a:pt x="0" y="282"/>
                  </a:cubicBezTo>
                  <a:cubicBezTo>
                    <a:pt x="0" y="3076"/>
                    <a:pt x="0" y="3076"/>
                    <a:pt x="0" y="3076"/>
                  </a:cubicBezTo>
                  <a:cubicBezTo>
                    <a:pt x="29" y="3104"/>
                    <a:pt x="29" y="3104"/>
                    <a:pt x="29" y="3104"/>
                  </a:cubicBezTo>
                  <a:cubicBezTo>
                    <a:pt x="5155" y="3104"/>
                    <a:pt x="5155" y="3104"/>
                    <a:pt x="5155" y="3104"/>
                  </a:cubicBezTo>
                  <a:cubicBezTo>
                    <a:pt x="5183" y="3076"/>
                    <a:pt x="5183" y="3076"/>
                    <a:pt x="5183" y="3076"/>
                  </a:cubicBezTo>
                  <a:cubicBezTo>
                    <a:pt x="5183" y="282"/>
                    <a:pt x="5183" y="282"/>
                    <a:pt x="5183" y="282"/>
                  </a:cubicBezTo>
                  <a:cubicBezTo>
                    <a:pt x="5183" y="243"/>
                    <a:pt x="5175" y="206"/>
                    <a:pt x="5161" y="172"/>
                  </a:cubicBezTo>
                  <a:cubicBezTo>
                    <a:pt x="5139" y="122"/>
                    <a:pt x="5103" y="79"/>
                    <a:pt x="5058" y="48"/>
                  </a:cubicBezTo>
                  <a:cubicBezTo>
                    <a:pt x="5013" y="18"/>
                    <a:pt x="4959" y="0"/>
                    <a:pt x="4901" y="0"/>
                  </a:cubicBezTo>
                  <a:cubicBezTo>
                    <a:pt x="4901" y="28"/>
                    <a:pt x="4901" y="28"/>
                    <a:pt x="4901" y="28"/>
                  </a:cubicBezTo>
                  <a:cubicBezTo>
                    <a:pt x="4901" y="57"/>
                    <a:pt x="4901" y="57"/>
                    <a:pt x="4901" y="57"/>
                  </a:cubicBezTo>
                  <a:cubicBezTo>
                    <a:pt x="4932" y="57"/>
                    <a:pt x="4961" y="63"/>
                    <a:pt x="4988" y="74"/>
                  </a:cubicBezTo>
                  <a:cubicBezTo>
                    <a:pt x="5029" y="91"/>
                    <a:pt x="5063" y="120"/>
                    <a:pt x="5088" y="156"/>
                  </a:cubicBezTo>
                  <a:cubicBezTo>
                    <a:pt x="5112" y="192"/>
                    <a:pt x="5126" y="235"/>
                    <a:pt x="5126" y="282"/>
                  </a:cubicBezTo>
                  <a:cubicBezTo>
                    <a:pt x="5126" y="3047"/>
                    <a:pt x="5126" y="3047"/>
                    <a:pt x="5126" y="3047"/>
                  </a:cubicBezTo>
                  <a:cubicBezTo>
                    <a:pt x="57" y="3047"/>
                    <a:pt x="57" y="3047"/>
                    <a:pt x="57" y="3047"/>
                  </a:cubicBezTo>
                  <a:cubicBezTo>
                    <a:pt x="57" y="282"/>
                    <a:pt x="57" y="282"/>
                    <a:pt x="57" y="282"/>
                  </a:cubicBezTo>
                  <a:cubicBezTo>
                    <a:pt x="57" y="251"/>
                    <a:pt x="63" y="221"/>
                    <a:pt x="75" y="194"/>
                  </a:cubicBezTo>
                  <a:cubicBezTo>
                    <a:pt x="92" y="154"/>
                    <a:pt x="120" y="119"/>
                    <a:pt x="156" y="95"/>
                  </a:cubicBezTo>
                  <a:cubicBezTo>
                    <a:pt x="192" y="71"/>
                    <a:pt x="236" y="57"/>
                    <a:pt x="283" y="57"/>
                  </a:cubicBezTo>
                  <a:cubicBezTo>
                    <a:pt x="4901" y="57"/>
                    <a:pt x="4901" y="57"/>
                    <a:pt x="4901" y="57"/>
                  </a:cubicBezTo>
                  <a:cubicBezTo>
                    <a:pt x="4901" y="28"/>
                    <a:pt x="4901" y="28"/>
                    <a:pt x="4901" y="28"/>
                  </a:cubicBezTo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ş1ïde">
              <a:extLst>
                <a:ext uri="{FF2B5EF4-FFF2-40B4-BE49-F238E27FC236}">
                  <a16:creationId xmlns:a16="http://schemas.microsoft.com/office/drawing/2014/main" id="{3C3E6CAC-76BC-4C8F-8A3D-044142572E2C}"/>
                </a:ext>
              </a:extLst>
            </p:cNvPr>
            <p:cNvSpPr/>
            <p:nvPr/>
          </p:nvSpPr>
          <p:spPr bwMode="auto">
            <a:xfrm>
              <a:off x="5973597" y="2581414"/>
              <a:ext cx="204165" cy="23022"/>
            </a:xfrm>
            <a:custGeom>
              <a:avLst/>
              <a:gdLst>
                <a:gd name="T0" fmla="*/ 28 w 534"/>
                <a:gd name="T1" fmla="*/ 56 h 56"/>
                <a:gd name="T2" fmla="*/ 506 w 534"/>
                <a:gd name="T3" fmla="*/ 56 h 56"/>
                <a:gd name="T4" fmla="*/ 534 w 534"/>
                <a:gd name="T5" fmla="*/ 28 h 56"/>
                <a:gd name="T6" fmla="*/ 506 w 534"/>
                <a:gd name="T7" fmla="*/ 0 h 56"/>
                <a:gd name="T8" fmla="*/ 28 w 534"/>
                <a:gd name="T9" fmla="*/ 0 h 56"/>
                <a:gd name="T10" fmla="*/ 0 w 534"/>
                <a:gd name="T11" fmla="*/ 28 h 56"/>
                <a:gd name="T12" fmla="*/ 28 w 534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4" h="56">
                  <a:moveTo>
                    <a:pt x="28" y="56"/>
                  </a:moveTo>
                  <a:cubicBezTo>
                    <a:pt x="506" y="56"/>
                    <a:pt x="506" y="56"/>
                    <a:pt x="506" y="56"/>
                  </a:cubicBezTo>
                  <a:cubicBezTo>
                    <a:pt x="522" y="56"/>
                    <a:pt x="534" y="44"/>
                    <a:pt x="534" y="28"/>
                  </a:cubicBezTo>
                  <a:cubicBezTo>
                    <a:pt x="534" y="13"/>
                    <a:pt x="522" y="0"/>
                    <a:pt x="50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4"/>
                    <a:pt x="12" y="56"/>
                    <a:pt x="28" y="56"/>
                  </a:cubicBezTo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ṩḷïḓè">
              <a:extLst>
                <a:ext uri="{FF2B5EF4-FFF2-40B4-BE49-F238E27FC236}">
                  <a16:creationId xmlns:a16="http://schemas.microsoft.com/office/drawing/2014/main" id="{9EA5A4E0-A3D2-4413-BDF0-80E4F65CF7C5}"/>
                </a:ext>
              </a:extLst>
            </p:cNvPr>
            <p:cNvSpPr/>
            <p:nvPr/>
          </p:nvSpPr>
          <p:spPr bwMode="auto">
            <a:xfrm>
              <a:off x="5811840" y="2718265"/>
              <a:ext cx="513745" cy="214870"/>
            </a:xfrm>
            <a:custGeom>
              <a:avLst/>
              <a:gdLst>
                <a:gd name="T0" fmla="*/ 848 w 848"/>
                <a:gd name="T1" fmla="*/ 336 h 336"/>
                <a:gd name="T2" fmla="*/ 0 w 848"/>
                <a:gd name="T3" fmla="*/ 336 h 336"/>
                <a:gd name="T4" fmla="*/ 95 w 848"/>
                <a:gd name="T5" fmla="*/ 0 h 336"/>
                <a:gd name="T6" fmla="*/ 753 w 848"/>
                <a:gd name="T7" fmla="*/ 0 h 336"/>
                <a:gd name="T8" fmla="*/ 848 w 848"/>
                <a:gd name="T9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8" h="336">
                  <a:moveTo>
                    <a:pt x="848" y="336"/>
                  </a:moveTo>
                  <a:lnTo>
                    <a:pt x="0" y="336"/>
                  </a:lnTo>
                  <a:lnTo>
                    <a:pt x="95" y="0"/>
                  </a:lnTo>
                  <a:lnTo>
                    <a:pt x="753" y="0"/>
                  </a:lnTo>
                  <a:lnTo>
                    <a:pt x="848" y="33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šḷïḋè">
              <a:extLst>
                <a:ext uri="{FF2B5EF4-FFF2-40B4-BE49-F238E27FC236}">
                  <a16:creationId xmlns:a16="http://schemas.microsoft.com/office/drawing/2014/main" id="{C3F38556-BF0F-4BCA-919D-C80916A09CCD}"/>
                </a:ext>
              </a:extLst>
            </p:cNvPr>
            <p:cNvSpPr/>
            <p:nvPr/>
          </p:nvSpPr>
          <p:spPr bwMode="auto">
            <a:xfrm>
              <a:off x="5811840" y="2718265"/>
              <a:ext cx="513745" cy="214870"/>
            </a:xfrm>
            <a:custGeom>
              <a:avLst/>
              <a:gdLst>
                <a:gd name="T0" fmla="*/ 848 w 848"/>
                <a:gd name="T1" fmla="*/ 336 h 336"/>
                <a:gd name="T2" fmla="*/ 0 w 848"/>
                <a:gd name="T3" fmla="*/ 336 h 336"/>
                <a:gd name="T4" fmla="*/ 95 w 848"/>
                <a:gd name="T5" fmla="*/ 0 h 336"/>
                <a:gd name="T6" fmla="*/ 753 w 848"/>
                <a:gd name="T7" fmla="*/ 0 h 336"/>
                <a:gd name="T8" fmla="*/ 848 w 848"/>
                <a:gd name="T9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8" h="336">
                  <a:moveTo>
                    <a:pt x="848" y="336"/>
                  </a:moveTo>
                  <a:lnTo>
                    <a:pt x="0" y="336"/>
                  </a:lnTo>
                  <a:lnTo>
                    <a:pt x="95" y="0"/>
                  </a:lnTo>
                  <a:lnTo>
                    <a:pt x="753" y="0"/>
                  </a:lnTo>
                  <a:lnTo>
                    <a:pt x="848" y="3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š1ïḋé">
              <a:extLst>
                <a:ext uri="{FF2B5EF4-FFF2-40B4-BE49-F238E27FC236}">
                  <a16:creationId xmlns:a16="http://schemas.microsoft.com/office/drawing/2014/main" id="{E93DCC75-A7FD-4871-8BA0-7DE7F62E037C}"/>
                </a:ext>
              </a:extLst>
            </p:cNvPr>
            <p:cNvSpPr/>
            <p:nvPr/>
          </p:nvSpPr>
          <p:spPr bwMode="auto">
            <a:xfrm>
              <a:off x="5801541" y="2706755"/>
              <a:ext cx="534343" cy="237252"/>
            </a:xfrm>
            <a:custGeom>
              <a:avLst/>
              <a:gdLst>
                <a:gd name="T0" fmla="*/ 865 w 882"/>
                <a:gd name="T1" fmla="*/ 354 h 371"/>
                <a:gd name="T2" fmla="*/ 865 w 882"/>
                <a:gd name="T3" fmla="*/ 336 h 371"/>
                <a:gd name="T4" fmla="*/ 40 w 882"/>
                <a:gd name="T5" fmla="*/ 336 h 371"/>
                <a:gd name="T6" fmla="*/ 125 w 882"/>
                <a:gd name="T7" fmla="*/ 36 h 371"/>
                <a:gd name="T8" fmla="*/ 757 w 882"/>
                <a:gd name="T9" fmla="*/ 36 h 371"/>
                <a:gd name="T10" fmla="*/ 848 w 882"/>
                <a:gd name="T11" fmla="*/ 358 h 371"/>
                <a:gd name="T12" fmla="*/ 865 w 882"/>
                <a:gd name="T13" fmla="*/ 354 h 371"/>
                <a:gd name="T14" fmla="*/ 865 w 882"/>
                <a:gd name="T15" fmla="*/ 336 h 371"/>
                <a:gd name="T16" fmla="*/ 865 w 882"/>
                <a:gd name="T17" fmla="*/ 354 h 371"/>
                <a:gd name="T18" fmla="*/ 882 w 882"/>
                <a:gd name="T19" fmla="*/ 349 h 371"/>
                <a:gd name="T20" fmla="*/ 787 w 882"/>
                <a:gd name="T21" fmla="*/ 13 h 371"/>
                <a:gd name="T22" fmla="*/ 770 w 882"/>
                <a:gd name="T23" fmla="*/ 0 h 371"/>
                <a:gd name="T24" fmla="*/ 112 w 882"/>
                <a:gd name="T25" fmla="*/ 0 h 371"/>
                <a:gd name="T26" fmla="*/ 95 w 882"/>
                <a:gd name="T27" fmla="*/ 13 h 371"/>
                <a:gd name="T28" fmla="*/ 0 w 882"/>
                <a:gd name="T29" fmla="*/ 349 h 371"/>
                <a:gd name="T30" fmla="*/ 17 w 882"/>
                <a:gd name="T31" fmla="*/ 371 h 371"/>
                <a:gd name="T32" fmla="*/ 865 w 882"/>
                <a:gd name="T33" fmla="*/ 371 h 371"/>
                <a:gd name="T34" fmla="*/ 882 w 882"/>
                <a:gd name="T35" fmla="*/ 349 h 371"/>
                <a:gd name="T36" fmla="*/ 865 w 882"/>
                <a:gd name="T37" fmla="*/ 35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82" h="371">
                  <a:moveTo>
                    <a:pt x="865" y="354"/>
                  </a:moveTo>
                  <a:lnTo>
                    <a:pt x="865" y="336"/>
                  </a:lnTo>
                  <a:lnTo>
                    <a:pt x="40" y="336"/>
                  </a:lnTo>
                  <a:lnTo>
                    <a:pt x="125" y="36"/>
                  </a:lnTo>
                  <a:lnTo>
                    <a:pt x="757" y="36"/>
                  </a:lnTo>
                  <a:lnTo>
                    <a:pt x="848" y="358"/>
                  </a:lnTo>
                  <a:lnTo>
                    <a:pt x="865" y="354"/>
                  </a:lnTo>
                  <a:lnTo>
                    <a:pt x="865" y="336"/>
                  </a:lnTo>
                  <a:lnTo>
                    <a:pt x="865" y="354"/>
                  </a:lnTo>
                  <a:lnTo>
                    <a:pt x="882" y="349"/>
                  </a:lnTo>
                  <a:lnTo>
                    <a:pt x="787" y="13"/>
                  </a:lnTo>
                  <a:lnTo>
                    <a:pt x="770" y="0"/>
                  </a:lnTo>
                  <a:lnTo>
                    <a:pt x="112" y="0"/>
                  </a:lnTo>
                  <a:lnTo>
                    <a:pt x="95" y="13"/>
                  </a:lnTo>
                  <a:lnTo>
                    <a:pt x="0" y="349"/>
                  </a:lnTo>
                  <a:lnTo>
                    <a:pt x="17" y="371"/>
                  </a:lnTo>
                  <a:lnTo>
                    <a:pt x="865" y="371"/>
                  </a:lnTo>
                  <a:lnTo>
                    <a:pt x="882" y="349"/>
                  </a:lnTo>
                  <a:lnTo>
                    <a:pt x="865" y="354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Sľiďè">
              <a:extLst>
                <a:ext uri="{FF2B5EF4-FFF2-40B4-BE49-F238E27FC236}">
                  <a16:creationId xmlns:a16="http://schemas.microsoft.com/office/drawing/2014/main" id="{506B5732-F80B-4C34-9738-15DB4D816835}"/>
                </a:ext>
              </a:extLst>
            </p:cNvPr>
            <p:cNvSpPr/>
            <p:nvPr/>
          </p:nvSpPr>
          <p:spPr bwMode="auto">
            <a:xfrm>
              <a:off x="5801541" y="2706755"/>
              <a:ext cx="534343" cy="237252"/>
            </a:xfrm>
            <a:custGeom>
              <a:avLst/>
              <a:gdLst>
                <a:gd name="T0" fmla="*/ 865 w 882"/>
                <a:gd name="T1" fmla="*/ 354 h 371"/>
                <a:gd name="T2" fmla="*/ 865 w 882"/>
                <a:gd name="T3" fmla="*/ 336 h 371"/>
                <a:gd name="T4" fmla="*/ 40 w 882"/>
                <a:gd name="T5" fmla="*/ 336 h 371"/>
                <a:gd name="T6" fmla="*/ 125 w 882"/>
                <a:gd name="T7" fmla="*/ 36 h 371"/>
                <a:gd name="T8" fmla="*/ 757 w 882"/>
                <a:gd name="T9" fmla="*/ 36 h 371"/>
                <a:gd name="T10" fmla="*/ 848 w 882"/>
                <a:gd name="T11" fmla="*/ 358 h 371"/>
                <a:gd name="T12" fmla="*/ 865 w 882"/>
                <a:gd name="T13" fmla="*/ 354 h 371"/>
                <a:gd name="T14" fmla="*/ 865 w 882"/>
                <a:gd name="T15" fmla="*/ 336 h 371"/>
                <a:gd name="T16" fmla="*/ 865 w 882"/>
                <a:gd name="T17" fmla="*/ 354 h 371"/>
                <a:gd name="T18" fmla="*/ 882 w 882"/>
                <a:gd name="T19" fmla="*/ 349 h 371"/>
                <a:gd name="T20" fmla="*/ 787 w 882"/>
                <a:gd name="T21" fmla="*/ 13 h 371"/>
                <a:gd name="T22" fmla="*/ 770 w 882"/>
                <a:gd name="T23" fmla="*/ 0 h 371"/>
                <a:gd name="T24" fmla="*/ 112 w 882"/>
                <a:gd name="T25" fmla="*/ 0 h 371"/>
                <a:gd name="T26" fmla="*/ 95 w 882"/>
                <a:gd name="T27" fmla="*/ 13 h 371"/>
                <a:gd name="T28" fmla="*/ 0 w 882"/>
                <a:gd name="T29" fmla="*/ 349 h 371"/>
                <a:gd name="T30" fmla="*/ 17 w 882"/>
                <a:gd name="T31" fmla="*/ 371 h 371"/>
                <a:gd name="T32" fmla="*/ 865 w 882"/>
                <a:gd name="T33" fmla="*/ 371 h 371"/>
                <a:gd name="T34" fmla="*/ 882 w 882"/>
                <a:gd name="T35" fmla="*/ 349 h 371"/>
                <a:gd name="T36" fmla="*/ 865 w 882"/>
                <a:gd name="T37" fmla="*/ 35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82" h="371">
                  <a:moveTo>
                    <a:pt x="865" y="354"/>
                  </a:moveTo>
                  <a:lnTo>
                    <a:pt x="865" y="336"/>
                  </a:lnTo>
                  <a:lnTo>
                    <a:pt x="40" y="336"/>
                  </a:lnTo>
                  <a:lnTo>
                    <a:pt x="125" y="36"/>
                  </a:lnTo>
                  <a:lnTo>
                    <a:pt x="757" y="36"/>
                  </a:lnTo>
                  <a:lnTo>
                    <a:pt x="848" y="358"/>
                  </a:lnTo>
                  <a:lnTo>
                    <a:pt x="865" y="354"/>
                  </a:lnTo>
                  <a:lnTo>
                    <a:pt x="865" y="336"/>
                  </a:lnTo>
                  <a:lnTo>
                    <a:pt x="865" y="354"/>
                  </a:lnTo>
                  <a:lnTo>
                    <a:pt x="882" y="349"/>
                  </a:lnTo>
                  <a:lnTo>
                    <a:pt x="787" y="13"/>
                  </a:lnTo>
                  <a:lnTo>
                    <a:pt x="770" y="0"/>
                  </a:lnTo>
                  <a:lnTo>
                    <a:pt x="112" y="0"/>
                  </a:lnTo>
                  <a:lnTo>
                    <a:pt x="95" y="13"/>
                  </a:lnTo>
                  <a:lnTo>
                    <a:pt x="0" y="349"/>
                  </a:lnTo>
                  <a:lnTo>
                    <a:pt x="17" y="371"/>
                  </a:lnTo>
                  <a:lnTo>
                    <a:pt x="865" y="371"/>
                  </a:lnTo>
                  <a:lnTo>
                    <a:pt x="882" y="349"/>
                  </a:lnTo>
                  <a:lnTo>
                    <a:pt x="865" y="3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Sḻïḑé">
              <a:extLst>
                <a:ext uri="{FF2B5EF4-FFF2-40B4-BE49-F238E27FC236}">
                  <a16:creationId xmlns:a16="http://schemas.microsoft.com/office/drawing/2014/main" id="{38B82D7B-275D-44A7-B83D-8549575233B9}"/>
                </a:ext>
              </a:extLst>
            </p:cNvPr>
            <p:cNvSpPr/>
            <p:nvPr/>
          </p:nvSpPr>
          <p:spPr bwMode="auto">
            <a:xfrm>
              <a:off x="5853643" y="2729776"/>
              <a:ext cx="431352" cy="95284"/>
            </a:xfrm>
            <a:custGeom>
              <a:avLst/>
              <a:gdLst>
                <a:gd name="T0" fmla="*/ 1063 w 1129"/>
                <a:gd name="T1" fmla="*/ 0 h 236"/>
                <a:gd name="T2" fmla="*/ 62 w 1129"/>
                <a:gd name="T3" fmla="*/ 0 h 236"/>
                <a:gd name="T4" fmla="*/ 0 w 1129"/>
                <a:gd name="T5" fmla="*/ 220 h 236"/>
                <a:gd name="T6" fmla="*/ 531 w 1129"/>
                <a:gd name="T7" fmla="*/ 217 h 236"/>
                <a:gd name="T8" fmla="*/ 1129 w 1129"/>
                <a:gd name="T9" fmla="*/ 236 h 236"/>
                <a:gd name="T10" fmla="*/ 1063 w 1129"/>
                <a:gd name="T11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9" h="236">
                  <a:moveTo>
                    <a:pt x="1063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183" y="220"/>
                    <a:pt x="358" y="217"/>
                    <a:pt x="531" y="217"/>
                  </a:cubicBezTo>
                  <a:cubicBezTo>
                    <a:pt x="729" y="217"/>
                    <a:pt x="925" y="221"/>
                    <a:pt x="1129" y="236"/>
                  </a:cubicBezTo>
                  <a:cubicBezTo>
                    <a:pt x="1063" y="0"/>
                    <a:pt x="1063" y="0"/>
                    <a:pt x="1063" y="0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ṡļïḑè">
              <a:extLst>
                <a:ext uri="{FF2B5EF4-FFF2-40B4-BE49-F238E27FC236}">
                  <a16:creationId xmlns:a16="http://schemas.microsoft.com/office/drawing/2014/main" id="{94D1AF6F-9A57-4B85-85DE-3A94F94519CC}"/>
                </a:ext>
              </a:extLst>
            </p:cNvPr>
            <p:cNvSpPr/>
            <p:nvPr/>
          </p:nvSpPr>
          <p:spPr bwMode="auto">
            <a:xfrm>
              <a:off x="5842131" y="2718265"/>
              <a:ext cx="454373" cy="107435"/>
            </a:xfrm>
            <a:custGeom>
              <a:avLst/>
              <a:gdLst>
                <a:gd name="T0" fmla="*/ 1114 w 1189"/>
                <a:gd name="T1" fmla="*/ 0 h 266"/>
                <a:gd name="T2" fmla="*/ 71 w 1189"/>
                <a:gd name="T3" fmla="*/ 0 h 266"/>
                <a:gd name="T4" fmla="*/ 0 w 1189"/>
                <a:gd name="T5" fmla="*/ 249 h 266"/>
                <a:gd name="T6" fmla="*/ 30 w 1189"/>
                <a:gd name="T7" fmla="*/ 248 h 266"/>
                <a:gd name="T8" fmla="*/ 92 w 1189"/>
                <a:gd name="T9" fmla="*/ 28 h 266"/>
                <a:gd name="T10" fmla="*/ 1093 w 1189"/>
                <a:gd name="T11" fmla="*/ 28 h 266"/>
                <a:gd name="T12" fmla="*/ 1159 w 1189"/>
                <a:gd name="T13" fmla="*/ 264 h 266"/>
                <a:gd name="T14" fmla="*/ 1189 w 1189"/>
                <a:gd name="T15" fmla="*/ 266 h 266"/>
                <a:gd name="T16" fmla="*/ 1114 w 1189"/>
                <a:gd name="T17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9" h="266">
                  <a:moveTo>
                    <a:pt x="1114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10" y="249"/>
                    <a:pt x="20" y="249"/>
                    <a:pt x="30" y="24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1093" y="28"/>
                    <a:pt x="1093" y="28"/>
                    <a:pt x="1093" y="28"/>
                  </a:cubicBezTo>
                  <a:cubicBezTo>
                    <a:pt x="1159" y="264"/>
                    <a:pt x="1159" y="264"/>
                    <a:pt x="1159" y="264"/>
                  </a:cubicBezTo>
                  <a:cubicBezTo>
                    <a:pt x="1169" y="264"/>
                    <a:pt x="1179" y="265"/>
                    <a:pt x="1189" y="266"/>
                  </a:cubicBezTo>
                  <a:cubicBezTo>
                    <a:pt x="1114" y="0"/>
                    <a:pt x="1114" y="0"/>
                    <a:pt x="1114" y="0"/>
                  </a:cubicBezTo>
                </a:path>
              </a:pathLst>
            </a:custGeom>
            <a:solidFill>
              <a:srgbClr val="66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śḻíḍe">
              <a:extLst>
                <a:ext uri="{FF2B5EF4-FFF2-40B4-BE49-F238E27FC236}">
                  <a16:creationId xmlns:a16="http://schemas.microsoft.com/office/drawing/2014/main" id="{72C4F767-E8F9-43FC-8506-6F10FC76EEC2}"/>
                </a:ext>
              </a:extLst>
            </p:cNvPr>
            <p:cNvSpPr/>
            <p:nvPr/>
          </p:nvSpPr>
          <p:spPr bwMode="auto">
            <a:xfrm>
              <a:off x="7449400" y="1956631"/>
              <a:ext cx="372587" cy="145165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ṧľïḋe">
              <a:extLst>
                <a:ext uri="{FF2B5EF4-FFF2-40B4-BE49-F238E27FC236}">
                  <a16:creationId xmlns:a16="http://schemas.microsoft.com/office/drawing/2014/main" id="{E9A2610E-7F87-4C5A-AACE-079A66C0E400}"/>
                </a:ext>
              </a:extLst>
            </p:cNvPr>
            <p:cNvSpPr/>
            <p:nvPr/>
          </p:nvSpPr>
          <p:spPr bwMode="auto">
            <a:xfrm>
              <a:off x="7438496" y="1945121"/>
              <a:ext cx="394396" cy="167547"/>
            </a:xfrm>
            <a:custGeom>
              <a:avLst/>
              <a:gdLst>
                <a:gd name="T0" fmla="*/ 633 w 651"/>
                <a:gd name="T1" fmla="*/ 245 h 262"/>
                <a:gd name="T2" fmla="*/ 633 w 651"/>
                <a:gd name="T3" fmla="*/ 227 h 262"/>
                <a:gd name="T4" fmla="*/ 36 w 651"/>
                <a:gd name="T5" fmla="*/ 227 h 262"/>
                <a:gd name="T6" fmla="*/ 36 w 651"/>
                <a:gd name="T7" fmla="*/ 36 h 262"/>
                <a:gd name="T8" fmla="*/ 615 w 651"/>
                <a:gd name="T9" fmla="*/ 36 h 262"/>
                <a:gd name="T10" fmla="*/ 615 w 651"/>
                <a:gd name="T11" fmla="*/ 245 h 262"/>
                <a:gd name="T12" fmla="*/ 633 w 651"/>
                <a:gd name="T13" fmla="*/ 245 h 262"/>
                <a:gd name="T14" fmla="*/ 633 w 651"/>
                <a:gd name="T15" fmla="*/ 227 h 262"/>
                <a:gd name="T16" fmla="*/ 633 w 651"/>
                <a:gd name="T17" fmla="*/ 245 h 262"/>
                <a:gd name="T18" fmla="*/ 651 w 651"/>
                <a:gd name="T19" fmla="*/ 245 h 262"/>
                <a:gd name="T20" fmla="*/ 651 w 651"/>
                <a:gd name="T21" fmla="*/ 18 h 262"/>
                <a:gd name="T22" fmla="*/ 633 w 651"/>
                <a:gd name="T23" fmla="*/ 0 h 262"/>
                <a:gd name="T24" fmla="*/ 18 w 651"/>
                <a:gd name="T25" fmla="*/ 0 h 262"/>
                <a:gd name="T26" fmla="*/ 0 w 651"/>
                <a:gd name="T27" fmla="*/ 18 h 262"/>
                <a:gd name="T28" fmla="*/ 0 w 651"/>
                <a:gd name="T29" fmla="*/ 245 h 262"/>
                <a:gd name="T30" fmla="*/ 18 w 651"/>
                <a:gd name="T31" fmla="*/ 262 h 262"/>
                <a:gd name="T32" fmla="*/ 633 w 651"/>
                <a:gd name="T33" fmla="*/ 262 h 262"/>
                <a:gd name="T34" fmla="*/ 651 w 651"/>
                <a:gd name="T35" fmla="*/ 245 h 262"/>
                <a:gd name="T36" fmla="*/ 633 w 651"/>
                <a:gd name="T37" fmla="*/ 24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1" h="262">
                  <a:moveTo>
                    <a:pt x="633" y="245"/>
                  </a:moveTo>
                  <a:lnTo>
                    <a:pt x="633" y="227"/>
                  </a:lnTo>
                  <a:lnTo>
                    <a:pt x="36" y="227"/>
                  </a:lnTo>
                  <a:lnTo>
                    <a:pt x="36" y="36"/>
                  </a:lnTo>
                  <a:lnTo>
                    <a:pt x="615" y="36"/>
                  </a:lnTo>
                  <a:lnTo>
                    <a:pt x="615" y="245"/>
                  </a:lnTo>
                  <a:lnTo>
                    <a:pt x="633" y="245"/>
                  </a:lnTo>
                  <a:lnTo>
                    <a:pt x="633" y="227"/>
                  </a:lnTo>
                  <a:lnTo>
                    <a:pt x="633" y="245"/>
                  </a:lnTo>
                  <a:lnTo>
                    <a:pt x="651" y="245"/>
                  </a:lnTo>
                  <a:lnTo>
                    <a:pt x="651" y="18"/>
                  </a:lnTo>
                  <a:lnTo>
                    <a:pt x="633" y="0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245"/>
                  </a:lnTo>
                  <a:lnTo>
                    <a:pt x="18" y="262"/>
                  </a:lnTo>
                  <a:lnTo>
                    <a:pt x="633" y="262"/>
                  </a:lnTo>
                  <a:lnTo>
                    <a:pt x="651" y="245"/>
                  </a:lnTo>
                  <a:lnTo>
                    <a:pt x="633" y="245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Sḷíḋe">
              <a:extLst>
                <a:ext uri="{FF2B5EF4-FFF2-40B4-BE49-F238E27FC236}">
                  <a16:creationId xmlns:a16="http://schemas.microsoft.com/office/drawing/2014/main" id="{30886AB0-FADF-48EE-94C7-D2667BD61518}"/>
                </a:ext>
              </a:extLst>
            </p:cNvPr>
            <p:cNvSpPr/>
            <p:nvPr/>
          </p:nvSpPr>
          <p:spPr bwMode="auto">
            <a:xfrm>
              <a:off x="4527477" y="1811467"/>
              <a:ext cx="372587" cy="145165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ṥļíḑé">
              <a:extLst>
                <a:ext uri="{FF2B5EF4-FFF2-40B4-BE49-F238E27FC236}">
                  <a16:creationId xmlns:a16="http://schemas.microsoft.com/office/drawing/2014/main" id="{B9C139A6-EB38-4802-A7DA-19E773D9FA8F}"/>
                </a:ext>
              </a:extLst>
            </p:cNvPr>
            <p:cNvSpPr/>
            <p:nvPr/>
          </p:nvSpPr>
          <p:spPr bwMode="auto">
            <a:xfrm>
              <a:off x="4516572" y="1800595"/>
              <a:ext cx="393791" cy="167547"/>
            </a:xfrm>
            <a:custGeom>
              <a:avLst/>
              <a:gdLst>
                <a:gd name="T0" fmla="*/ 633 w 650"/>
                <a:gd name="T1" fmla="*/ 244 h 262"/>
                <a:gd name="T2" fmla="*/ 633 w 650"/>
                <a:gd name="T3" fmla="*/ 226 h 262"/>
                <a:gd name="T4" fmla="*/ 36 w 650"/>
                <a:gd name="T5" fmla="*/ 226 h 262"/>
                <a:gd name="T6" fmla="*/ 36 w 650"/>
                <a:gd name="T7" fmla="*/ 36 h 262"/>
                <a:gd name="T8" fmla="*/ 615 w 650"/>
                <a:gd name="T9" fmla="*/ 36 h 262"/>
                <a:gd name="T10" fmla="*/ 615 w 650"/>
                <a:gd name="T11" fmla="*/ 244 h 262"/>
                <a:gd name="T12" fmla="*/ 633 w 650"/>
                <a:gd name="T13" fmla="*/ 244 h 262"/>
                <a:gd name="T14" fmla="*/ 633 w 650"/>
                <a:gd name="T15" fmla="*/ 226 h 262"/>
                <a:gd name="T16" fmla="*/ 633 w 650"/>
                <a:gd name="T17" fmla="*/ 244 h 262"/>
                <a:gd name="T18" fmla="*/ 650 w 650"/>
                <a:gd name="T19" fmla="*/ 244 h 262"/>
                <a:gd name="T20" fmla="*/ 650 w 650"/>
                <a:gd name="T21" fmla="*/ 17 h 262"/>
                <a:gd name="T22" fmla="*/ 633 w 650"/>
                <a:gd name="T23" fmla="*/ 0 h 262"/>
                <a:gd name="T24" fmla="*/ 18 w 650"/>
                <a:gd name="T25" fmla="*/ 0 h 262"/>
                <a:gd name="T26" fmla="*/ 0 w 650"/>
                <a:gd name="T27" fmla="*/ 17 h 262"/>
                <a:gd name="T28" fmla="*/ 0 w 650"/>
                <a:gd name="T29" fmla="*/ 244 h 262"/>
                <a:gd name="T30" fmla="*/ 18 w 650"/>
                <a:gd name="T31" fmla="*/ 262 h 262"/>
                <a:gd name="T32" fmla="*/ 633 w 650"/>
                <a:gd name="T33" fmla="*/ 262 h 262"/>
                <a:gd name="T34" fmla="*/ 650 w 650"/>
                <a:gd name="T35" fmla="*/ 244 h 262"/>
                <a:gd name="T36" fmla="*/ 633 w 650"/>
                <a:gd name="T37" fmla="*/ 24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0" h="262">
                  <a:moveTo>
                    <a:pt x="633" y="244"/>
                  </a:moveTo>
                  <a:lnTo>
                    <a:pt x="633" y="226"/>
                  </a:lnTo>
                  <a:lnTo>
                    <a:pt x="36" y="226"/>
                  </a:lnTo>
                  <a:lnTo>
                    <a:pt x="36" y="36"/>
                  </a:lnTo>
                  <a:lnTo>
                    <a:pt x="615" y="36"/>
                  </a:lnTo>
                  <a:lnTo>
                    <a:pt x="615" y="244"/>
                  </a:lnTo>
                  <a:lnTo>
                    <a:pt x="633" y="244"/>
                  </a:lnTo>
                  <a:lnTo>
                    <a:pt x="633" y="226"/>
                  </a:lnTo>
                  <a:lnTo>
                    <a:pt x="633" y="244"/>
                  </a:lnTo>
                  <a:lnTo>
                    <a:pt x="650" y="244"/>
                  </a:lnTo>
                  <a:lnTo>
                    <a:pt x="650" y="17"/>
                  </a:lnTo>
                  <a:lnTo>
                    <a:pt x="633" y="0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0" y="244"/>
                  </a:lnTo>
                  <a:lnTo>
                    <a:pt x="18" y="262"/>
                  </a:lnTo>
                  <a:lnTo>
                    <a:pt x="633" y="262"/>
                  </a:lnTo>
                  <a:lnTo>
                    <a:pt x="650" y="244"/>
                  </a:lnTo>
                  <a:lnTo>
                    <a:pt x="633" y="244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ṩliďê">
              <a:extLst>
                <a:ext uri="{FF2B5EF4-FFF2-40B4-BE49-F238E27FC236}">
                  <a16:creationId xmlns:a16="http://schemas.microsoft.com/office/drawing/2014/main" id="{E28229EB-9C8F-41DE-9BE0-C4B070E3DCBD}"/>
                </a:ext>
              </a:extLst>
            </p:cNvPr>
            <p:cNvSpPr/>
            <p:nvPr/>
          </p:nvSpPr>
          <p:spPr bwMode="auto">
            <a:xfrm>
              <a:off x="4369962" y="1956631"/>
              <a:ext cx="372587" cy="145165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śľîḓê">
              <a:extLst>
                <a:ext uri="{FF2B5EF4-FFF2-40B4-BE49-F238E27FC236}">
                  <a16:creationId xmlns:a16="http://schemas.microsoft.com/office/drawing/2014/main" id="{C59F83D4-C6DD-4C85-B622-EF5D108E00CC}"/>
                </a:ext>
              </a:extLst>
            </p:cNvPr>
            <p:cNvSpPr/>
            <p:nvPr/>
          </p:nvSpPr>
          <p:spPr bwMode="auto">
            <a:xfrm>
              <a:off x="4359057" y="1945121"/>
              <a:ext cx="393791" cy="167547"/>
            </a:xfrm>
            <a:custGeom>
              <a:avLst/>
              <a:gdLst>
                <a:gd name="T0" fmla="*/ 633 w 650"/>
                <a:gd name="T1" fmla="*/ 245 h 262"/>
                <a:gd name="T2" fmla="*/ 633 w 650"/>
                <a:gd name="T3" fmla="*/ 227 h 262"/>
                <a:gd name="T4" fmla="*/ 36 w 650"/>
                <a:gd name="T5" fmla="*/ 227 h 262"/>
                <a:gd name="T6" fmla="*/ 36 w 650"/>
                <a:gd name="T7" fmla="*/ 36 h 262"/>
                <a:gd name="T8" fmla="*/ 615 w 650"/>
                <a:gd name="T9" fmla="*/ 36 h 262"/>
                <a:gd name="T10" fmla="*/ 615 w 650"/>
                <a:gd name="T11" fmla="*/ 245 h 262"/>
                <a:gd name="T12" fmla="*/ 633 w 650"/>
                <a:gd name="T13" fmla="*/ 245 h 262"/>
                <a:gd name="T14" fmla="*/ 633 w 650"/>
                <a:gd name="T15" fmla="*/ 227 h 262"/>
                <a:gd name="T16" fmla="*/ 633 w 650"/>
                <a:gd name="T17" fmla="*/ 245 h 262"/>
                <a:gd name="T18" fmla="*/ 650 w 650"/>
                <a:gd name="T19" fmla="*/ 245 h 262"/>
                <a:gd name="T20" fmla="*/ 650 w 650"/>
                <a:gd name="T21" fmla="*/ 18 h 262"/>
                <a:gd name="T22" fmla="*/ 633 w 650"/>
                <a:gd name="T23" fmla="*/ 0 h 262"/>
                <a:gd name="T24" fmla="*/ 18 w 650"/>
                <a:gd name="T25" fmla="*/ 0 h 262"/>
                <a:gd name="T26" fmla="*/ 0 w 650"/>
                <a:gd name="T27" fmla="*/ 18 h 262"/>
                <a:gd name="T28" fmla="*/ 0 w 650"/>
                <a:gd name="T29" fmla="*/ 245 h 262"/>
                <a:gd name="T30" fmla="*/ 18 w 650"/>
                <a:gd name="T31" fmla="*/ 262 h 262"/>
                <a:gd name="T32" fmla="*/ 633 w 650"/>
                <a:gd name="T33" fmla="*/ 262 h 262"/>
                <a:gd name="T34" fmla="*/ 650 w 650"/>
                <a:gd name="T35" fmla="*/ 245 h 262"/>
                <a:gd name="T36" fmla="*/ 633 w 650"/>
                <a:gd name="T37" fmla="*/ 24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0" h="262">
                  <a:moveTo>
                    <a:pt x="633" y="245"/>
                  </a:moveTo>
                  <a:lnTo>
                    <a:pt x="633" y="227"/>
                  </a:lnTo>
                  <a:lnTo>
                    <a:pt x="36" y="227"/>
                  </a:lnTo>
                  <a:lnTo>
                    <a:pt x="36" y="36"/>
                  </a:lnTo>
                  <a:lnTo>
                    <a:pt x="615" y="36"/>
                  </a:lnTo>
                  <a:lnTo>
                    <a:pt x="615" y="245"/>
                  </a:lnTo>
                  <a:lnTo>
                    <a:pt x="633" y="245"/>
                  </a:lnTo>
                  <a:lnTo>
                    <a:pt x="633" y="227"/>
                  </a:lnTo>
                  <a:lnTo>
                    <a:pt x="633" y="245"/>
                  </a:lnTo>
                  <a:lnTo>
                    <a:pt x="650" y="245"/>
                  </a:lnTo>
                  <a:lnTo>
                    <a:pt x="650" y="18"/>
                  </a:lnTo>
                  <a:lnTo>
                    <a:pt x="633" y="0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245"/>
                  </a:lnTo>
                  <a:lnTo>
                    <a:pt x="18" y="262"/>
                  </a:lnTo>
                  <a:lnTo>
                    <a:pt x="633" y="262"/>
                  </a:lnTo>
                  <a:lnTo>
                    <a:pt x="650" y="245"/>
                  </a:lnTo>
                  <a:lnTo>
                    <a:pt x="633" y="245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$ļíḑe">
              <a:extLst>
                <a:ext uri="{FF2B5EF4-FFF2-40B4-BE49-F238E27FC236}">
                  <a16:creationId xmlns:a16="http://schemas.microsoft.com/office/drawing/2014/main" id="{F9CE4021-1DE8-413D-AC6C-B92CDDE33A12}"/>
                </a:ext>
              </a:extLst>
            </p:cNvPr>
            <p:cNvSpPr/>
            <p:nvPr/>
          </p:nvSpPr>
          <p:spPr bwMode="auto">
            <a:xfrm>
              <a:off x="7055611" y="1543520"/>
              <a:ext cx="18174" cy="450203"/>
            </a:xfrm>
            <a:custGeom>
              <a:avLst/>
              <a:gdLst>
                <a:gd name="T0" fmla="*/ 0 w 48"/>
                <a:gd name="T1" fmla="*/ 998 h 1116"/>
                <a:gd name="T2" fmla="*/ 0 w 48"/>
                <a:gd name="T3" fmla="*/ 1100 h 1116"/>
                <a:gd name="T4" fmla="*/ 29 w 48"/>
                <a:gd name="T5" fmla="*/ 1116 h 1116"/>
                <a:gd name="T6" fmla="*/ 48 w 48"/>
                <a:gd name="T7" fmla="*/ 1072 h 1116"/>
                <a:gd name="T8" fmla="*/ 48 w 48"/>
                <a:gd name="T9" fmla="*/ 1023 h 1116"/>
                <a:gd name="T10" fmla="*/ 0 w 48"/>
                <a:gd name="T11" fmla="*/ 998 h 1116"/>
                <a:gd name="T12" fmla="*/ 0 w 48"/>
                <a:gd name="T13" fmla="*/ 0 h 1116"/>
                <a:gd name="T14" fmla="*/ 0 w 48"/>
                <a:gd name="T15" fmla="*/ 122 h 1116"/>
                <a:gd name="T16" fmla="*/ 48 w 48"/>
                <a:gd name="T17" fmla="*/ 74 h 1116"/>
                <a:gd name="T18" fmla="*/ 48 w 48"/>
                <a:gd name="T19" fmla="*/ 25 h 1116"/>
                <a:gd name="T20" fmla="*/ 0 w 48"/>
                <a:gd name="T21" fmla="*/ 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1116">
                  <a:moveTo>
                    <a:pt x="0" y="998"/>
                  </a:moveTo>
                  <a:cubicBezTo>
                    <a:pt x="0" y="1100"/>
                    <a:pt x="0" y="1100"/>
                    <a:pt x="0" y="1100"/>
                  </a:cubicBezTo>
                  <a:cubicBezTo>
                    <a:pt x="29" y="1116"/>
                    <a:pt x="29" y="1116"/>
                    <a:pt x="29" y="1116"/>
                  </a:cubicBezTo>
                  <a:cubicBezTo>
                    <a:pt x="37" y="1102"/>
                    <a:pt x="42" y="1087"/>
                    <a:pt x="48" y="1072"/>
                  </a:cubicBezTo>
                  <a:cubicBezTo>
                    <a:pt x="48" y="1023"/>
                    <a:pt x="48" y="1023"/>
                    <a:pt x="48" y="1023"/>
                  </a:cubicBezTo>
                  <a:cubicBezTo>
                    <a:pt x="0" y="998"/>
                    <a:pt x="0" y="998"/>
                    <a:pt x="0" y="998"/>
                  </a:cubicBezTo>
                  <a:moveTo>
                    <a:pt x="0" y="0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16" y="105"/>
                    <a:pt x="32" y="89"/>
                    <a:pt x="48" y="7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9E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śḷïďé">
              <a:extLst>
                <a:ext uri="{FF2B5EF4-FFF2-40B4-BE49-F238E27FC236}">
                  <a16:creationId xmlns:a16="http://schemas.microsoft.com/office/drawing/2014/main" id="{DCCD46B0-FF4F-4467-AF83-650F3803CA5B}"/>
                </a:ext>
              </a:extLst>
            </p:cNvPr>
            <p:cNvSpPr/>
            <p:nvPr/>
          </p:nvSpPr>
          <p:spPr bwMode="auto">
            <a:xfrm>
              <a:off x="6748454" y="1531369"/>
              <a:ext cx="285347" cy="468108"/>
            </a:xfrm>
            <a:custGeom>
              <a:avLst/>
              <a:gdLst>
                <a:gd name="T0" fmla="*/ 744 w 746"/>
                <a:gd name="T1" fmla="*/ 0 h 1160"/>
                <a:gd name="T2" fmla="*/ 218 w 746"/>
                <a:gd name="T3" fmla="*/ 515 h 1160"/>
                <a:gd name="T4" fmla="*/ 218 w 746"/>
                <a:gd name="T5" fmla="*/ 515 h 1160"/>
                <a:gd name="T6" fmla="*/ 0 w 746"/>
                <a:gd name="T7" fmla="*/ 697 h 1160"/>
                <a:gd name="T8" fmla="*/ 207 w 746"/>
                <a:gd name="T9" fmla="*/ 809 h 1160"/>
                <a:gd name="T10" fmla="*/ 177 w 746"/>
                <a:gd name="T11" fmla="*/ 922 h 1160"/>
                <a:gd name="T12" fmla="*/ 416 w 746"/>
                <a:gd name="T13" fmla="*/ 1160 h 1160"/>
                <a:gd name="T14" fmla="*/ 625 w 746"/>
                <a:gd name="T15" fmla="*/ 1035 h 1160"/>
                <a:gd name="T16" fmla="*/ 746 w 746"/>
                <a:gd name="T17" fmla="*/ 1100 h 1160"/>
                <a:gd name="T18" fmla="*/ 746 w 746"/>
                <a:gd name="T19" fmla="*/ 997 h 1160"/>
                <a:gd name="T20" fmla="*/ 236 w 746"/>
                <a:gd name="T21" fmla="*/ 722 h 1160"/>
                <a:gd name="T22" fmla="*/ 250 w 746"/>
                <a:gd name="T23" fmla="*/ 697 h 1160"/>
                <a:gd name="T24" fmla="*/ 236 w 746"/>
                <a:gd name="T25" fmla="*/ 722 h 1160"/>
                <a:gd name="T26" fmla="*/ 212 w 746"/>
                <a:gd name="T27" fmla="*/ 709 h 1160"/>
                <a:gd name="T28" fmla="*/ 225 w 746"/>
                <a:gd name="T29" fmla="*/ 684 h 1160"/>
                <a:gd name="T30" fmla="*/ 391 w 746"/>
                <a:gd name="T31" fmla="*/ 518 h 1160"/>
                <a:gd name="T32" fmla="*/ 456 w 746"/>
                <a:gd name="T33" fmla="*/ 489 h 1160"/>
                <a:gd name="T34" fmla="*/ 465 w 746"/>
                <a:gd name="T35" fmla="*/ 482 h 1160"/>
                <a:gd name="T36" fmla="*/ 498 w 746"/>
                <a:gd name="T37" fmla="*/ 451 h 1160"/>
                <a:gd name="T38" fmla="*/ 606 w 746"/>
                <a:gd name="T39" fmla="*/ 347 h 1160"/>
                <a:gd name="T40" fmla="*/ 746 w 746"/>
                <a:gd name="T41" fmla="*/ 208 h 1160"/>
                <a:gd name="T42" fmla="*/ 746 w 746"/>
                <a:gd name="T43" fmla="*/ 1 h 1160"/>
                <a:gd name="T44" fmla="*/ 744 w 746"/>
                <a:gd name="T45" fmla="*/ 0 h 1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6" h="1160">
                  <a:moveTo>
                    <a:pt x="744" y="0"/>
                  </a:moveTo>
                  <a:cubicBezTo>
                    <a:pt x="744" y="0"/>
                    <a:pt x="237" y="511"/>
                    <a:pt x="218" y="515"/>
                  </a:cubicBezTo>
                  <a:cubicBezTo>
                    <a:pt x="218" y="515"/>
                    <a:pt x="218" y="515"/>
                    <a:pt x="218" y="515"/>
                  </a:cubicBezTo>
                  <a:cubicBezTo>
                    <a:pt x="126" y="547"/>
                    <a:pt x="47" y="609"/>
                    <a:pt x="0" y="697"/>
                  </a:cubicBezTo>
                  <a:cubicBezTo>
                    <a:pt x="207" y="809"/>
                    <a:pt x="207" y="809"/>
                    <a:pt x="207" y="809"/>
                  </a:cubicBezTo>
                  <a:cubicBezTo>
                    <a:pt x="189" y="843"/>
                    <a:pt x="177" y="881"/>
                    <a:pt x="177" y="922"/>
                  </a:cubicBezTo>
                  <a:cubicBezTo>
                    <a:pt x="177" y="1054"/>
                    <a:pt x="284" y="1160"/>
                    <a:pt x="416" y="1160"/>
                  </a:cubicBezTo>
                  <a:cubicBezTo>
                    <a:pt x="507" y="1160"/>
                    <a:pt x="585" y="1109"/>
                    <a:pt x="625" y="1035"/>
                  </a:cubicBezTo>
                  <a:cubicBezTo>
                    <a:pt x="746" y="1100"/>
                    <a:pt x="746" y="1100"/>
                    <a:pt x="746" y="1100"/>
                  </a:cubicBezTo>
                  <a:cubicBezTo>
                    <a:pt x="746" y="997"/>
                    <a:pt x="746" y="997"/>
                    <a:pt x="746" y="997"/>
                  </a:cubicBezTo>
                  <a:cubicBezTo>
                    <a:pt x="236" y="722"/>
                    <a:pt x="236" y="722"/>
                    <a:pt x="236" y="722"/>
                  </a:cubicBezTo>
                  <a:cubicBezTo>
                    <a:pt x="250" y="697"/>
                    <a:pt x="250" y="697"/>
                    <a:pt x="250" y="697"/>
                  </a:cubicBezTo>
                  <a:cubicBezTo>
                    <a:pt x="236" y="722"/>
                    <a:pt x="236" y="722"/>
                    <a:pt x="236" y="722"/>
                  </a:cubicBezTo>
                  <a:cubicBezTo>
                    <a:pt x="212" y="709"/>
                    <a:pt x="212" y="709"/>
                    <a:pt x="212" y="709"/>
                  </a:cubicBezTo>
                  <a:cubicBezTo>
                    <a:pt x="225" y="684"/>
                    <a:pt x="225" y="684"/>
                    <a:pt x="225" y="684"/>
                  </a:cubicBezTo>
                  <a:cubicBezTo>
                    <a:pt x="264" y="612"/>
                    <a:pt x="322" y="556"/>
                    <a:pt x="391" y="518"/>
                  </a:cubicBezTo>
                  <a:cubicBezTo>
                    <a:pt x="412" y="507"/>
                    <a:pt x="433" y="497"/>
                    <a:pt x="456" y="489"/>
                  </a:cubicBezTo>
                  <a:cubicBezTo>
                    <a:pt x="458" y="488"/>
                    <a:pt x="461" y="485"/>
                    <a:pt x="465" y="482"/>
                  </a:cubicBezTo>
                  <a:cubicBezTo>
                    <a:pt x="473" y="474"/>
                    <a:pt x="484" y="464"/>
                    <a:pt x="498" y="451"/>
                  </a:cubicBezTo>
                  <a:cubicBezTo>
                    <a:pt x="526" y="425"/>
                    <a:pt x="564" y="388"/>
                    <a:pt x="606" y="347"/>
                  </a:cubicBezTo>
                  <a:cubicBezTo>
                    <a:pt x="650" y="303"/>
                    <a:pt x="699" y="255"/>
                    <a:pt x="746" y="208"/>
                  </a:cubicBezTo>
                  <a:cubicBezTo>
                    <a:pt x="746" y="1"/>
                    <a:pt x="746" y="1"/>
                    <a:pt x="746" y="1"/>
                  </a:cubicBezTo>
                  <a:cubicBezTo>
                    <a:pt x="744" y="0"/>
                    <a:pt x="744" y="0"/>
                    <a:pt x="744" y="0"/>
                  </a:cubicBezTo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ṩ1îdê">
              <a:extLst>
                <a:ext uri="{FF2B5EF4-FFF2-40B4-BE49-F238E27FC236}">
                  <a16:creationId xmlns:a16="http://schemas.microsoft.com/office/drawing/2014/main" id="{316D46D5-67A8-4480-A873-9E5415AE3DDA}"/>
                </a:ext>
              </a:extLst>
            </p:cNvPr>
            <p:cNvSpPr/>
            <p:nvPr/>
          </p:nvSpPr>
          <p:spPr bwMode="auto">
            <a:xfrm>
              <a:off x="7033800" y="1532009"/>
              <a:ext cx="21809" cy="455319"/>
            </a:xfrm>
            <a:custGeom>
              <a:avLst/>
              <a:gdLst>
                <a:gd name="T0" fmla="*/ 0 w 57"/>
                <a:gd name="T1" fmla="*/ 996 h 1129"/>
                <a:gd name="T2" fmla="*/ 0 w 57"/>
                <a:gd name="T3" fmla="*/ 1099 h 1129"/>
                <a:gd name="T4" fmla="*/ 57 w 57"/>
                <a:gd name="T5" fmla="*/ 1129 h 1129"/>
                <a:gd name="T6" fmla="*/ 57 w 57"/>
                <a:gd name="T7" fmla="*/ 1027 h 1129"/>
                <a:gd name="T8" fmla="*/ 0 w 57"/>
                <a:gd name="T9" fmla="*/ 996 h 1129"/>
                <a:gd name="T10" fmla="*/ 0 w 57"/>
                <a:gd name="T11" fmla="*/ 0 h 1129"/>
                <a:gd name="T12" fmla="*/ 0 w 57"/>
                <a:gd name="T13" fmla="*/ 207 h 1129"/>
                <a:gd name="T14" fmla="*/ 57 w 57"/>
                <a:gd name="T15" fmla="*/ 151 h 1129"/>
                <a:gd name="T16" fmla="*/ 57 w 57"/>
                <a:gd name="T17" fmla="*/ 29 h 1129"/>
                <a:gd name="T18" fmla="*/ 0 w 57"/>
                <a:gd name="T19" fmla="*/ 0 h 1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1129">
                  <a:moveTo>
                    <a:pt x="0" y="996"/>
                  </a:moveTo>
                  <a:cubicBezTo>
                    <a:pt x="0" y="1099"/>
                    <a:pt x="0" y="1099"/>
                    <a:pt x="0" y="1099"/>
                  </a:cubicBezTo>
                  <a:cubicBezTo>
                    <a:pt x="57" y="1129"/>
                    <a:pt x="57" y="1129"/>
                    <a:pt x="57" y="1129"/>
                  </a:cubicBezTo>
                  <a:cubicBezTo>
                    <a:pt x="57" y="1027"/>
                    <a:pt x="57" y="1027"/>
                    <a:pt x="57" y="1027"/>
                  </a:cubicBezTo>
                  <a:cubicBezTo>
                    <a:pt x="0" y="996"/>
                    <a:pt x="0" y="996"/>
                    <a:pt x="0" y="996"/>
                  </a:cubicBezTo>
                  <a:moveTo>
                    <a:pt x="0" y="0"/>
                  </a:moveTo>
                  <a:cubicBezTo>
                    <a:pt x="0" y="207"/>
                    <a:pt x="0" y="207"/>
                    <a:pt x="0" y="207"/>
                  </a:cubicBezTo>
                  <a:cubicBezTo>
                    <a:pt x="20" y="188"/>
                    <a:pt x="38" y="169"/>
                    <a:pt x="57" y="151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6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ṧḷiďê">
              <a:extLst>
                <a:ext uri="{FF2B5EF4-FFF2-40B4-BE49-F238E27FC236}">
                  <a16:creationId xmlns:a16="http://schemas.microsoft.com/office/drawing/2014/main" id="{4D2284A6-2553-4279-BF1B-C2A3385A3E31}"/>
                </a:ext>
              </a:extLst>
            </p:cNvPr>
            <p:cNvSpPr/>
            <p:nvPr/>
          </p:nvSpPr>
          <p:spPr bwMode="auto">
            <a:xfrm>
              <a:off x="7202827" y="2530894"/>
              <a:ext cx="102992" cy="74821"/>
            </a:xfrm>
            <a:prstGeom prst="rect">
              <a:avLst/>
            </a:prstGeom>
            <a:solidFill>
              <a:srgbClr val="E9E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$ḷîde">
              <a:extLst>
                <a:ext uri="{FF2B5EF4-FFF2-40B4-BE49-F238E27FC236}">
                  <a16:creationId xmlns:a16="http://schemas.microsoft.com/office/drawing/2014/main" id="{87E3D1A1-EB74-43F1-A4A1-5BBAF23D5B57}"/>
                </a:ext>
              </a:extLst>
            </p:cNvPr>
            <p:cNvSpPr/>
            <p:nvPr/>
          </p:nvSpPr>
          <p:spPr bwMode="auto">
            <a:xfrm>
              <a:off x="7202827" y="2530894"/>
              <a:ext cx="102992" cy="74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ṡlïḍe">
              <a:extLst>
                <a:ext uri="{FF2B5EF4-FFF2-40B4-BE49-F238E27FC236}">
                  <a16:creationId xmlns:a16="http://schemas.microsoft.com/office/drawing/2014/main" id="{8ACEECEB-718E-4A82-91A3-30BF32C8CA8E}"/>
                </a:ext>
              </a:extLst>
            </p:cNvPr>
            <p:cNvSpPr/>
            <p:nvPr/>
          </p:nvSpPr>
          <p:spPr bwMode="auto">
            <a:xfrm>
              <a:off x="7099837" y="2530894"/>
              <a:ext cx="102992" cy="74821"/>
            </a:xfrm>
            <a:prstGeom prst="rect">
              <a:avLst/>
            </a:prstGeom>
            <a:solidFill>
              <a:srgbClr val="E9E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ṩḻíḋè">
              <a:extLst>
                <a:ext uri="{FF2B5EF4-FFF2-40B4-BE49-F238E27FC236}">
                  <a16:creationId xmlns:a16="http://schemas.microsoft.com/office/drawing/2014/main" id="{82BE2845-BA63-4E0A-8D6C-24CCD6639CB7}"/>
                </a:ext>
              </a:extLst>
            </p:cNvPr>
            <p:cNvSpPr/>
            <p:nvPr/>
          </p:nvSpPr>
          <p:spPr bwMode="auto">
            <a:xfrm>
              <a:off x="7099837" y="2530894"/>
              <a:ext cx="102992" cy="74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ṣļîḍé">
              <a:extLst>
                <a:ext uri="{FF2B5EF4-FFF2-40B4-BE49-F238E27FC236}">
                  <a16:creationId xmlns:a16="http://schemas.microsoft.com/office/drawing/2014/main" id="{58446887-155C-4639-A3B9-E8153404BB82}"/>
                </a:ext>
              </a:extLst>
            </p:cNvPr>
            <p:cNvSpPr/>
            <p:nvPr/>
          </p:nvSpPr>
          <p:spPr bwMode="auto">
            <a:xfrm>
              <a:off x="7088931" y="2395961"/>
              <a:ext cx="227793" cy="562752"/>
            </a:xfrm>
            <a:custGeom>
              <a:avLst/>
              <a:gdLst>
                <a:gd name="T0" fmla="*/ 358 w 376"/>
                <a:gd name="T1" fmla="*/ 862 h 880"/>
                <a:gd name="T2" fmla="*/ 358 w 376"/>
                <a:gd name="T3" fmla="*/ 844 h 880"/>
                <a:gd name="T4" fmla="*/ 36 w 376"/>
                <a:gd name="T5" fmla="*/ 844 h 880"/>
                <a:gd name="T6" fmla="*/ 36 w 376"/>
                <a:gd name="T7" fmla="*/ 36 h 880"/>
                <a:gd name="T8" fmla="*/ 188 w 376"/>
                <a:gd name="T9" fmla="*/ 36 h 880"/>
                <a:gd name="T10" fmla="*/ 340 w 376"/>
                <a:gd name="T11" fmla="*/ 36 h 880"/>
                <a:gd name="T12" fmla="*/ 340 w 376"/>
                <a:gd name="T13" fmla="*/ 862 h 880"/>
                <a:gd name="T14" fmla="*/ 358 w 376"/>
                <a:gd name="T15" fmla="*/ 862 h 880"/>
                <a:gd name="T16" fmla="*/ 358 w 376"/>
                <a:gd name="T17" fmla="*/ 844 h 880"/>
                <a:gd name="T18" fmla="*/ 358 w 376"/>
                <a:gd name="T19" fmla="*/ 862 h 880"/>
                <a:gd name="T20" fmla="*/ 376 w 376"/>
                <a:gd name="T21" fmla="*/ 862 h 880"/>
                <a:gd name="T22" fmla="*/ 376 w 376"/>
                <a:gd name="T23" fmla="*/ 0 h 880"/>
                <a:gd name="T24" fmla="*/ 188 w 376"/>
                <a:gd name="T25" fmla="*/ 0 h 880"/>
                <a:gd name="T26" fmla="*/ 0 w 376"/>
                <a:gd name="T27" fmla="*/ 0 h 880"/>
                <a:gd name="T28" fmla="*/ 0 w 376"/>
                <a:gd name="T29" fmla="*/ 880 h 880"/>
                <a:gd name="T30" fmla="*/ 376 w 376"/>
                <a:gd name="T31" fmla="*/ 880 h 880"/>
                <a:gd name="T32" fmla="*/ 376 w 376"/>
                <a:gd name="T33" fmla="*/ 862 h 880"/>
                <a:gd name="T34" fmla="*/ 358 w 376"/>
                <a:gd name="T35" fmla="*/ 862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6" h="880">
                  <a:moveTo>
                    <a:pt x="358" y="862"/>
                  </a:moveTo>
                  <a:lnTo>
                    <a:pt x="358" y="844"/>
                  </a:lnTo>
                  <a:lnTo>
                    <a:pt x="36" y="844"/>
                  </a:lnTo>
                  <a:lnTo>
                    <a:pt x="36" y="36"/>
                  </a:lnTo>
                  <a:lnTo>
                    <a:pt x="188" y="36"/>
                  </a:lnTo>
                  <a:lnTo>
                    <a:pt x="340" y="36"/>
                  </a:lnTo>
                  <a:lnTo>
                    <a:pt x="340" y="862"/>
                  </a:lnTo>
                  <a:lnTo>
                    <a:pt x="358" y="862"/>
                  </a:lnTo>
                  <a:lnTo>
                    <a:pt x="358" y="844"/>
                  </a:lnTo>
                  <a:lnTo>
                    <a:pt x="358" y="862"/>
                  </a:lnTo>
                  <a:lnTo>
                    <a:pt x="376" y="862"/>
                  </a:lnTo>
                  <a:lnTo>
                    <a:pt x="376" y="0"/>
                  </a:lnTo>
                  <a:lnTo>
                    <a:pt x="188" y="0"/>
                  </a:lnTo>
                  <a:lnTo>
                    <a:pt x="0" y="0"/>
                  </a:lnTo>
                  <a:lnTo>
                    <a:pt x="0" y="880"/>
                  </a:lnTo>
                  <a:lnTo>
                    <a:pt x="376" y="880"/>
                  </a:lnTo>
                  <a:lnTo>
                    <a:pt x="376" y="862"/>
                  </a:lnTo>
                  <a:lnTo>
                    <a:pt x="358" y="862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slíḑê">
              <a:extLst>
                <a:ext uri="{FF2B5EF4-FFF2-40B4-BE49-F238E27FC236}">
                  <a16:creationId xmlns:a16="http://schemas.microsoft.com/office/drawing/2014/main" id="{D96F99E3-E7ED-4192-A8A2-663B4F542BCB}"/>
                </a:ext>
              </a:extLst>
            </p:cNvPr>
            <p:cNvSpPr/>
            <p:nvPr/>
          </p:nvSpPr>
          <p:spPr bwMode="auto">
            <a:xfrm>
              <a:off x="7191923" y="2395961"/>
              <a:ext cx="21809" cy="562752"/>
            </a:xfrm>
            <a:custGeom>
              <a:avLst/>
              <a:gdLst>
                <a:gd name="T0" fmla="*/ 57 w 57"/>
                <a:gd name="T1" fmla="*/ 1366 h 1395"/>
                <a:gd name="T2" fmla="*/ 57 w 57"/>
                <a:gd name="T3" fmla="*/ 28 h 1395"/>
                <a:gd name="T4" fmla="*/ 29 w 57"/>
                <a:gd name="T5" fmla="*/ 0 h 1395"/>
                <a:gd name="T6" fmla="*/ 0 w 57"/>
                <a:gd name="T7" fmla="*/ 28 h 1395"/>
                <a:gd name="T8" fmla="*/ 0 w 57"/>
                <a:gd name="T9" fmla="*/ 1366 h 1395"/>
                <a:gd name="T10" fmla="*/ 29 w 57"/>
                <a:gd name="T11" fmla="*/ 1395 h 1395"/>
                <a:gd name="T12" fmla="*/ 57 w 57"/>
                <a:gd name="T13" fmla="*/ 1366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1395">
                  <a:moveTo>
                    <a:pt x="57" y="1366"/>
                  </a:moveTo>
                  <a:cubicBezTo>
                    <a:pt x="57" y="28"/>
                    <a:pt x="57" y="28"/>
                    <a:pt x="57" y="28"/>
                  </a:cubicBezTo>
                  <a:cubicBezTo>
                    <a:pt x="57" y="13"/>
                    <a:pt x="44" y="0"/>
                    <a:pt x="29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1366"/>
                    <a:pt x="0" y="1366"/>
                    <a:pt x="0" y="1366"/>
                  </a:cubicBezTo>
                  <a:cubicBezTo>
                    <a:pt x="0" y="1382"/>
                    <a:pt x="13" y="1395"/>
                    <a:pt x="29" y="1395"/>
                  </a:cubicBezTo>
                  <a:cubicBezTo>
                    <a:pt x="44" y="1395"/>
                    <a:pt x="57" y="1382"/>
                    <a:pt x="57" y="1366"/>
                  </a:cubicBezTo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ṧľîḍè">
              <a:extLst>
                <a:ext uri="{FF2B5EF4-FFF2-40B4-BE49-F238E27FC236}">
                  <a16:creationId xmlns:a16="http://schemas.microsoft.com/office/drawing/2014/main" id="{630D5DD5-2CCE-40A9-AFFD-91963A4C6F99}"/>
                </a:ext>
              </a:extLst>
            </p:cNvPr>
            <p:cNvSpPr/>
            <p:nvPr/>
          </p:nvSpPr>
          <p:spPr bwMode="auto">
            <a:xfrm>
              <a:off x="7092566" y="2529615"/>
              <a:ext cx="117532" cy="14709"/>
            </a:xfrm>
            <a:custGeom>
              <a:avLst/>
              <a:gdLst>
                <a:gd name="T0" fmla="*/ 19 w 307"/>
                <a:gd name="T1" fmla="*/ 37 h 37"/>
                <a:gd name="T2" fmla="*/ 289 w 307"/>
                <a:gd name="T3" fmla="*/ 37 h 37"/>
                <a:gd name="T4" fmla="*/ 307 w 307"/>
                <a:gd name="T5" fmla="*/ 19 h 37"/>
                <a:gd name="T6" fmla="*/ 289 w 307"/>
                <a:gd name="T7" fmla="*/ 0 h 37"/>
                <a:gd name="T8" fmla="*/ 19 w 307"/>
                <a:gd name="T9" fmla="*/ 0 h 37"/>
                <a:gd name="T10" fmla="*/ 0 w 307"/>
                <a:gd name="T11" fmla="*/ 19 h 37"/>
                <a:gd name="T12" fmla="*/ 19 w 307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37">
                  <a:moveTo>
                    <a:pt x="19" y="37"/>
                  </a:moveTo>
                  <a:cubicBezTo>
                    <a:pt x="289" y="37"/>
                    <a:pt x="289" y="37"/>
                    <a:pt x="289" y="37"/>
                  </a:cubicBezTo>
                  <a:cubicBezTo>
                    <a:pt x="299" y="37"/>
                    <a:pt x="307" y="29"/>
                    <a:pt x="307" y="19"/>
                  </a:cubicBezTo>
                  <a:cubicBezTo>
                    <a:pt x="307" y="8"/>
                    <a:pt x="299" y="0"/>
                    <a:pt x="28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7"/>
                    <a:pt x="19" y="37"/>
                  </a:cubicBezTo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ś1ïďé">
              <a:extLst>
                <a:ext uri="{FF2B5EF4-FFF2-40B4-BE49-F238E27FC236}">
                  <a16:creationId xmlns:a16="http://schemas.microsoft.com/office/drawing/2014/main" id="{6528CBD4-78C9-4C5D-9795-F1CA5913D4B3}"/>
                </a:ext>
              </a:extLst>
            </p:cNvPr>
            <p:cNvSpPr/>
            <p:nvPr/>
          </p:nvSpPr>
          <p:spPr bwMode="auto">
            <a:xfrm>
              <a:off x="7092566" y="2604436"/>
              <a:ext cx="117532" cy="14709"/>
            </a:xfrm>
            <a:custGeom>
              <a:avLst/>
              <a:gdLst>
                <a:gd name="T0" fmla="*/ 19 w 307"/>
                <a:gd name="T1" fmla="*/ 37 h 37"/>
                <a:gd name="T2" fmla="*/ 289 w 307"/>
                <a:gd name="T3" fmla="*/ 37 h 37"/>
                <a:gd name="T4" fmla="*/ 307 w 307"/>
                <a:gd name="T5" fmla="*/ 18 h 37"/>
                <a:gd name="T6" fmla="*/ 289 w 307"/>
                <a:gd name="T7" fmla="*/ 0 h 37"/>
                <a:gd name="T8" fmla="*/ 19 w 307"/>
                <a:gd name="T9" fmla="*/ 0 h 37"/>
                <a:gd name="T10" fmla="*/ 0 w 307"/>
                <a:gd name="T11" fmla="*/ 18 h 37"/>
                <a:gd name="T12" fmla="*/ 19 w 307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37">
                  <a:moveTo>
                    <a:pt x="19" y="37"/>
                  </a:moveTo>
                  <a:cubicBezTo>
                    <a:pt x="289" y="37"/>
                    <a:pt x="289" y="37"/>
                    <a:pt x="289" y="37"/>
                  </a:cubicBezTo>
                  <a:cubicBezTo>
                    <a:pt x="299" y="37"/>
                    <a:pt x="307" y="29"/>
                    <a:pt x="307" y="18"/>
                  </a:cubicBezTo>
                  <a:cubicBezTo>
                    <a:pt x="307" y="8"/>
                    <a:pt x="299" y="0"/>
                    <a:pt x="28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9"/>
                    <a:pt x="8" y="37"/>
                    <a:pt x="19" y="37"/>
                  </a:cubicBezTo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Sḻidé">
              <a:extLst>
                <a:ext uri="{FF2B5EF4-FFF2-40B4-BE49-F238E27FC236}">
                  <a16:creationId xmlns:a16="http://schemas.microsoft.com/office/drawing/2014/main" id="{FFE2A8F8-87C3-4673-A73C-7905B46EA70C}"/>
                </a:ext>
              </a:extLst>
            </p:cNvPr>
            <p:cNvSpPr/>
            <p:nvPr/>
          </p:nvSpPr>
          <p:spPr bwMode="auto">
            <a:xfrm>
              <a:off x="7128916" y="2653676"/>
              <a:ext cx="43015" cy="7673"/>
            </a:xfrm>
            <a:prstGeom prst="rect">
              <a:avLst/>
            </a:pr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ṩļídè">
              <a:extLst>
                <a:ext uri="{FF2B5EF4-FFF2-40B4-BE49-F238E27FC236}">
                  <a16:creationId xmlns:a16="http://schemas.microsoft.com/office/drawing/2014/main" id="{F14591D0-F45B-412E-9E7E-AA3210AC264E}"/>
                </a:ext>
              </a:extLst>
            </p:cNvPr>
            <p:cNvSpPr/>
            <p:nvPr/>
          </p:nvSpPr>
          <p:spPr bwMode="auto">
            <a:xfrm>
              <a:off x="7128916" y="2653676"/>
              <a:ext cx="43015" cy="7673"/>
            </a:xfrm>
            <a:custGeom>
              <a:avLst/>
              <a:gdLst>
                <a:gd name="T0" fmla="*/ 0 w 71"/>
                <a:gd name="T1" fmla="*/ 12 h 12"/>
                <a:gd name="T2" fmla="*/ 71 w 71"/>
                <a:gd name="T3" fmla="*/ 12 h 12"/>
                <a:gd name="T4" fmla="*/ 71 w 71"/>
                <a:gd name="T5" fmla="*/ 0 h 12"/>
                <a:gd name="T6" fmla="*/ 0 w 71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12">
                  <a:moveTo>
                    <a:pt x="0" y="12"/>
                  </a:moveTo>
                  <a:lnTo>
                    <a:pt x="71" y="12"/>
                  </a:lnTo>
                  <a:lnTo>
                    <a:pt x="7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$ḷídê">
              <a:extLst>
                <a:ext uri="{FF2B5EF4-FFF2-40B4-BE49-F238E27FC236}">
                  <a16:creationId xmlns:a16="http://schemas.microsoft.com/office/drawing/2014/main" id="{946AB935-AA8C-4FB1-9EDB-7E7326B80EF6}"/>
                </a:ext>
              </a:extLst>
            </p:cNvPr>
            <p:cNvSpPr/>
            <p:nvPr/>
          </p:nvSpPr>
          <p:spPr bwMode="auto">
            <a:xfrm>
              <a:off x="7128916" y="2479095"/>
              <a:ext cx="43015" cy="14709"/>
            </a:xfrm>
            <a:prstGeom prst="rect">
              <a:avLst/>
            </a:pr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ṩḷíḑé">
              <a:extLst>
                <a:ext uri="{FF2B5EF4-FFF2-40B4-BE49-F238E27FC236}">
                  <a16:creationId xmlns:a16="http://schemas.microsoft.com/office/drawing/2014/main" id="{EE392114-9F6A-4F5C-9EDD-0D37C579299A}"/>
                </a:ext>
              </a:extLst>
            </p:cNvPr>
            <p:cNvSpPr/>
            <p:nvPr/>
          </p:nvSpPr>
          <p:spPr bwMode="auto">
            <a:xfrm>
              <a:off x="7128916" y="2479095"/>
              <a:ext cx="43015" cy="14709"/>
            </a:xfrm>
            <a:custGeom>
              <a:avLst/>
              <a:gdLst>
                <a:gd name="T0" fmla="*/ 0 w 71"/>
                <a:gd name="T1" fmla="*/ 23 h 23"/>
                <a:gd name="T2" fmla="*/ 71 w 71"/>
                <a:gd name="T3" fmla="*/ 23 h 23"/>
                <a:gd name="T4" fmla="*/ 71 w 71"/>
                <a:gd name="T5" fmla="*/ 0 h 23"/>
                <a:gd name="T6" fmla="*/ 0 w 71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23">
                  <a:moveTo>
                    <a:pt x="0" y="23"/>
                  </a:moveTo>
                  <a:lnTo>
                    <a:pt x="71" y="23"/>
                  </a:lnTo>
                  <a:lnTo>
                    <a:pt x="7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şḻídê">
              <a:extLst>
                <a:ext uri="{FF2B5EF4-FFF2-40B4-BE49-F238E27FC236}">
                  <a16:creationId xmlns:a16="http://schemas.microsoft.com/office/drawing/2014/main" id="{42CD0DD3-72B3-48B6-B3F5-6AB446B06878}"/>
                </a:ext>
              </a:extLst>
            </p:cNvPr>
            <p:cNvSpPr/>
            <p:nvPr/>
          </p:nvSpPr>
          <p:spPr bwMode="auto">
            <a:xfrm>
              <a:off x="7128916" y="2695883"/>
              <a:ext cx="43015" cy="7673"/>
            </a:xfrm>
            <a:prstGeom prst="rect">
              <a:avLst/>
            </a:pr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$ļïḍè">
              <a:extLst>
                <a:ext uri="{FF2B5EF4-FFF2-40B4-BE49-F238E27FC236}">
                  <a16:creationId xmlns:a16="http://schemas.microsoft.com/office/drawing/2014/main" id="{568C05C3-ECE5-4D73-A892-27AAC29C06AE}"/>
                </a:ext>
              </a:extLst>
            </p:cNvPr>
            <p:cNvSpPr/>
            <p:nvPr/>
          </p:nvSpPr>
          <p:spPr bwMode="auto">
            <a:xfrm>
              <a:off x="7128916" y="2695883"/>
              <a:ext cx="43015" cy="7673"/>
            </a:xfrm>
            <a:custGeom>
              <a:avLst/>
              <a:gdLst>
                <a:gd name="T0" fmla="*/ 0 w 71"/>
                <a:gd name="T1" fmla="*/ 12 h 12"/>
                <a:gd name="T2" fmla="*/ 71 w 71"/>
                <a:gd name="T3" fmla="*/ 12 h 12"/>
                <a:gd name="T4" fmla="*/ 71 w 71"/>
                <a:gd name="T5" fmla="*/ 0 h 12"/>
                <a:gd name="T6" fmla="*/ 0 w 71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12">
                  <a:moveTo>
                    <a:pt x="0" y="12"/>
                  </a:moveTo>
                  <a:lnTo>
                    <a:pt x="71" y="12"/>
                  </a:lnTo>
                  <a:lnTo>
                    <a:pt x="7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ṥ1íḋe">
              <a:extLst>
                <a:ext uri="{FF2B5EF4-FFF2-40B4-BE49-F238E27FC236}">
                  <a16:creationId xmlns:a16="http://schemas.microsoft.com/office/drawing/2014/main" id="{BDD596D1-6A48-4B31-AC17-0E8F63713FC6}"/>
                </a:ext>
              </a:extLst>
            </p:cNvPr>
            <p:cNvSpPr/>
            <p:nvPr/>
          </p:nvSpPr>
          <p:spPr bwMode="auto">
            <a:xfrm>
              <a:off x="7195558" y="2529615"/>
              <a:ext cx="117532" cy="14709"/>
            </a:xfrm>
            <a:custGeom>
              <a:avLst/>
              <a:gdLst>
                <a:gd name="T0" fmla="*/ 19 w 307"/>
                <a:gd name="T1" fmla="*/ 37 h 37"/>
                <a:gd name="T2" fmla="*/ 289 w 307"/>
                <a:gd name="T3" fmla="*/ 37 h 37"/>
                <a:gd name="T4" fmla="*/ 307 w 307"/>
                <a:gd name="T5" fmla="*/ 19 h 37"/>
                <a:gd name="T6" fmla="*/ 289 w 307"/>
                <a:gd name="T7" fmla="*/ 0 h 37"/>
                <a:gd name="T8" fmla="*/ 19 w 307"/>
                <a:gd name="T9" fmla="*/ 0 h 37"/>
                <a:gd name="T10" fmla="*/ 0 w 307"/>
                <a:gd name="T11" fmla="*/ 19 h 37"/>
                <a:gd name="T12" fmla="*/ 19 w 307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37">
                  <a:moveTo>
                    <a:pt x="19" y="37"/>
                  </a:moveTo>
                  <a:cubicBezTo>
                    <a:pt x="289" y="37"/>
                    <a:pt x="289" y="37"/>
                    <a:pt x="289" y="37"/>
                  </a:cubicBezTo>
                  <a:cubicBezTo>
                    <a:pt x="299" y="37"/>
                    <a:pt x="307" y="29"/>
                    <a:pt x="307" y="19"/>
                  </a:cubicBezTo>
                  <a:cubicBezTo>
                    <a:pt x="307" y="8"/>
                    <a:pt x="299" y="0"/>
                    <a:pt x="28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7"/>
                    <a:pt x="19" y="37"/>
                  </a:cubicBezTo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şļidè">
              <a:extLst>
                <a:ext uri="{FF2B5EF4-FFF2-40B4-BE49-F238E27FC236}">
                  <a16:creationId xmlns:a16="http://schemas.microsoft.com/office/drawing/2014/main" id="{63460143-ECA7-4B9E-9EFE-551889B360D2}"/>
                </a:ext>
              </a:extLst>
            </p:cNvPr>
            <p:cNvSpPr/>
            <p:nvPr/>
          </p:nvSpPr>
          <p:spPr bwMode="auto">
            <a:xfrm>
              <a:off x="7195558" y="2604436"/>
              <a:ext cx="117532" cy="14709"/>
            </a:xfrm>
            <a:custGeom>
              <a:avLst/>
              <a:gdLst>
                <a:gd name="T0" fmla="*/ 19 w 307"/>
                <a:gd name="T1" fmla="*/ 37 h 37"/>
                <a:gd name="T2" fmla="*/ 289 w 307"/>
                <a:gd name="T3" fmla="*/ 37 h 37"/>
                <a:gd name="T4" fmla="*/ 307 w 307"/>
                <a:gd name="T5" fmla="*/ 18 h 37"/>
                <a:gd name="T6" fmla="*/ 289 w 307"/>
                <a:gd name="T7" fmla="*/ 0 h 37"/>
                <a:gd name="T8" fmla="*/ 19 w 307"/>
                <a:gd name="T9" fmla="*/ 0 h 37"/>
                <a:gd name="T10" fmla="*/ 0 w 307"/>
                <a:gd name="T11" fmla="*/ 18 h 37"/>
                <a:gd name="T12" fmla="*/ 19 w 307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37">
                  <a:moveTo>
                    <a:pt x="19" y="37"/>
                  </a:moveTo>
                  <a:cubicBezTo>
                    <a:pt x="289" y="37"/>
                    <a:pt x="289" y="37"/>
                    <a:pt x="289" y="37"/>
                  </a:cubicBezTo>
                  <a:cubicBezTo>
                    <a:pt x="299" y="37"/>
                    <a:pt x="307" y="29"/>
                    <a:pt x="307" y="18"/>
                  </a:cubicBezTo>
                  <a:cubicBezTo>
                    <a:pt x="307" y="8"/>
                    <a:pt x="299" y="0"/>
                    <a:pt x="28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9"/>
                    <a:pt x="8" y="37"/>
                    <a:pt x="19" y="37"/>
                  </a:cubicBezTo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Sliďé">
              <a:extLst>
                <a:ext uri="{FF2B5EF4-FFF2-40B4-BE49-F238E27FC236}">
                  <a16:creationId xmlns:a16="http://schemas.microsoft.com/office/drawing/2014/main" id="{F959E8D5-2829-4A1B-8481-398F1AEB5A7F}"/>
                </a:ext>
              </a:extLst>
            </p:cNvPr>
            <p:cNvSpPr/>
            <p:nvPr/>
          </p:nvSpPr>
          <p:spPr bwMode="auto">
            <a:xfrm>
              <a:off x="7231908" y="2653676"/>
              <a:ext cx="43015" cy="7673"/>
            </a:xfrm>
            <a:prstGeom prst="rect">
              <a:avLst/>
            </a:pr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šļíḍe">
              <a:extLst>
                <a:ext uri="{FF2B5EF4-FFF2-40B4-BE49-F238E27FC236}">
                  <a16:creationId xmlns:a16="http://schemas.microsoft.com/office/drawing/2014/main" id="{C7CDAFDC-85E8-4244-A01B-AF77EB5C42CC}"/>
                </a:ext>
              </a:extLst>
            </p:cNvPr>
            <p:cNvSpPr/>
            <p:nvPr/>
          </p:nvSpPr>
          <p:spPr bwMode="auto">
            <a:xfrm>
              <a:off x="7231908" y="2653676"/>
              <a:ext cx="43015" cy="7673"/>
            </a:xfrm>
            <a:custGeom>
              <a:avLst/>
              <a:gdLst>
                <a:gd name="T0" fmla="*/ 0 w 71"/>
                <a:gd name="T1" fmla="*/ 12 h 12"/>
                <a:gd name="T2" fmla="*/ 71 w 71"/>
                <a:gd name="T3" fmla="*/ 12 h 12"/>
                <a:gd name="T4" fmla="*/ 71 w 71"/>
                <a:gd name="T5" fmla="*/ 0 h 12"/>
                <a:gd name="T6" fmla="*/ 0 w 71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12">
                  <a:moveTo>
                    <a:pt x="0" y="12"/>
                  </a:moveTo>
                  <a:lnTo>
                    <a:pt x="71" y="12"/>
                  </a:lnTo>
                  <a:lnTo>
                    <a:pt x="7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ṥlîdê">
              <a:extLst>
                <a:ext uri="{FF2B5EF4-FFF2-40B4-BE49-F238E27FC236}">
                  <a16:creationId xmlns:a16="http://schemas.microsoft.com/office/drawing/2014/main" id="{E0DC3D4D-2D84-4736-8A18-B66C95E923AF}"/>
                </a:ext>
              </a:extLst>
            </p:cNvPr>
            <p:cNvSpPr/>
            <p:nvPr/>
          </p:nvSpPr>
          <p:spPr bwMode="auto">
            <a:xfrm>
              <a:off x="7231908" y="2479095"/>
              <a:ext cx="43015" cy="14709"/>
            </a:xfrm>
            <a:prstGeom prst="rect">
              <a:avLst/>
            </a:pr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ṣḷíḓè">
              <a:extLst>
                <a:ext uri="{FF2B5EF4-FFF2-40B4-BE49-F238E27FC236}">
                  <a16:creationId xmlns:a16="http://schemas.microsoft.com/office/drawing/2014/main" id="{4B172D6E-5211-48DA-B7BE-4CD3CBD275EE}"/>
                </a:ext>
              </a:extLst>
            </p:cNvPr>
            <p:cNvSpPr/>
            <p:nvPr/>
          </p:nvSpPr>
          <p:spPr bwMode="auto">
            <a:xfrm>
              <a:off x="7231908" y="2479095"/>
              <a:ext cx="43015" cy="14709"/>
            </a:xfrm>
            <a:custGeom>
              <a:avLst/>
              <a:gdLst>
                <a:gd name="T0" fmla="*/ 0 w 71"/>
                <a:gd name="T1" fmla="*/ 23 h 23"/>
                <a:gd name="T2" fmla="*/ 71 w 71"/>
                <a:gd name="T3" fmla="*/ 23 h 23"/>
                <a:gd name="T4" fmla="*/ 71 w 71"/>
                <a:gd name="T5" fmla="*/ 0 h 23"/>
                <a:gd name="T6" fmla="*/ 0 w 71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23">
                  <a:moveTo>
                    <a:pt x="0" y="23"/>
                  </a:moveTo>
                  <a:lnTo>
                    <a:pt x="71" y="23"/>
                  </a:lnTo>
                  <a:lnTo>
                    <a:pt x="7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ṡ1íďé">
              <a:extLst>
                <a:ext uri="{FF2B5EF4-FFF2-40B4-BE49-F238E27FC236}">
                  <a16:creationId xmlns:a16="http://schemas.microsoft.com/office/drawing/2014/main" id="{9CC94156-A0CD-4BA6-BCA3-FB4B9F879CB9}"/>
                </a:ext>
              </a:extLst>
            </p:cNvPr>
            <p:cNvSpPr/>
            <p:nvPr/>
          </p:nvSpPr>
          <p:spPr bwMode="auto">
            <a:xfrm>
              <a:off x="7231908" y="2695883"/>
              <a:ext cx="43015" cy="7673"/>
            </a:xfrm>
            <a:prstGeom prst="rect">
              <a:avLst/>
            </a:pr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ṣḻîḓe">
              <a:extLst>
                <a:ext uri="{FF2B5EF4-FFF2-40B4-BE49-F238E27FC236}">
                  <a16:creationId xmlns:a16="http://schemas.microsoft.com/office/drawing/2014/main" id="{EBE4D325-D977-4295-BB72-BA3F0468377C}"/>
                </a:ext>
              </a:extLst>
            </p:cNvPr>
            <p:cNvSpPr/>
            <p:nvPr/>
          </p:nvSpPr>
          <p:spPr bwMode="auto">
            <a:xfrm>
              <a:off x="7231908" y="2695883"/>
              <a:ext cx="43015" cy="7673"/>
            </a:xfrm>
            <a:custGeom>
              <a:avLst/>
              <a:gdLst>
                <a:gd name="T0" fmla="*/ 0 w 71"/>
                <a:gd name="T1" fmla="*/ 12 h 12"/>
                <a:gd name="T2" fmla="*/ 71 w 71"/>
                <a:gd name="T3" fmla="*/ 12 h 12"/>
                <a:gd name="T4" fmla="*/ 71 w 71"/>
                <a:gd name="T5" fmla="*/ 0 h 12"/>
                <a:gd name="T6" fmla="*/ 0 w 71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12">
                  <a:moveTo>
                    <a:pt x="0" y="12"/>
                  </a:moveTo>
                  <a:lnTo>
                    <a:pt x="71" y="12"/>
                  </a:lnTo>
                  <a:lnTo>
                    <a:pt x="7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îSliďè">
              <a:extLst>
                <a:ext uri="{FF2B5EF4-FFF2-40B4-BE49-F238E27FC236}">
                  <a16:creationId xmlns:a16="http://schemas.microsoft.com/office/drawing/2014/main" id="{59F6F445-1D98-40C8-9C19-0DCE7C73960E}"/>
                </a:ext>
              </a:extLst>
            </p:cNvPr>
            <p:cNvSpPr/>
            <p:nvPr/>
          </p:nvSpPr>
          <p:spPr bwMode="auto">
            <a:xfrm>
              <a:off x="6912029" y="1806991"/>
              <a:ext cx="182356" cy="192486"/>
            </a:xfrm>
            <a:prstGeom prst="ellipse">
              <a:avLst/>
            </a:prstGeom>
            <a:solidFill>
              <a:srgbClr val="FDD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$1ïḓê">
              <a:extLst>
                <a:ext uri="{FF2B5EF4-FFF2-40B4-BE49-F238E27FC236}">
                  <a16:creationId xmlns:a16="http://schemas.microsoft.com/office/drawing/2014/main" id="{BB5DC198-D8C8-4E71-BA05-B29958D8302C}"/>
                </a:ext>
              </a:extLst>
            </p:cNvPr>
            <p:cNvSpPr/>
            <p:nvPr/>
          </p:nvSpPr>
          <p:spPr bwMode="auto">
            <a:xfrm>
              <a:off x="6904758" y="1799316"/>
              <a:ext cx="196289" cy="207835"/>
            </a:xfrm>
            <a:custGeom>
              <a:avLst/>
              <a:gdLst>
                <a:gd name="T0" fmla="*/ 496 w 514"/>
                <a:gd name="T1" fmla="*/ 258 h 515"/>
                <a:gd name="T2" fmla="*/ 477 w 514"/>
                <a:gd name="T3" fmla="*/ 258 h 515"/>
                <a:gd name="T4" fmla="*/ 412 w 514"/>
                <a:gd name="T5" fmla="*/ 413 h 515"/>
                <a:gd name="T6" fmla="*/ 257 w 514"/>
                <a:gd name="T7" fmla="*/ 478 h 515"/>
                <a:gd name="T8" fmla="*/ 102 w 514"/>
                <a:gd name="T9" fmla="*/ 413 h 515"/>
                <a:gd name="T10" fmla="*/ 37 w 514"/>
                <a:gd name="T11" fmla="*/ 258 h 515"/>
                <a:gd name="T12" fmla="*/ 102 w 514"/>
                <a:gd name="T13" fmla="*/ 102 h 515"/>
                <a:gd name="T14" fmla="*/ 257 w 514"/>
                <a:gd name="T15" fmla="*/ 38 h 515"/>
                <a:gd name="T16" fmla="*/ 412 w 514"/>
                <a:gd name="T17" fmla="*/ 102 h 515"/>
                <a:gd name="T18" fmla="*/ 477 w 514"/>
                <a:gd name="T19" fmla="*/ 258 h 515"/>
                <a:gd name="T20" fmla="*/ 496 w 514"/>
                <a:gd name="T21" fmla="*/ 258 h 515"/>
                <a:gd name="T22" fmla="*/ 514 w 514"/>
                <a:gd name="T23" fmla="*/ 258 h 515"/>
                <a:gd name="T24" fmla="*/ 439 w 514"/>
                <a:gd name="T25" fmla="*/ 76 h 515"/>
                <a:gd name="T26" fmla="*/ 257 w 514"/>
                <a:gd name="T27" fmla="*/ 0 h 515"/>
                <a:gd name="T28" fmla="*/ 75 w 514"/>
                <a:gd name="T29" fmla="*/ 76 h 515"/>
                <a:gd name="T30" fmla="*/ 0 w 514"/>
                <a:gd name="T31" fmla="*/ 258 h 515"/>
                <a:gd name="T32" fmla="*/ 75 w 514"/>
                <a:gd name="T33" fmla="*/ 440 h 515"/>
                <a:gd name="T34" fmla="*/ 257 w 514"/>
                <a:gd name="T35" fmla="*/ 515 h 515"/>
                <a:gd name="T36" fmla="*/ 439 w 514"/>
                <a:gd name="T37" fmla="*/ 440 h 515"/>
                <a:gd name="T38" fmla="*/ 514 w 514"/>
                <a:gd name="T39" fmla="*/ 258 h 515"/>
                <a:gd name="T40" fmla="*/ 496 w 514"/>
                <a:gd name="T41" fmla="*/ 258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4" h="515">
                  <a:moveTo>
                    <a:pt x="496" y="258"/>
                  </a:moveTo>
                  <a:cubicBezTo>
                    <a:pt x="477" y="258"/>
                    <a:pt x="477" y="258"/>
                    <a:pt x="477" y="258"/>
                  </a:cubicBezTo>
                  <a:cubicBezTo>
                    <a:pt x="477" y="319"/>
                    <a:pt x="452" y="373"/>
                    <a:pt x="412" y="413"/>
                  </a:cubicBezTo>
                  <a:cubicBezTo>
                    <a:pt x="373" y="453"/>
                    <a:pt x="318" y="478"/>
                    <a:pt x="257" y="478"/>
                  </a:cubicBezTo>
                  <a:cubicBezTo>
                    <a:pt x="196" y="478"/>
                    <a:pt x="141" y="453"/>
                    <a:pt x="102" y="413"/>
                  </a:cubicBezTo>
                  <a:cubicBezTo>
                    <a:pt x="62" y="373"/>
                    <a:pt x="37" y="319"/>
                    <a:pt x="37" y="258"/>
                  </a:cubicBezTo>
                  <a:cubicBezTo>
                    <a:pt x="37" y="197"/>
                    <a:pt x="62" y="142"/>
                    <a:pt x="102" y="102"/>
                  </a:cubicBezTo>
                  <a:cubicBezTo>
                    <a:pt x="141" y="63"/>
                    <a:pt x="196" y="38"/>
                    <a:pt x="257" y="38"/>
                  </a:cubicBezTo>
                  <a:cubicBezTo>
                    <a:pt x="318" y="38"/>
                    <a:pt x="373" y="63"/>
                    <a:pt x="412" y="102"/>
                  </a:cubicBezTo>
                  <a:cubicBezTo>
                    <a:pt x="452" y="142"/>
                    <a:pt x="477" y="197"/>
                    <a:pt x="477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514" y="258"/>
                    <a:pt x="514" y="258"/>
                    <a:pt x="514" y="258"/>
                  </a:cubicBezTo>
                  <a:cubicBezTo>
                    <a:pt x="514" y="187"/>
                    <a:pt x="486" y="122"/>
                    <a:pt x="439" y="76"/>
                  </a:cubicBezTo>
                  <a:cubicBezTo>
                    <a:pt x="393" y="29"/>
                    <a:pt x="328" y="0"/>
                    <a:pt x="257" y="0"/>
                  </a:cubicBezTo>
                  <a:cubicBezTo>
                    <a:pt x="186" y="0"/>
                    <a:pt x="122" y="29"/>
                    <a:pt x="75" y="76"/>
                  </a:cubicBezTo>
                  <a:cubicBezTo>
                    <a:pt x="28" y="122"/>
                    <a:pt x="0" y="187"/>
                    <a:pt x="0" y="258"/>
                  </a:cubicBezTo>
                  <a:cubicBezTo>
                    <a:pt x="0" y="329"/>
                    <a:pt x="28" y="393"/>
                    <a:pt x="75" y="440"/>
                  </a:cubicBezTo>
                  <a:cubicBezTo>
                    <a:pt x="122" y="486"/>
                    <a:pt x="186" y="515"/>
                    <a:pt x="257" y="515"/>
                  </a:cubicBezTo>
                  <a:cubicBezTo>
                    <a:pt x="328" y="515"/>
                    <a:pt x="393" y="486"/>
                    <a:pt x="439" y="440"/>
                  </a:cubicBezTo>
                  <a:cubicBezTo>
                    <a:pt x="486" y="393"/>
                    <a:pt x="514" y="329"/>
                    <a:pt x="514" y="258"/>
                  </a:cubicBezTo>
                  <a:lnTo>
                    <a:pt x="496" y="258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ŝḻîḍè">
              <a:extLst>
                <a:ext uri="{FF2B5EF4-FFF2-40B4-BE49-F238E27FC236}">
                  <a16:creationId xmlns:a16="http://schemas.microsoft.com/office/drawing/2014/main" id="{E81B1A3E-D4FB-40F5-9E89-B7D25C192EFA}"/>
                </a:ext>
              </a:extLst>
            </p:cNvPr>
            <p:cNvSpPr/>
            <p:nvPr/>
          </p:nvSpPr>
          <p:spPr bwMode="auto">
            <a:xfrm>
              <a:off x="7179805" y="1728973"/>
              <a:ext cx="461643" cy="572984"/>
            </a:xfrm>
            <a:custGeom>
              <a:avLst/>
              <a:gdLst>
                <a:gd name="T0" fmla="*/ 0 w 762"/>
                <a:gd name="T1" fmla="*/ 79 h 896"/>
                <a:gd name="T2" fmla="*/ 716 w 762"/>
                <a:gd name="T3" fmla="*/ 896 h 896"/>
                <a:gd name="T4" fmla="*/ 762 w 762"/>
                <a:gd name="T5" fmla="*/ 848 h 896"/>
                <a:gd name="T6" fmla="*/ 12 w 762"/>
                <a:gd name="T7" fmla="*/ 0 h 896"/>
                <a:gd name="T8" fmla="*/ 0 w 762"/>
                <a:gd name="T9" fmla="*/ 79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2" h="896">
                  <a:moveTo>
                    <a:pt x="0" y="79"/>
                  </a:moveTo>
                  <a:lnTo>
                    <a:pt x="716" y="896"/>
                  </a:lnTo>
                  <a:lnTo>
                    <a:pt x="762" y="848"/>
                  </a:lnTo>
                  <a:lnTo>
                    <a:pt x="1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ślïḋé">
              <a:extLst>
                <a:ext uri="{FF2B5EF4-FFF2-40B4-BE49-F238E27FC236}">
                  <a16:creationId xmlns:a16="http://schemas.microsoft.com/office/drawing/2014/main" id="{AA0ABEEB-675E-4E04-9E7F-8F363A77554D}"/>
                </a:ext>
              </a:extLst>
            </p:cNvPr>
            <p:cNvSpPr/>
            <p:nvPr/>
          </p:nvSpPr>
          <p:spPr bwMode="auto">
            <a:xfrm>
              <a:off x="7168901" y="1721298"/>
              <a:ext cx="480424" cy="588972"/>
            </a:xfrm>
            <a:custGeom>
              <a:avLst/>
              <a:gdLst>
                <a:gd name="T0" fmla="*/ 18 w 793"/>
                <a:gd name="T1" fmla="*/ 91 h 921"/>
                <a:gd name="T2" fmla="*/ 4 w 793"/>
                <a:gd name="T3" fmla="*/ 103 h 921"/>
                <a:gd name="T4" fmla="*/ 720 w 793"/>
                <a:gd name="T5" fmla="*/ 920 h 921"/>
                <a:gd name="T6" fmla="*/ 746 w 793"/>
                <a:gd name="T7" fmla="*/ 921 h 921"/>
                <a:gd name="T8" fmla="*/ 793 w 793"/>
                <a:gd name="T9" fmla="*/ 872 h 921"/>
                <a:gd name="T10" fmla="*/ 793 w 793"/>
                <a:gd name="T11" fmla="*/ 848 h 921"/>
                <a:gd name="T12" fmla="*/ 44 w 793"/>
                <a:gd name="T13" fmla="*/ 0 h 921"/>
                <a:gd name="T14" fmla="*/ 13 w 793"/>
                <a:gd name="T15" fmla="*/ 9 h 921"/>
                <a:gd name="T16" fmla="*/ 0 w 793"/>
                <a:gd name="T17" fmla="*/ 88 h 921"/>
                <a:gd name="T18" fmla="*/ 4 w 793"/>
                <a:gd name="T19" fmla="*/ 103 h 921"/>
                <a:gd name="T20" fmla="*/ 18 w 793"/>
                <a:gd name="T21" fmla="*/ 91 h 921"/>
                <a:gd name="T22" fmla="*/ 35 w 793"/>
                <a:gd name="T23" fmla="*/ 94 h 921"/>
                <a:gd name="T24" fmla="*/ 42 w 793"/>
                <a:gd name="T25" fmla="*/ 52 h 921"/>
                <a:gd name="T26" fmla="*/ 756 w 793"/>
                <a:gd name="T27" fmla="*/ 860 h 921"/>
                <a:gd name="T28" fmla="*/ 734 w 793"/>
                <a:gd name="T29" fmla="*/ 882 h 921"/>
                <a:gd name="T30" fmla="*/ 31 w 793"/>
                <a:gd name="T31" fmla="*/ 79 h 921"/>
                <a:gd name="T32" fmla="*/ 18 w 793"/>
                <a:gd name="T33" fmla="*/ 91 h 921"/>
                <a:gd name="T34" fmla="*/ 35 w 793"/>
                <a:gd name="T35" fmla="*/ 94 h 921"/>
                <a:gd name="T36" fmla="*/ 18 w 793"/>
                <a:gd name="T37" fmla="*/ 9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3" h="921">
                  <a:moveTo>
                    <a:pt x="18" y="91"/>
                  </a:moveTo>
                  <a:lnTo>
                    <a:pt x="4" y="103"/>
                  </a:lnTo>
                  <a:lnTo>
                    <a:pt x="720" y="920"/>
                  </a:lnTo>
                  <a:lnTo>
                    <a:pt x="746" y="921"/>
                  </a:lnTo>
                  <a:lnTo>
                    <a:pt x="793" y="872"/>
                  </a:lnTo>
                  <a:lnTo>
                    <a:pt x="793" y="848"/>
                  </a:lnTo>
                  <a:lnTo>
                    <a:pt x="44" y="0"/>
                  </a:lnTo>
                  <a:lnTo>
                    <a:pt x="13" y="9"/>
                  </a:lnTo>
                  <a:lnTo>
                    <a:pt x="0" y="88"/>
                  </a:lnTo>
                  <a:lnTo>
                    <a:pt x="4" y="103"/>
                  </a:lnTo>
                  <a:lnTo>
                    <a:pt x="18" y="91"/>
                  </a:lnTo>
                  <a:lnTo>
                    <a:pt x="35" y="94"/>
                  </a:lnTo>
                  <a:lnTo>
                    <a:pt x="42" y="52"/>
                  </a:lnTo>
                  <a:lnTo>
                    <a:pt x="756" y="860"/>
                  </a:lnTo>
                  <a:lnTo>
                    <a:pt x="734" y="882"/>
                  </a:lnTo>
                  <a:lnTo>
                    <a:pt x="31" y="79"/>
                  </a:lnTo>
                  <a:lnTo>
                    <a:pt x="18" y="91"/>
                  </a:lnTo>
                  <a:lnTo>
                    <a:pt x="35" y="94"/>
                  </a:lnTo>
                  <a:lnTo>
                    <a:pt x="18" y="91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ṩḻïḋé">
              <a:extLst>
                <a:ext uri="{FF2B5EF4-FFF2-40B4-BE49-F238E27FC236}">
                  <a16:creationId xmlns:a16="http://schemas.microsoft.com/office/drawing/2014/main" id="{29F833CC-724E-4EBC-B9A9-7478F39C7E61}"/>
                </a:ext>
              </a:extLst>
            </p:cNvPr>
            <p:cNvSpPr/>
            <p:nvPr/>
          </p:nvSpPr>
          <p:spPr bwMode="auto">
            <a:xfrm>
              <a:off x="7168901" y="1721298"/>
              <a:ext cx="480424" cy="588972"/>
            </a:xfrm>
            <a:custGeom>
              <a:avLst/>
              <a:gdLst>
                <a:gd name="T0" fmla="*/ 18 w 793"/>
                <a:gd name="T1" fmla="*/ 91 h 921"/>
                <a:gd name="T2" fmla="*/ 4 w 793"/>
                <a:gd name="T3" fmla="*/ 103 h 921"/>
                <a:gd name="T4" fmla="*/ 720 w 793"/>
                <a:gd name="T5" fmla="*/ 920 h 921"/>
                <a:gd name="T6" fmla="*/ 746 w 793"/>
                <a:gd name="T7" fmla="*/ 921 h 921"/>
                <a:gd name="T8" fmla="*/ 793 w 793"/>
                <a:gd name="T9" fmla="*/ 872 h 921"/>
                <a:gd name="T10" fmla="*/ 793 w 793"/>
                <a:gd name="T11" fmla="*/ 848 h 921"/>
                <a:gd name="T12" fmla="*/ 44 w 793"/>
                <a:gd name="T13" fmla="*/ 0 h 921"/>
                <a:gd name="T14" fmla="*/ 13 w 793"/>
                <a:gd name="T15" fmla="*/ 9 h 921"/>
                <a:gd name="T16" fmla="*/ 0 w 793"/>
                <a:gd name="T17" fmla="*/ 88 h 921"/>
                <a:gd name="T18" fmla="*/ 4 w 793"/>
                <a:gd name="T19" fmla="*/ 103 h 921"/>
                <a:gd name="T20" fmla="*/ 18 w 793"/>
                <a:gd name="T21" fmla="*/ 91 h 921"/>
                <a:gd name="T22" fmla="*/ 35 w 793"/>
                <a:gd name="T23" fmla="*/ 94 h 921"/>
                <a:gd name="T24" fmla="*/ 42 w 793"/>
                <a:gd name="T25" fmla="*/ 52 h 921"/>
                <a:gd name="T26" fmla="*/ 756 w 793"/>
                <a:gd name="T27" fmla="*/ 860 h 921"/>
                <a:gd name="T28" fmla="*/ 734 w 793"/>
                <a:gd name="T29" fmla="*/ 882 h 921"/>
                <a:gd name="T30" fmla="*/ 31 w 793"/>
                <a:gd name="T31" fmla="*/ 79 h 921"/>
                <a:gd name="T32" fmla="*/ 18 w 793"/>
                <a:gd name="T33" fmla="*/ 91 h 921"/>
                <a:gd name="T34" fmla="*/ 35 w 793"/>
                <a:gd name="T35" fmla="*/ 94 h 921"/>
                <a:gd name="T36" fmla="*/ 18 w 793"/>
                <a:gd name="T37" fmla="*/ 9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3" h="921">
                  <a:moveTo>
                    <a:pt x="18" y="91"/>
                  </a:moveTo>
                  <a:lnTo>
                    <a:pt x="4" y="103"/>
                  </a:lnTo>
                  <a:lnTo>
                    <a:pt x="720" y="920"/>
                  </a:lnTo>
                  <a:lnTo>
                    <a:pt x="746" y="921"/>
                  </a:lnTo>
                  <a:lnTo>
                    <a:pt x="793" y="872"/>
                  </a:lnTo>
                  <a:lnTo>
                    <a:pt x="793" y="848"/>
                  </a:lnTo>
                  <a:lnTo>
                    <a:pt x="44" y="0"/>
                  </a:lnTo>
                  <a:lnTo>
                    <a:pt x="13" y="9"/>
                  </a:lnTo>
                  <a:lnTo>
                    <a:pt x="0" y="88"/>
                  </a:lnTo>
                  <a:lnTo>
                    <a:pt x="4" y="103"/>
                  </a:lnTo>
                  <a:lnTo>
                    <a:pt x="18" y="91"/>
                  </a:lnTo>
                  <a:lnTo>
                    <a:pt x="35" y="94"/>
                  </a:lnTo>
                  <a:lnTo>
                    <a:pt x="42" y="52"/>
                  </a:lnTo>
                  <a:lnTo>
                    <a:pt x="756" y="860"/>
                  </a:lnTo>
                  <a:lnTo>
                    <a:pt x="734" y="882"/>
                  </a:lnTo>
                  <a:lnTo>
                    <a:pt x="31" y="79"/>
                  </a:lnTo>
                  <a:lnTo>
                    <a:pt x="18" y="91"/>
                  </a:lnTo>
                  <a:lnTo>
                    <a:pt x="35" y="94"/>
                  </a:lnTo>
                  <a:lnTo>
                    <a:pt x="18" y="9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Sḷiďe">
              <a:extLst>
                <a:ext uri="{FF2B5EF4-FFF2-40B4-BE49-F238E27FC236}">
                  <a16:creationId xmlns:a16="http://schemas.microsoft.com/office/drawing/2014/main" id="{E7131790-5940-4C78-8FCB-5F753904D43C}"/>
                </a:ext>
              </a:extLst>
            </p:cNvPr>
            <p:cNvSpPr/>
            <p:nvPr/>
          </p:nvSpPr>
          <p:spPr bwMode="auto">
            <a:xfrm>
              <a:off x="6927174" y="1542880"/>
              <a:ext cx="302309" cy="347884"/>
            </a:xfrm>
            <a:custGeom>
              <a:avLst/>
              <a:gdLst>
                <a:gd name="T0" fmla="*/ 0 w 791"/>
                <a:gd name="T1" fmla="*/ 487 h 862"/>
                <a:gd name="T2" fmla="*/ 418 w 791"/>
                <a:gd name="T3" fmla="*/ 80 h 862"/>
                <a:gd name="T4" fmla="*/ 662 w 791"/>
                <a:gd name="T5" fmla="*/ 42 h 862"/>
                <a:gd name="T6" fmla="*/ 769 w 791"/>
                <a:gd name="T7" fmla="*/ 275 h 862"/>
                <a:gd name="T8" fmla="*/ 633 w 791"/>
                <a:gd name="T9" fmla="*/ 862 h 862"/>
                <a:gd name="T10" fmla="*/ 0 w 791"/>
                <a:gd name="T11" fmla="*/ 487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1" h="862">
                  <a:moveTo>
                    <a:pt x="0" y="487"/>
                  </a:moveTo>
                  <a:cubicBezTo>
                    <a:pt x="13" y="484"/>
                    <a:pt x="268" y="231"/>
                    <a:pt x="418" y="80"/>
                  </a:cubicBezTo>
                  <a:cubicBezTo>
                    <a:pt x="483" y="16"/>
                    <a:pt x="581" y="0"/>
                    <a:pt x="662" y="42"/>
                  </a:cubicBezTo>
                  <a:cubicBezTo>
                    <a:pt x="747" y="87"/>
                    <a:pt x="791" y="182"/>
                    <a:pt x="769" y="275"/>
                  </a:cubicBezTo>
                  <a:cubicBezTo>
                    <a:pt x="633" y="862"/>
                    <a:pt x="633" y="862"/>
                    <a:pt x="633" y="862"/>
                  </a:cubicBezTo>
                  <a:cubicBezTo>
                    <a:pt x="0" y="487"/>
                    <a:pt x="0" y="487"/>
                    <a:pt x="0" y="487"/>
                  </a:cubicBez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ṣḷíḑé">
              <a:extLst>
                <a:ext uri="{FF2B5EF4-FFF2-40B4-BE49-F238E27FC236}">
                  <a16:creationId xmlns:a16="http://schemas.microsoft.com/office/drawing/2014/main" id="{55A2B2F0-EB73-4193-ADBF-98DD5D74786F}"/>
                </a:ext>
              </a:extLst>
            </p:cNvPr>
            <p:cNvSpPr/>
            <p:nvPr/>
          </p:nvSpPr>
          <p:spPr bwMode="auto">
            <a:xfrm>
              <a:off x="6921722" y="1539044"/>
              <a:ext cx="312608" cy="361313"/>
            </a:xfrm>
            <a:custGeom>
              <a:avLst/>
              <a:gdLst>
                <a:gd name="T0" fmla="*/ 15 w 818"/>
                <a:gd name="T1" fmla="*/ 496 h 895"/>
                <a:gd name="T2" fmla="*/ 20 w 818"/>
                <a:gd name="T3" fmla="*/ 524 h 895"/>
                <a:gd name="T4" fmla="*/ 25 w 818"/>
                <a:gd name="T5" fmla="*/ 522 h 895"/>
                <a:gd name="T6" fmla="*/ 30 w 818"/>
                <a:gd name="T7" fmla="*/ 520 h 895"/>
                <a:gd name="T8" fmla="*/ 36 w 818"/>
                <a:gd name="T9" fmla="*/ 516 h 895"/>
                <a:gd name="T10" fmla="*/ 46 w 818"/>
                <a:gd name="T11" fmla="*/ 507 h 895"/>
                <a:gd name="T12" fmla="*/ 75 w 818"/>
                <a:gd name="T13" fmla="*/ 481 h 895"/>
                <a:gd name="T14" fmla="*/ 153 w 818"/>
                <a:gd name="T15" fmla="*/ 407 h 895"/>
                <a:gd name="T16" fmla="*/ 453 w 818"/>
                <a:gd name="T17" fmla="*/ 109 h 895"/>
                <a:gd name="T18" fmla="*/ 581 w 818"/>
                <a:gd name="T19" fmla="*/ 56 h 895"/>
                <a:gd name="T20" fmla="*/ 664 w 818"/>
                <a:gd name="T21" fmla="*/ 77 h 895"/>
                <a:gd name="T22" fmla="*/ 736 w 818"/>
                <a:gd name="T23" fmla="*/ 144 h 895"/>
                <a:gd name="T24" fmla="*/ 762 w 818"/>
                <a:gd name="T25" fmla="*/ 237 h 895"/>
                <a:gd name="T26" fmla="*/ 757 w 818"/>
                <a:gd name="T27" fmla="*/ 278 h 895"/>
                <a:gd name="T28" fmla="*/ 629 w 818"/>
                <a:gd name="T29" fmla="*/ 827 h 895"/>
                <a:gd name="T30" fmla="*/ 29 w 818"/>
                <a:gd name="T31" fmla="*/ 472 h 895"/>
                <a:gd name="T32" fmla="*/ 15 w 818"/>
                <a:gd name="T33" fmla="*/ 496 h 895"/>
                <a:gd name="T34" fmla="*/ 20 w 818"/>
                <a:gd name="T35" fmla="*/ 524 h 895"/>
                <a:gd name="T36" fmla="*/ 15 w 818"/>
                <a:gd name="T37" fmla="*/ 496 h 895"/>
                <a:gd name="T38" fmla="*/ 0 w 818"/>
                <a:gd name="T39" fmla="*/ 520 h 895"/>
                <a:gd name="T40" fmla="*/ 633 w 818"/>
                <a:gd name="T41" fmla="*/ 895 h 895"/>
                <a:gd name="T42" fmla="*/ 675 w 818"/>
                <a:gd name="T43" fmla="*/ 877 h 895"/>
                <a:gd name="T44" fmla="*/ 812 w 818"/>
                <a:gd name="T45" fmla="*/ 290 h 895"/>
                <a:gd name="T46" fmla="*/ 818 w 818"/>
                <a:gd name="T47" fmla="*/ 237 h 895"/>
                <a:gd name="T48" fmla="*/ 784 w 818"/>
                <a:gd name="T49" fmla="*/ 115 h 895"/>
                <a:gd name="T50" fmla="*/ 690 w 818"/>
                <a:gd name="T51" fmla="*/ 26 h 895"/>
                <a:gd name="T52" fmla="*/ 581 w 818"/>
                <a:gd name="T53" fmla="*/ 0 h 895"/>
                <a:gd name="T54" fmla="*/ 413 w 818"/>
                <a:gd name="T55" fmla="*/ 69 h 895"/>
                <a:gd name="T56" fmla="*/ 153 w 818"/>
                <a:gd name="T57" fmla="*/ 328 h 895"/>
                <a:gd name="T58" fmla="*/ 45 w 818"/>
                <a:gd name="T59" fmla="*/ 432 h 895"/>
                <a:gd name="T60" fmla="*/ 12 w 818"/>
                <a:gd name="T61" fmla="*/ 463 h 895"/>
                <a:gd name="T62" fmla="*/ 3 w 818"/>
                <a:gd name="T63" fmla="*/ 470 h 895"/>
                <a:gd name="T64" fmla="*/ 2 w 818"/>
                <a:gd name="T65" fmla="*/ 471 h 895"/>
                <a:gd name="T66" fmla="*/ 1 w 818"/>
                <a:gd name="T67" fmla="*/ 471 h 895"/>
                <a:gd name="T68" fmla="*/ 8 w 818"/>
                <a:gd name="T69" fmla="*/ 482 h 895"/>
                <a:gd name="T70" fmla="*/ 3 w 818"/>
                <a:gd name="T71" fmla="*/ 470 h 895"/>
                <a:gd name="T72" fmla="*/ 1 w 818"/>
                <a:gd name="T73" fmla="*/ 471 h 895"/>
                <a:gd name="T74" fmla="*/ 8 w 818"/>
                <a:gd name="T75" fmla="*/ 482 h 895"/>
                <a:gd name="T76" fmla="*/ 3 w 818"/>
                <a:gd name="T77" fmla="*/ 470 h 895"/>
                <a:gd name="T78" fmla="*/ 13 w 818"/>
                <a:gd name="T79" fmla="*/ 490 h 895"/>
                <a:gd name="T80" fmla="*/ 5 w 818"/>
                <a:gd name="T81" fmla="*/ 470 h 895"/>
                <a:gd name="T82" fmla="*/ 3 w 818"/>
                <a:gd name="T83" fmla="*/ 470 h 895"/>
                <a:gd name="T84" fmla="*/ 13 w 818"/>
                <a:gd name="T85" fmla="*/ 490 h 895"/>
                <a:gd name="T86" fmla="*/ 5 w 818"/>
                <a:gd name="T87" fmla="*/ 470 h 895"/>
                <a:gd name="T88" fmla="*/ 14 w 818"/>
                <a:gd name="T89" fmla="*/ 494 h 895"/>
                <a:gd name="T90" fmla="*/ 9 w 818"/>
                <a:gd name="T91" fmla="*/ 468 h 895"/>
                <a:gd name="T92" fmla="*/ 5 w 818"/>
                <a:gd name="T93" fmla="*/ 470 h 895"/>
                <a:gd name="T94" fmla="*/ 14 w 818"/>
                <a:gd name="T95" fmla="*/ 494 h 895"/>
                <a:gd name="T96" fmla="*/ 9 w 818"/>
                <a:gd name="T97" fmla="*/ 468 h 895"/>
                <a:gd name="T98" fmla="*/ 0 w 818"/>
                <a:gd name="T99" fmla="*/ 520 h 895"/>
                <a:gd name="T100" fmla="*/ 15 w 818"/>
                <a:gd name="T101" fmla="*/ 496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18" h="895">
                  <a:moveTo>
                    <a:pt x="15" y="496"/>
                  </a:moveTo>
                  <a:cubicBezTo>
                    <a:pt x="20" y="524"/>
                    <a:pt x="20" y="524"/>
                    <a:pt x="20" y="524"/>
                  </a:cubicBezTo>
                  <a:cubicBezTo>
                    <a:pt x="22" y="523"/>
                    <a:pt x="24" y="523"/>
                    <a:pt x="25" y="522"/>
                  </a:cubicBezTo>
                  <a:cubicBezTo>
                    <a:pt x="27" y="521"/>
                    <a:pt x="29" y="521"/>
                    <a:pt x="30" y="520"/>
                  </a:cubicBezTo>
                  <a:cubicBezTo>
                    <a:pt x="32" y="518"/>
                    <a:pt x="34" y="517"/>
                    <a:pt x="36" y="516"/>
                  </a:cubicBezTo>
                  <a:cubicBezTo>
                    <a:pt x="39" y="514"/>
                    <a:pt x="42" y="511"/>
                    <a:pt x="46" y="507"/>
                  </a:cubicBezTo>
                  <a:cubicBezTo>
                    <a:pt x="54" y="501"/>
                    <a:pt x="64" y="492"/>
                    <a:pt x="75" y="481"/>
                  </a:cubicBezTo>
                  <a:cubicBezTo>
                    <a:pt x="96" y="462"/>
                    <a:pt x="122" y="436"/>
                    <a:pt x="153" y="407"/>
                  </a:cubicBezTo>
                  <a:cubicBezTo>
                    <a:pt x="243" y="319"/>
                    <a:pt x="366" y="197"/>
                    <a:pt x="453" y="109"/>
                  </a:cubicBezTo>
                  <a:cubicBezTo>
                    <a:pt x="488" y="74"/>
                    <a:pt x="534" y="56"/>
                    <a:pt x="581" y="56"/>
                  </a:cubicBezTo>
                  <a:cubicBezTo>
                    <a:pt x="609" y="56"/>
                    <a:pt x="638" y="63"/>
                    <a:pt x="664" y="77"/>
                  </a:cubicBezTo>
                  <a:cubicBezTo>
                    <a:pt x="695" y="92"/>
                    <a:pt x="719" y="116"/>
                    <a:pt x="736" y="144"/>
                  </a:cubicBezTo>
                  <a:cubicBezTo>
                    <a:pt x="752" y="171"/>
                    <a:pt x="762" y="204"/>
                    <a:pt x="762" y="237"/>
                  </a:cubicBezTo>
                  <a:cubicBezTo>
                    <a:pt x="762" y="250"/>
                    <a:pt x="760" y="264"/>
                    <a:pt x="757" y="278"/>
                  </a:cubicBezTo>
                  <a:cubicBezTo>
                    <a:pt x="629" y="827"/>
                    <a:pt x="629" y="827"/>
                    <a:pt x="629" y="827"/>
                  </a:cubicBezTo>
                  <a:cubicBezTo>
                    <a:pt x="29" y="472"/>
                    <a:pt x="29" y="472"/>
                    <a:pt x="29" y="472"/>
                  </a:cubicBezTo>
                  <a:cubicBezTo>
                    <a:pt x="15" y="496"/>
                    <a:pt x="15" y="496"/>
                    <a:pt x="15" y="496"/>
                  </a:cubicBezTo>
                  <a:cubicBezTo>
                    <a:pt x="20" y="524"/>
                    <a:pt x="20" y="524"/>
                    <a:pt x="20" y="524"/>
                  </a:cubicBezTo>
                  <a:cubicBezTo>
                    <a:pt x="15" y="496"/>
                    <a:pt x="15" y="496"/>
                    <a:pt x="15" y="496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633" y="895"/>
                    <a:pt x="633" y="895"/>
                    <a:pt x="633" y="895"/>
                  </a:cubicBezTo>
                  <a:cubicBezTo>
                    <a:pt x="675" y="877"/>
                    <a:pt x="675" y="877"/>
                    <a:pt x="675" y="877"/>
                  </a:cubicBezTo>
                  <a:cubicBezTo>
                    <a:pt x="812" y="290"/>
                    <a:pt x="812" y="290"/>
                    <a:pt x="812" y="290"/>
                  </a:cubicBezTo>
                  <a:cubicBezTo>
                    <a:pt x="816" y="272"/>
                    <a:pt x="818" y="254"/>
                    <a:pt x="818" y="237"/>
                  </a:cubicBezTo>
                  <a:cubicBezTo>
                    <a:pt x="818" y="193"/>
                    <a:pt x="806" y="151"/>
                    <a:pt x="784" y="115"/>
                  </a:cubicBezTo>
                  <a:cubicBezTo>
                    <a:pt x="762" y="78"/>
                    <a:pt x="730" y="47"/>
                    <a:pt x="690" y="26"/>
                  </a:cubicBezTo>
                  <a:cubicBezTo>
                    <a:pt x="656" y="8"/>
                    <a:pt x="618" y="0"/>
                    <a:pt x="581" y="0"/>
                  </a:cubicBezTo>
                  <a:cubicBezTo>
                    <a:pt x="519" y="0"/>
                    <a:pt x="459" y="24"/>
                    <a:pt x="413" y="69"/>
                  </a:cubicBezTo>
                  <a:cubicBezTo>
                    <a:pt x="338" y="144"/>
                    <a:pt x="237" y="245"/>
                    <a:pt x="153" y="328"/>
                  </a:cubicBezTo>
                  <a:cubicBezTo>
                    <a:pt x="111" y="369"/>
                    <a:pt x="73" y="406"/>
                    <a:pt x="45" y="432"/>
                  </a:cubicBezTo>
                  <a:cubicBezTo>
                    <a:pt x="31" y="445"/>
                    <a:pt x="20" y="455"/>
                    <a:pt x="12" y="463"/>
                  </a:cubicBezTo>
                  <a:cubicBezTo>
                    <a:pt x="8" y="466"/>
                    <a:pt x="5" y="469"/>
                    <a:pt x="3" y="470"/>
                  </a:cubicBezTo>
                  <a:cubicBezTo>
                    <a:pt x="2" y="471"/>
                    <a:pt x="2" y="471"/>
                    <a:pt x="2" y="471"/>
                  </a:cubicBezTo>
                  <a:cubicBezTo>
                    <a:pt x="1" y="471"/>
                    <a:pt x="1" y="471"/>
                    <a:pt x="1" y="471"/>
                  </a:cubicBezTo>
                  <a:cubicBezTo>
                    <a:pt x="8" y="482"/>
                    <a:pt x="8" y="482"/>
                    <a:pt x="8" y="482"/>
                  </a:cubicBezTo>
                  <a:cubicBezTo>
                    <a:pt x="3" y="470"/>
                    <a:pt x="3" y="470"/>
                    <a:pt x="3" y="470"/>
                  </a:cubicBezTo>
                  <a:cubicBezTo>
                    <a:pt x="2" y="471"/>
                    <a:pt x="1" y="471"/>
                    <a:pt x="1" y="471"/>
                  </a:cubicBezTo>
                  <a:cubicBezTo>
                    <a:pt x="8" y="482"/>
                    <a:pt x="8" y="482"/>
                    <a:pt x="8" y="482"/>
                  </a:cubicBezTo>
                  <a:cubicBezTo>
                    <a:pt x="3" y="470"/>
                    <a:pt x="3" y="470"/>
                    <a:pt x="3" y="470"/>
                  </a:cubicBezTo>
                  <a:cubicBezTo>
                    <a:pt x="13" y="490"/>
                    <a:pt x="13" y="490"/>
                    <a:pt x="13" y="490"/>
                  </a:cubicBezTo>
                  <a:cubicBezTo>
                    <a:pt x="5" y="470"/>
                    <a:pt x="5" y="470"/>
                    <a:pt x="5" y="470"/>
                  </a:cubicBezTo>
                  <a:cubicBezTo>
                    <a:pt x="4" y="470"/>
                    <a:pt x="3" y="470"/>
                    <a:pt x="3" y="470"/>
                  </a:cubicBezTo>
                  <a:cubicBezTo>
                    <a:pt x="13" y="490"/>
                    <a:pt x="13" y="490"/>
                    <a:pt x="13" y="490"/>
                  </a:cubicBezTo>
                  <a:cubicBezTo>
                    <a:pt x="5" y="470"/>
                    <a:pt x="5" y="470"/>
                    <a:pt x="5" y="470"/>
                  </a:cubicBezTo>
                  <a:cubicBezTo>
                    <a:pt x="14" y="494"/>
                    <a:pt x="14" y="494"/>
                    <a:pt x="14" y="494"/>
                  </a:cubicBezTo>
                  <a:cubicBezTo>
                    <a:pt x="9" y="468"/>
                    <a:pt x="9" y="468"/>
                    <a:pt x="9" y="468"/>
                  </a:cubicBezTo>
                  <a:cubicBezTo>
                    <a:pt x="7" y="469"/>
                    <a:pt x="6" y="469"/>
                    <a:pt x="5" y="470"/>
                  </a:cubicBezTo>
                  <a:cubicBezTo>
                    <a:pt x="14" y="494"/>
                    <a:pt x="14" y="494"/>
                    <a:pt x="14" y="494"/>
                  </a:cubicBezTo>
                  <a:cubicBezTo>
                    <a:pt x="9" y="468"/>
                    <a:pt x="9" y="468"/>
                    <a:pt x="9" y="468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5" y="496"/>
                    <a:pt x="15" y="496"/>
                    <a:pt x="15" y="496"/>
                  </a:cubicBezTo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Sļíḑè">
              <a:extLst>
                <a:ext uri="{FF2B5EF4-FFF2-40B4-BE49-F238E27FC236}">
                  <a16:creationId xmlns:a16="http://schemas.microsoft.com/office/drawing/2014/main" id="{076D2F9E-BFC2-4775-A35D-410B5CAF788F}"/>
                </a:ext>
              </a:extLst>
            </p:cNvPr>
            <p:cNvSpPr/>
            <p:nvPr/>
          </p:nvSpPr>
          <p:spPr bwMode="auto">
            <a:xfrm>
              <a:off x="6844175" y="1704032"/>
              <a:ext cx="359864" cy="289691"/>
            </a:xfrm>
            <a:custGeom>
              <a:avLst/>
              <a:gdLst>
                <a:gd name="T0" fmla="*/ 0 w 942"/>
                <a:gd name="T1" fmla="*/ 269 h 718"/>
                <a:gd name="T2" fmla="*/ 616 w 942"/>
                <a:gd name="T3" fmla="*/ 124 h 718"/>
                <a:gd name="T4" fmla="*/ 832 w 942"/>
                <a:gd name="T5" fmla="*/ 718 h 718"/>
                <a:gd name="T6" fmla="*/ 0 w 942"/>
                <a:gd name="T7" fmla="*/ 26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718">
                  <a:moveTo>
                    <a:pt x="0" y="269"/>
                  </a:moveTo>
                  <a:cubicBezTo>
                    <a:pt x="110" y="65"/>
                    <a:pt x="386" y="0"/>
                    <a:pt x="616" y="124"/>
                  </a:cubicBezTo>
                  <a:cubicBezTo>
                    <a:pt x="845" y="248"/>
                    <a:pt x="942" y="514"/>
                    <a:pt x="832" y="718"/>
                  </a:cubicBezTo>
                  <a:cubicBezTo>
                    <a:pt x="0" y="269"/>
                    <a:pt x="0" y="269"/>
                    <a:pt x="0" y="269"/>
                  </a:cubicBez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ṡlídè">
              <a:extLst>
                <a:ext uri="{FF2B5EF4-FFF2-40B4-BE49-F238E27FC236}">
                  <a16:creationId xmlns:a16="http://schemas.microsoft.com/office/drawing/2014/main" id="{C63B16BD-363F-4B45-8C42-C826E961C92E}"/>
                </a:ext>
              </a:extLst>
            </p:cNvPr>
            <p:cNvSpPr/>
            <p:nvPr/>
          </p:nvSpPr>
          <p:spPr bwMode="auto">
            <a:xfrm>
              <a:off x="6829635" y="1717461"/>
              <a:ext cx="360470" cy="292248"/>
            </a:xfrm>
            <a:custGeom>
              <a:avLst/>
              <a:gdLst>
                <a:gd name="T0" fmla="*/ 38 w 944"/>
                <a:gd name="T1" fmla="*/ 236 h 724"/>
                <a:gd name="T2" fmla="*/ 63 w 944"/>
                <a:gd name="T3" fmla="*/ 250 h 724"/>
                <a:gd name="T4" fmla="*/ 206 w 944"/>
                <a:gd name="T5" fmla="*/ 107 h 724"/>
                <a:gd name="T6" fmla="*/ 409 w 944"/>
                <a:gd name="T7" fmla="*/ 56 h 724"/>
                <a:gd name="T8" fmla="*/ 640 w 944"/>
                <a:gd name="T9" fmla="*/ 116 h 724"/>
                <a:gd name="T10" fmla="*/ 823 w 944"/>
                <a:gd name="T11" fmla="*/ 286 h 724"/>
                <a:gd name="T12" fmla="*/ 887 w 944"/>
                <a:gd name="T13" fmla="*/ 504 h 724"/>
                <a:gd name="T14" fmla="*/ 845 w 944"/>
                <a:gd name="T15" fmla="*/ 672 h 724"/>
                <a:gd name="T16" fmla="*/ 870 w 944"/>
                <a:gd name="T17" fmla="*/ 685 h 724"/>
                <a:gd name="T18" fmla="*/ 884 w 944"/>
                <a:gd name="T19" fmla="*/ 660 h 724"/>
                <a:gd name="T20" fmla="*/ 51 w 944"/>
                <a:gd name="T21" fmla="*/ 211 h 724"/>
                <a:gd name="T22" fmla="*/ 38 w 944"/>
                <a:gd name="T23" fmla="*/ 236 h 724"/>
                <a:gd name="T24" fmla="*/ 63 w 944"/>
                <a:gd name="T25" fmla="*/ 250 h 724"/>
                <a:gd name="T26" fmla="*/ 38 w 944"/>
                <a:gd name="T27" fmla="*/ 236 h 724"/>
                <a:gd name="T28" fmla="*/ 24 w 944"/>
                <a:gd name="T29" fmla="*/ 261 h 724"/>
                <a:gd name="T30" fmla="*/ 882 w 944"/>
                <a:gd name="T31" fmla="*/ 724 h 724"/>
                <a:gd name="T32" fmla="*/ 895 w 944"/>
                <a:gd name="T33" fmla="*/ 699 h 724"/>
                <a:gd name="T34" fmla="*/ 944 w 944"/>
                <a:gd name="T35" fmla="*/ 504 h 724"/>
                <a:gd name="T36" fmla="*/ 871 w 944"/>
                <a:gd name="T37" fmla="*/ 256 h 724"/>
                <a:gd name="T38" fmla="*/ 667 w 944"/>
                <a:gd name="T39" fmla="*/ 66 h 724"/>
                <a:gd name="T40" fmla="*/ 409 w 944"/>
                <a:gd name="T41" fmla="*/ 0 h 724"/>
                <a:gd name="T42" fmla="*/ 179 w 944"/>
                <a:gd name="T43" fmla="*/ 57 h 724"/>
                <a:gd name="T44" fmla="*/ 13 w 944"/>
                <a:gd name="T45" fmla="*/ 223 h 724"/>
                <a:gd name="T46" fmla="*/ 0 w 944"/>
                <a:gd name="T47" fmla="*/ 248 h 724"/>
                <a:gd name="T48" fmla="*/ 24 w 944"/>
                <a:gd name="T49" fmla="*/ 261 h 724"/>
                <a:gd name="T50" fmla="*/ 38 w 944"/>
                <a:gd name="T51" fmla="*/ 236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44" h="724">
                  <a:moveTo>
                    <a:pt x="38" y="236"/>
                  </a:moveTo>
                  <a:cubicBezTo>
                    <a:pt x="63" y="250"/>
                    <a:pt x="63" y="250"/>
                    <a:pt x="63" y="250"/>
                  </a:cubicBezTo>
                  <a:cubicBezTo>
                    <a:pt x="96" y="188"/>
                    <a:pt x="146" y="140"/>
                    <a:pt x="206" y="107"/>
                  </a:cubicBezTo>
                  <a:cubicBezTo>
                    <a:pt x="266" y="74"/>
                    <a:pt x="336" y="56"/>
                    <a:pt x="409" y="56"/>
                  </a:cubicBezTo>
                  <a:cubicBezTo>
                    <a:pt x="486" y="56"/>
                    <a:pt x="566" y="75"/>
                    <a:pt x="640" y="116"/>
                  </a:cubicBezTo>
                  <a:cubicBezTo>
                    <a:pt x="719" y="158"/>
                    <a:pt x="780" y="218"/>
                    <a:pt x="823" y="286"/>
                  </a:cubicBezTo>
                  <a:cubicBezTo>
                    <a:pt x="865" y="353"/>
                    <a:pt x="887" y="429"/>
                    <a:pt x="887" y="504"/>
                  </a:cubicBezTo>
                  <a:cubicBezTo>
                    <a:pt x="887" y="562"/>
                    <a:pt x="874" y="619"/>
                    <a:pt x="845" y="672"/>
                  </a:cubicBezTo>
                  <a:cubicBezTo>
                    <a:pt x="870" y="685"/>
                    <a:pt x="870" y="685"/>
                    <a:pt x="870" y="685"/>
                  </a:cubicBezTo>
                  <a:cubicBezTo>
                    <a:pt x="884" y="660"/>
                    <a:pt x="884" y="660"/>
                    <a:pt x="884" y="660"/>
                  </a:cubicBezTo>
                  <a:cubicBezTo>
                    <a:pt x="51" y="211"/>
                    <a:pt x="51" y="211"/>
                    <a:pt x="51" y="211"/>
                  </a:cubicBezTo>
                  <a:cubicBezTo>
                    <a:pt x="38" y="236"/>
                    <a:pt x="38" y="236"/>
                    <a:pt x="38" y="236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38" y="236"/>
                    <a:pt x="38" y="236"/>
                    <a:pt x="38" y="236"/>
                  </a:cubicBezTo>
                  <a:cubicBezTo>
                    <a:pt x="24" y="261"/>
                    <a:pt x="24" y="261"/>
                    <a:pt x="24" y="261"/>
                  </a:cubicBezTo>
                  <a:cubicBezTo>
                    <a:pt x="882" y="724"/>
                    <a:pt x="882" y="724"/>
                    <a:pt x="882" y="724"/>
                  </a:cubicBezTo>
                  <a:cubicBezTo>
                    <a:pt x="895" y="699"/>
                    <a:pt x="895" y="699"/>
                    <a:pt x="895" y="699"/>
                  </a:cubicBezTo>
                  <a:cubicBezTo>
                    <a:pt x="928" y="637"/>
                    <a:pt x="944" y="571"/>
                    <a:pt x="944" y="504"/>
                  </a:cubicBezTo>
                  <a:cubicBezTo>
                    <a:pt x="944" y="418"/>
                    <a:pt x="918" y="332"/>
                    <a:pt x="871" y="256"/>
                  </a:cubicBezTo>
                  <a:cubicBezTo>
                    <a:pt x="823" y="179"/>
                    <a:pt x="754" y="113"/>
                    <a:pt x="667" y="66"/>
                  </a:cubicBezTo>
                  <a:cubicBezTo>
                    <a:pt x="584" y="21"/>
                    <a:pt x="495" y="0"/>
                    <a:pt x="409" y="0"/>
                  </a:cubicBezTo>
                  <a:cubicBezTo>
                    <a:pt x="327" y="0"/>
                    <a:pt x="248" y="19"/>
                    <a:pt x="179" y="57"/>
                  </a:cubicBezTo>
                  <a:cubicBezTo>
                    <a:pt x="110" y="95"/>
                    <a:pt x="52" y="151"/>
                    <a:pt x="13" y="22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24" y="261"/>
                    <a:pt x="24" y="261"/>
                    <a:pt x="24" y="261"/>
                  </a:cubicBezTo>
                  <a:cubicBezTo>
                    <a:pt x="38" y="236"/>
                    <a:pt x="38" y="236"/>
                    <a:pt x="38" y="236"/>
                  </a:cubicBezTo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šḷîḑè">
              <a:extLst>
                <a:ext uri="{FF2B5EF4-FFF2-40B4-BE49-F238E27FC236}">
                  <a16:creationId xmlns:a16="http://schemas.microsoft.com/office/drawing/2014/main" id="{3BCD1202-2F3D-4FD8-B045-FE774940EABE}"/>
                </a:ext>
              </a:extLst>
            </p:cNvPr>
            <p:cNvSpPr/>
            <p:nvPr/>
          </p:nvSpPr>
          <p:spPr bwMode="auto">
            <a:xfrm>
              <a:off x="6893248" y="1752634"/>
              <a:ext cx="236881" cy="92087"/>
            </a:xfrm>
            <a:custGeom>
              <a:avLst/>
              <a:gdLst>
                <a:gd name="T0" fmla="*/ 0 w 621"/>
                <a:gd name="T1" fmla="*/ 106 h 229"/>
                <a:gd name="T2" fmla="*/ 22 w 621"/>
                <a:gd name="T3" fmla="*/ 85 h 229"/>
                <a:gd name="T4" fmla="*/ 91 w 621"/>
                <a:gd name="T5" fmla="*/ 39 h 229"/>
                <a:gd name="T6" fmla="*/ 204 w 621"/>
                <a:gd name="T7" fmla="*/ 6 h 229"/>
                <a:gd name="T8" fmla="*/ 340 w 621"/>
                <a:gd name="T9" fmla="*/ 13 h 229"/>
                <a:gd name="T10" fmla="*/ 465 w 621"/>
                <a:gd name="T11" fmla="*/ 64 h 229"/>
                <a:gd name="T12" fmla="*/ 556 w 621"/>
                <a:gd name="T13" fmla="*/ 137 h 229"/>
                <a:gd name="T14" fmla="*/ 606 w 621"/>
                <a:gd name="T15" fmla="*/ 202 h 229"/>
                <a:gd name="T16" fmla="*/ 621 w 621"/>
                <a:gd name="T17" fmla="*/ 229 h 229"/>
                <a:gd name="T18" fmla="*/ 598 w 621"/>
                <a:gd name="T19" fmla="*/ 209 h 229"/>
                <a:gd name="T20" fmla="*/ 536 w 621"/>
                <a:gd name="T21" fmla="*/ 161 h 229"/>
                <a:gd name="T22" fmla="*/ 442 w 621"/>
                <a:gd name="T23" fmla="*/ 107 h 229"/>
                <a:gd name="T24" fmla="*/ 327 w 621"/>
                <a:gd name="T25" fmla="*/ 68 h 229"/>
                <a:gd name="T26" fmla="*/ 207 w 621"/>
                <a:gd name="T27" fmla="*/ 55 h 229"/>
                <a:gd name="T28" fmla="*/ 102 w 621"/>
                <a:gd name="T29" fmla="*/ 69 h 229"/>
                <a:gd name="T30" fmla="*/ 28 w 621"/>
                <a:gd name="T31" fmla="*/ 94 h 229"/>
                <a:gd name="T32" fmla="*/ 0 w 621"/>
                <a:gd name="T33" fmla="*/ 10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1" h="229">
                  <a:moveTo>
                    <a:pt x="0" y="106"/>
                  </a:moveTo>
                  <a:cubicBezTo>
                    <a:pt x="0" y="106"/>
                    <a:pt x="8" y="98"/>
                    <a:pt x="22" y="85"/>
                  </a:cubicBezTo>
                  <a:cubicBezTo>
                    <a:pt x="36" y="73"/>
                    <a:pt x="60" y="53"/>
                    <a:pt x="91" y="39"/>
                  </a:cubicBezTo>
                  <a:cubicBezTo>
                    <a:pt x="122" y="24"/>
                    <a:pt x="160" y="10"/>
                    <a:pt x="204" y="6"/>
                  </a:cubicBezTo>
                  <a:cubicBezTo>
                    <a:pt x="247" y="0"/>
                    <a:pt x="294" y="4"/>
                    <a:pt x="340" y="13"/>
                  </a:cubicBezTo>
                  <a:cubicBezTo>
                    <a:pt x="385" y="23"/>
                    <a:pt x="428" y="43"/>
                    <a:pt x="465" y="64"/>
                  </a:cubicBezTo>
                  <a:cubicBezTo>
                    <a:pt x="503" y="85"/>
                    <a:pt x="532" y="113"/>
                    <a:pt x="556" y="137"/>
                  </a:cubicBezTo>
                  <a:cubicBezTo>
                    <a:pt x="580" y="162"/>
                    <a:pt x="596" y="185"/>
                    <a:pt x="606" y="202"/>
                  </a:cubicBezTo>
                  <a:cubicBezTo>
                    <a:pt x="616" y="219"/>
                    <a:pt x="621" y="229"/>
                    <a:pt x="621" y="229"/>
                  </a:cubicBezTo>
                  <a:cubicBezTo>
                    <a:pt x="621" y="229"/>
                    <a:pt x="613" y="222"/>
                    <a:pt x="598" y="209"/>
                  </a:cubicBezTo>
                  <a:cubicBezTo>
                    <a:pt x="584" y="196"/>
                    <a:pt x="561" y="180"/>
                    <a:pt x="536" y="161"/>
                  </a:cubicBezTo>
                  <a:cubicBezTo>
                    <a:pt x="510" y="142"/>
                    <a:pt x="477" y="124"/>
                    <a:pt x="442" y="107"/>
                  </a:cubicBezTo>
                  <a:cubicBezTo>
                    <a:pt x="407" y="90"/>
                    <a:pt x="368" y="75"/>
                    <a:pt x="327" y="68"/>
                  </a:cubicBezTo>
                  <a:cubicBezTo>
                    <a:pt x="288" y="58"/>
                    <a:pt x="246" y="52"/>
                    <a:pt x="207" y="55"/>
                  </a:cubicBezTo>
                  <a:cubicBezTo>
                    <a:pt x="169" y="56"/>
                    <a:pt x="132" y="59"/>
                    <a:pt x="102" y="69"/>
                  </a:cubicBezTo>
                  <a:cubicBezTo>
                    <a:pt x="71" y="77"/>
                    <a:pt x="46" y="85"/>
                    <a:pt x="28" y="94"/>
                  </a:cubicBezTo>
                  <a:cubicBezTo>
                    <a:pt x="11" y="102"/>
                    <a:pt x="0" y="106"/>
                    <a:pt x="0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š1íḑé">
              <a:extLst>
                <a:ext uri="{FF2B5EF4-FFF2-40B4-BE49-F238E27FC236}">
                  <a16:creationId xmlns:a16="http://schemas.microsoft.com/office/drawing/2014/main" id="{440B203C-530B-4C26-9BB8-3DABFAC779FE}"/>
                </a:ext>
              </a:extLst>
            </p:cNvPr>
            <p:cNvSpPr/>
            <p:nvPr/>
          </p:nvSpPr>
          <p:spPr bwMode="auto">
            <a:xfrm>
              <a:off x="6965342" y="1693160"/>
              <a:ext cx="213253" cy="142606"/>
            </a:xfrm>
            <a:custGeom>
              <a:avLst/>
              <a:gdLst>
                <a:gd name="T0" fmla="*/ 160 w 558"/>
                <a:gd name="T1" fmla="*/ 0 h 353"/>
                <a:gd name="T2" fmla="*/ 29 w 558"/>
                <a:gd name="T3" fmla="*/ 34 h 353"/>
                <a:gd name="T4" fmla="*/ 0 w 558"/>
                <a:gd name="T5" fmla="*/ 63 h 353"/>
                <a:gd name="T6" fmla="*/ 54 w 558"/>
                <a:gd name="T7" fmla="*/ 60 h 353"/>
                <a:gd name="T8" fmla="*/ 312 w 558"/>
                <a:gd name="T9" fmla="*/ 126 h 353"/>
                <a:gd name="T10" fmla="*/ 516 w 558"/>
                <a:gd name="T11" fmla="*/ 316 h 353"/>
                <a:gd name="T12" fmla="*/ 536 w 558"/>
                <a:gd name="T13" fmla="*/ 353 h 353"/>
                <a:gd name="T14" fmla="*/ 558 w 558"/>
                <a:gd name="T15" fmla="*/ 260 h 353"/>
                <a:gd name="T16" fmla="*/ 451 w 558"/>
                <a:gd name="T17" fmla="*/ 102 h 353"/>
                <a:gd name="T18" fmla="*/ 388 w 558"/>
                <a:gd name="T19" fmla="*/ 62 h 353"/>
                <a:gd name="T20" fmla="*/ 176 w 558"/>
                <a:gd name="T21" fmla="*/ 0 h 353"/>
                <a:gd name="T22" fmla="*/ 160 w 558"/>
                <a:gd name="T23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8" h="353">
                  <a:moveTo>
                    <a:pt x="160" y="0"/>
                  </a:moveTo>
                  <a:cubicBezTo>
                    <a:pt x="114" y="0"/>
                    <a:pt x="69" y="12"/>
                    <a:pt x="29" y="34"/>
                  </a:cubicBezTo>
                  <a:cubicBezTo>
                    <a:pt x="19" y="44"/>
                    <a:pt x="9" y="54"/>
                    <a:pt x="0" y="63"/>
                  </a:cubicBezTo>
                  <a:cubicBezTo>
                    <a:pt x="18" y="61"/>
                    <a:pt x="36" y="60"/>
                    <a:pt x="54" y="60"/>
                  </a:cubicBezTo>
                  <a:cubicBezTo>
                    <a:pt x="140" y="60"/>
                    <a:pt x="229" y="81"/>
                    <a:pt x="312" y="126"/>
                  </a:cubicBezTo>
                  <a:cubicBezTo>
                    <a:pt x="399" y="173"/>
                    <a:pt x="468" y="239"/>
                    <a:pt x="516" y="316"/>
                  </a:cubicBezTo>
                  <a:cubicBezTo>
                    <a:pt x="523" y="328"/>
                    <a:pt x="530" y="340"/>
                    <a:pt x="536" y="353"/>
                  </a:cubicBezTo>
                  <a:cubicBezTo>
                    <a:pt x="558" y="260"/>
                    <a:pt x="558" y="260"/>
                    <a:pt x="558" y="260"/>
                  </a:cubicBezTo>
                  <a:cubicBezTo>
                    <a:pt x="542" y="198"/>
                    <a:pt x="505" y="142"/>
                    <a:pt x="451" y="102"/>
                  </a:cubicBezTo>
                  <a:cubicBezTo>
                    <a:pt x="431" y="87"/>
                    <a:pt x="410" y="74"/>
                    <a:pt x="388" y="62"/>
                  </a:cubicBezTo>
                  <a:cubicBezTo>
                    <a:pt x="319" y="25"/>
                    <a:pt x="247" y="5"/>
                    <a:pt x="176" y="0"/>
                  </a:cubicBezTo>
                  <a:cubicBezTo>
                    <a:pt x="170" y="0"/>
                    <a:pt x="165" y="0"/>
                    <a:pt x="160" y="0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ṣḷîdé">
              <a:extLst>
                <a:ext uri="{FF2B5EF4-FFF2-40B4-BE49-F238E27FC236}">
                  <a16:creationId xmlns:a16="http://schemas.microsoft.com/office/drawing/2014/main" id="{B8D82E18-BAFB-4B92-BEBA-31A234EF8AB7}"/>
                </a:ext>
              </a:extLst>
            </p:cNvPr>
            <p:cNvSpPr/>
            <p:nvPr/>
          </p:nvSpPr>
          <p:spPr bwMode="auto">
            <a:xfrm>
              <a:off x="6959283" y="1707229"/>
              <a:ext cx="224158" cy="149002"/>
            </a:xfrm>
            <a:custGeom>
              <a:avLst/>
              <a:gdLst>
                <a:gd name="T0" fmla="*/ 574 w 587"/>
                <a:gd name="T1" fmla="*/ 226 h 370"/>
                <a:gd name="T2" fmla="*/ 552 w 587"/>
                <a:gd name="T3" fmla="*/ 319 h 370"/>
                <a:gd name="T4" fmla="*/ 575 w 587"/>
                <a:gd name="T5" fmla="*/ 370 h 370"/>
                <a:gd name="T6" fmla="*/ 576 w 587"/>
                <a:gd name="T7" fmla="*/ 367 h 370"/>
                <a:gd name="T8" fmla="*/ 574 w 587"/>
                <a:gd name="T9" fmla="*/ 226 h 370"/>
                <a:gd name="T10" fmla="*/ 45 w 587"/>
                <a:gd name="T11" fmla="*/ 0 h 370"/>
                <a:gd name="T12" fmla="*/ 0 w 587"/>
                <a:gd name="T13" fmla="*/ 31 h 370"/>
                <a:gd name="T14" fmla="*/ 16 w 587"/>
                <a:gd name="T15" fmla="*/ 29 h 370"/>
                <a:gd name="T16" fmla="*/ 45 w 587"/>
                <a:gd name="T17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7" h="370">
                  <a:moveTo>
                    <a:pt x="574" y="226"/>
                  </a:moveTo>
                  <a:cubicBezTo>
                    <a:pt x="552" y="319"/>
                    <a:pt x="552" y="319"/>
                    <a:pt x="552" y="319"/>
                  </a:cubicBezTo>
                  <a:cubicBezTo>
                    <a:pt x="561" y="335"/>
                    <a:pt x="569" y="353"/>
                    <a:pt x="575" y="370"/>
                  </a:cubicBezTo>
                  <a:cubicBezTo>
                    <a:pt x="576" y="367"/>
                    <a:pt x="576" y="367"/>
                    <a:pt x="576" y="367"/>
                  </a:cubicBezTo>
                  <a:cubicBezTo>
                    <a:pt x="587" y="320"/>
                    <a:pt x="586" y="272"/>
                    <a:pt x="574" y="226"/>
                  </a:cubicBezTo>
                  <a:moveTo>
                    <a:pt x="45" y="0"/>
                  </a:moveTo>
                  <a:cubicBezTo>
                    <a:pt x="29" y="9"/>
                    <a:pt x="14" y="19"/>
                    <a:pt x="0" y="31"/>
                  </a:cubicBezTo>
                  <a:cubicBezTo>
                    <a:pt x="5" y="30"/>
                    <a:pt x="10" y="29"/>
                    <a:pt x="16" y="29"/>
                  </a:cubicBezTo>
                  <a:cubicBezTo>
                    <a:pt x="25" y="20"/>
                    <a:pt x="35" y="10"/>
                    <a:pt x="45" y="0"/>
                  </a:cubicBezTo>
                </a:path>
              </a:pathLst>
            </a:custGeom>
            <a:solidFill>
              <a:srgbClr val="66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$ḷîḍe">
              <a:extLst>
                <a:ext uri="{FF2B5EF4-FFF2-40B4-BE49-F238E27FC236}">
                  <a16:creationId xmlns:a16="http://schemas.microsoft.com/office/drawing/2014/main" id="{05C26A5B-36AE-4058-8F61-41C0D2644239}"/>
                </a:ext>
              </a:extLst>
            </p:cNvPr>
            <p:cNvSpPr/>
            <p:nvPr/>
          </p:nvSpPr>
          <p:spPr bwMode="auto">
            <a:xfrm>
              <a:off x="6927174" y="1717461"/>
              <a:ext cx="251420" cy="166268"/>
            </a:xfrm>
            <a:custGeom>
              <a:avLst/>
              <a:gdLst>
                <a:gd name="T0" fmla="*/ 153 w 658"/>
                <a:gd name="T1" fmla="*/ 0 h 412"/>
                <a:gd name="T2" fmla="*/ 99 w 658"/>
                <a:gd name="T3" fmla="*/ 3 h 412"/>
                <a:gd name="T4" fmla="*/ 83 w 658"/>
                <a:gd name="T5" fmla="*/ 5 h 412"/>
                <a:gd name="T6" fmla="*/ 65 w 658"/>
                <a:gd name="T7" fmla="*/ 21 h 412"/>
                <a:gd name="T8" fmla="*/ 0 w 658"/>
                <a:gd name="T9" fmla="*/ 79 h 412"/>
                <a:gd name="T10" fmla="*/ 0 w 658"/>
                <a:gd name="T11" fmla="*/ 79 h 412"/>
                <a:gd name="T12" fmla="*/ 154 w 658"/>
                <a:gd name="T13" fmla="*/ 53 h 412"/>
                <a:gd name="T14" fmla="*/ 398 w 658"/>
                <a:gd name="T15" fmla="*/ 115 h 412"/>
                <a:gd name="T16" fmla="*/ 642 w 658"/>
                <a:gd name="T17" fmla="*/ 412 h 412"/>
                <a:gd name="T18" fmla="*/ 658 w 658"/>
                <a:gd name="T19" fmla="*/ 344 h 412"/>
                <a:gd name="T20" fmla="*/ 635 w 658"/>
                <a:gd name="T21" fmla="*/ 293 h 412"/>
                <a:gd name="T22" fmla="*/ 615 w 658"/>
                <a:gd name="T23" fmla="*/ 256 h 412"/>
                <a:gd name="T24" fmla="*/ 411 w 658"/>
                <a:gd name="T25" fmla="*/ 66 h 412"/>
                <a:gd name="T26" fmla="*/ 153 w 658"/>
                <a:gd name="T27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8" h="412">
                  <a:moveTo>
                    <a:pt x="153" y="0"/>
                  </a:moveTo>
                  <a:cubicBezTo>
                    <a:pt x="135" y="0"/>
                    <a:pt x="117" y="1"/>
                    <a:pt x="99" y="3"/>
                  </a:cubicBezTo>
                  <a:cubicBezTo>
                    <a:pt x="93" y="3"/>
                    <a:pt x="88" y="4"/>
                    <a:pt x="83" y="5"/>
                  </a:cubicBezTo>
                  <a:cubicBezTo>
                    <a:pt x="77" y="10"/>
                    <a:pt x="71" y="15"/>
                    <a:pt x="65" y="21"/>
                  </a:cubicBezTo>
                  <a:cubicBezTo>
                    <a:pt x="28" y="55"/>
                    <a:pt x="4" y="78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48" y="62"/>
                    <a:pt x="100" y="53"/>
                    <a:pt x="154" y="53"/>
                  </a:cubicBezTo>
                  <a:cubicBezTo>
                    <a:pt x="235" y="53"/>
                    <a:pt x="319" y="73"/>
                    <a:pt x="398" y="115"/>
                  </a:cubicBezTo>
                  <a:cubicBezTo>
                    <a:pt x="523" y="183"/>
                    <a:pt x="608" y="293"/>
                    <a:pt x="642" y="412"/>
                  </a:cubicBezTo>
                  <a:cubicBezTo>
                    <a:pt x="658" y="344"/>
                    <a:pt x="658" y="344"/>
                    <a:pt x="658" y="344"/>
                  </a:cubicBezTo>
                  <a:cubicBezTo>
                    <a:pt x="652" y="327"/>
                    <a:pt x="644" y="309"/>
                    <a:pt x="635" y="293"/>
                  </a:cubicBezTo>
                  <a:cubicBezTo>
                    <a:pt x="629" y="280"/>
                    <a:pt x="622" y="268"/>
                    <a:pt x="615" y="256"/>
                  </a:cubicBezTo>
                  <a:cubicBezTo>
                    <a:pt x="567" y="179"/>
                    <a:pt x="498" y="113"/>
                    <a:pt x="411" y="66"/>
                  </a:cubicBezTo>
                  <a:cubicBezTo>
                    <a:pt x="328" y="21"/>
                    <a:pt x="239" y="0"/>
                    <a:pt x="153" y="0"/>
                  </a:cubicBezTo>
                </a:path>
              </a:pathLst>
            </a:custGeom>
            <a:solidFill>
              <a:srgbClr val="66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Sḻîḋê">
              <a:extLst>
                <a:ext uri="{FF2B5EF4-FFF2-40B4-BE49-F238E27FC236}">
                  <a16:creationId xmlns:a16="http://schemas.microsoft.com/office/drawing/2014/main" id="{AE950BDF-67C8-46AC-B6B8-476EDA8DC4EA}"/>
                </a:ext>
              </a:extLst>
            </p:cNvPr>
            <p:cNvSpPr/>
            <p:nvPr/>
          </p:nvSpPr>
          <p:spPr bwMode="auto">
            <a:xfrm>
              <a:off x="7244024" y="2301957"/>
              <a:ext cx="409542" cy="518628"/>
            </a:xfrm>
            <a:custGeom>
              <a:avLst/>
              <a:gdLst>
                <a:gd name="T0" fmla="*/ 967 w 1073"/>
                <a:gd name="T1" fmla="*/ 0 h 1286"/>
                <a:gd name="T2" fmla="*/ 0 w 1073"/>
                <a:gd name="T3" fmla="*/ 1269 h 1286"/>
                <a:gd name="T4" fmla="*/ 167 w 1073"/>
                <a:gd name="T5" fmla="*/ 1286 h 1286"/>
                <a:gd name="T6" fmla="*/ 1073 w 1073"/>
                <a:gd name="T7" fmla="*/ 67 h 1286"/>
                <a:gd name="T8" fmla="*/ 967 w 1073"/>
                <a:gd name="T9" fmla="*/ 0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3" h="1286">
                  <a:moveTo>
                    <a:pt x="967" y="0"/>
                  </a:moveTo>
                  <a:cubicBezTo>
                    <a:pt x="0" y="1269"/>
                    <a:pt x="0" y="1269"/>
                    <a:pt x="0" y="1269"/>
                  </a:cubicBezTo>
                  <a:cubicBezTo>
                    <a:pt x="0" y="1269"/>
                    <a:pt x="169" y="1286"/>
                    <a:pt x="167" y="1286"/>
                  </a:cubicBezTo>
                  <a:cubicBezTo>
                    <a:pt x="164" y="1286"/>
                    <a:pt x="1073" y="67"/>
                    <a:pt x="1073" y="67"/>
                  </a:cubicBezTo>
                  <a:lnTo>
                    <a:pt x="967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ṧḻíḍe">
              <a:extLst>
                <a:ext uri="{FF2B5EF4-FFF2-40B4-BE49-F238E27FC236}">
                  <a16:creationId xmlns:a16="http://schemas.microsoft.com/office/drawing/2014/main" id="{E15B1839-65D6-44C8-8BED-043F92A0C9C5}"/>
                </a:ext>
              </a:extLst>
            </p:cNvPr>
            <p:cNvSpPr/>
            <p:nvPr/>
          </p:nvSpPr>
          <p:spPr bwMode="auto">
            <a:xfrm>
              <a:off x="7234936" y="2292365"/>
              <a:ext cx="427716" cy="539730"/>
            </a:xfrm>
            <a:custGeom>
              <a:avLst/>
              <a:gdLst>
                <a:gd name="T0" fmla="*/ 20 w 1119"/>
                <a:gd name="T1" fmla="*/ 1321 h 1338"/>
                <a:gd name="T2" fmla="*/ 185 w 1119"/>
                <a:gd name="T3" fmla="*/ 1338 h 1338"/>
                <a:gd name="T4" fmla="*/ 190 w 1119"/>
                <a:gd name="T5" fmla="*/ 1338 h 1338"/>
                <a:gd name="T6" fmla="*/ 197 w 1119"/>
                <a:gd name="T7" fmla="*/ 1337 h 1338"/>
                <a:gd name="T8" fmla="*/ 216 w 1119"/>
                <a:gd name="T9" fmla="*/ 1320 h 1338"/>
                <a:gd name="T10" fmla="*/ 207 w 1119"/>
                <a:gd name="T11" fmla="*/ 1288 h 1338"/>
                <a:gd name="T12" fmla="*/ 195 w 1119"/>
                <a:gd name="T13" fmla="*/ 1282 h 1338"/>
                <a:gd name="T14" fmla="*/ 206 w 1119"/>
                <a:gd name="T15" fmla="*/ 1287 h 1338"/>
                <a:gd name="T16" fmla="*/ 190 w 1119"/>
                <a:gd name="T17" fmla="*/ 1310 h 1338"/>
                <a:gd name="T18" fmla="*/ 212 w 1119"/>
                <a:gd name="T19" fmla="*/ 1292 h 1338"/>
                <a:gd name="T20" fmla="*/ 190 w 1119"/>
                <a:gd name="T21" fmla="*/ 1310 h 1338"/>
                <a:gd name="T22" fmla="*/ 217 w 1119"/>
                <a:gd name="T23" fmla="*/ 1302 h 1338"/>
                <a:gd name="T24" fmla="*/ 212 w 1119"/>
                <a:gd name="T25" fmla="*/ 1327 h 1338"/>
                <a:gd name="T26" fmla="*/ 216 w 1119"/>
                <a:gd name="T27" fmla="*/ 1321 h 1338"/>
                <a:gd name="T28" fmla="*/ 190 w 1119"/>
                <a:gd name="T29" fmla="*/ 1310 h 1338"/>
                <a:gd name="T30" fmla="*/ 215 w 1119"/>
                <a:gd name="T31" fmla="*/ 1323 h 1338"/>
                <a:gd name="T32" fmla="*/ 193 w 1119"/>
                <a:gd name="T33" fmla="*/ 1312 h 1338"/>
                <a:gd name="T34" fmla="*/ 214 w 1119"/>
                <a:gd name="T35" fmla="*/ 1325 h 1338"/>
                <a:gd name="T36" fmla="*/ 215 w 1119"/>
                <a:gd name="T37" fmla="*/ 1323 h 1338"/>
                <a:gd name="T38" fmla="*/ 1049 w 1119"/>
                <a:gd name="T39" fmla="*/ 202 h 1338"/>
                <a:gd name="T40" fmla="*/ 1111 w 1119"/>
                <a:gd name="T41" fmla="*/ 67 h 1338"/>
                <a:gd name="T42" fmla="*/ 975 w 1119"/>
                <a:gd name="T43" fmla="*/ 48 h 1338"/>
                <a:gd name="T44" fmla="*/ 620 w 1119"/>
                <a:gd name="T45" fmla="*/ 682 h 1338"/>
                <a:gd name="T46" fmla="*/ 169 w 1119"/>
                <a:gd name="T47" fmla="*/ 1290 h 1338"/>
                <a:gd name="T48" fmla="*/ 164 w 1119"/>
                <a:gd name="T49" fmla="*/ 1299 h 1338"/>
                <a:gd name="T50" fmla="*/ 167 w 1119"/>
                <a:gd name="T51" fmla="*/ 1293 h 1338"/>
                <a:gd name="T52" fmla="*/ 165 w 1119"/>
                <a:gd name="T53" fmla="*/ 1323 h 1338"/>
                <a:gd name="T54" fmla="*/ 190 w 1119"/>
                <a:gd name="T55" fmla="*/ 1310 h 1338"/>
                <a:gd name="T56" fmla="*/ 183 w 1119"/>
                <a:gd name="T57" fmla="*/ 1337 h 1338"/>
                <a:gd name="T58" fmla="*/ 190 w 1119"/>
                <a:gd name="T59" fmla="*/ 1310 h 1338"/>
                <a:gd name="T60" fmla="*/ 182 w 1119"/>
                <a:gd name="T61" fmla="*/ 1337 h 1338"/>
                <a:gd name="T62" fmla="*/ 179 w 1119"/>
                <a:gd name="T63" fmla="*/ 1336 h 1338"/>
                <a:gd name="T64" fmla="*/ 190 w 1119"/>
                <a:gd name="T65" fmla="*/ 1310 h 1338"/>
                <a:gd name="T66" fmla="*/ 176 w 1119"/>
                <a:gd name="T67" fmla="*/ 1335 h 1338"/>
                <a:gd name="T68" fmla="*/ 190 w 1119"/>
                <a:gd name="T69" fmla="*/ 1310 h 1338"/>
                <a:gd name="T70" fmla="*/ 170 w 1119"/>
                <a:gd name="T71" fmla="*/ 1330 h 1338"/>
                <a:gd name="T72" fmla="*/ 163 w 1119"/>
                <a:gd name="T73" fmla="*/ 1318 h 1338"/>
                <a:gd name="T74" fmla="*/ 190 w 1119"/>
                <a:gd name="T75" fmla="*/ 1310 h 1338"/>
                <a:gd name="T76" fmla="*/ 162 w 1119"/>
                <a:gd name="T77" fmla="*/ 1310 h 1338"/>
                <a:gd name="T78" fmla="*/ 190 w 1119"/>
                <a:gd name="T79" fmla="*/ 1310 h 1338"/>
                <a:gd name="T80" fmla="*/ 163 w 1119"/>
                <a:gd name="T81" fmla="*/ 1302 h 1338"/>
                <a:gd name="T82" fmla="*/ 174 w 1119"/>
                <a:gd name="T83" fmla="*/ 1287 h 1338"/>
                <a:gd name="T84" fmla="*/ 190 w 1119"/>
                <a:gd name="T85" fmla="*/ 1310 h 1338"/>
                <a:gd name="T86" fmla="*/ 180 w 1119"/>
                <a:gd name="T87" fmla="*/ 1283 h 1338"/>
                <a:gd name="T88" fmla="*/ 190 w 1119"/>
                <a:gd name="T89" fmla="*/ 1310 h 1338"/>
                <a:gd name="T90" fmla="*/ 185 w 1119"/>
                <a:gd name="T91" fmla="*/ 1282 h 1338"/>
                <a:gd name="T92" fmla="*/ 190 w 1119"/>
                <a:gd name="T93" fmla="*/ 1282 h 1338"/>
                <a:gd name="T94" fmla="*/ 190 w 1119"/>
                <a:gd name="T95" fmla="*/ 1309 h 1338"/>
                <a:gd name="T96" fmla="*/ 191 w 1119"/>
                <a:gd name="T97" fmla="*/ 1282 h 1338"/>
                <a:gd name="T98" fmla="*/ 190 w 1119"/>
                <a:gd name="T99" fmla="*/ 1302 h 1338"/>
                <a:gd name="T100" fmla="*/ 192 w 1119"/>
                <a:gd name="T101" fmla="*/ 1282 h 1338"/>
                <a:gd name="T102" fmla="*/ 153 w 1119"/>
                <a:gd name="T103" fmla="*/ 1278 h 1338"/>
                <a:gd name="T104" fmla="*/ 23 w 1119"/>
                <a:gd name="T105" fmla="*/ 1293 h 1338"/>
                <a:gd name="T106" fmla="*/ 975 w 1119"/>
                <a:gd name="T107" fmla="*/ 4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19" h="1338">
                  <a:moveTo>
                    <a:pt x="990" y="24"/>
                  </a:moveTo>
                  <a:cubicBezTo>
                    <a:pt x="967" y="7"/>
                    <a:pt x="967" y="7"/>
                    <a:pt x="967" y="7"/>
                  </a:cubicBezTo>
                  <a:cubicBezTo>
                    <a:pt x="0" y="1276"/>
                    <a:pt x="0" y="1276"/>
                    <a:pt x="0" y="1276"/>
                  </a:cubicBezTo>
                  <a:cubicBezTo>
                    <a:pt x="20" y="1321"/>
                    <a:pt x="20" y="1321"/>
                    <a:pt x="20" y="1321"/>
                  </a:cubicBezTo>
                  <a:cubicBezTo>
                    <a:pt x="20" y="1321"/>
                    <a:pt x="61" y="1325"/>
                    <a:pt x="102" y="1329"/>
                  </a:cubicBezTo>
                  <a:cubicBezTo>
                    <a:pt x="123" y="1332"/>
                    <a:pt x="144" y="1334"/>
                    <a:pt x="160" y="1335"/>
                  </a:cubicBezTo>
                  <a:cubicBezTo>
                    <a:pt x="168" y="1336"/>
                    <a:pt x="174" y="1337"/>
                    <a:pt x="179" y="1337"/>
                  </a:cubicBezTo>
                  <a:cubicBezTo>
                    <a:pt x="182" y="1338"/>
                    <a:pt x="183" y="1338"/>
                    <a:pt x="185" y="1338"/>
                  </a:cubicBezTo>
                  <a:cubicBezTo>
                    <a:pt x="186" y="1338"/>
                    <a:pt x="186" y="1338"/>
                    <a:pt x="187" y="1338"/>
                  </a:cubicBezTo>
                  <a:cubicBezTo>
                    <a:pt x="187" y="1338"/>
                    <a:pt x="187" y="1338"/>
                    <a:pt x="187" y="1338"/>
                  </a:cubicBezTo>
                  <a:cubicBezTo>
                    <a:pt x="188" y="1338"/>
                    <a:pt x="188" y="1338"/>
                    <a:pt x="188" y="1338"/>
                  </a:cubicBezTo>
                  <a:cubicBezTo>
                    <a:pt x="188" y="1338"/>
                    <a:pt x="189" y="1338"/>
                    <a:pt x="190" y="1338"/>
                  </a:cubicBezTo>
                  <a:cubicBezTo>
                    <a:pt x="190" y="1338"/>
                    <a:pt x="190" y="1338"/>
                    <a:pt x="191" y="1338"/>
                  </a:cubicBezTo>
                  <a:cubicBezTo>
                    <a:pt x="191" y="1338"/>
                    <a:pt x="192" y="1338"/>
                    <a:pt x="193" y="1338"/>
                  </a:cubicBezTo>
                  <a:cubicBezTo>
                    <a:pt x="193" y="1338"/>
                    <a:pt x="194" y="1338"/>
                    <a:pt x="195" y="1338"/>
                  </a:cubicBezTo>
                  <a:cubicBezTo>
                    <a:pt x="195" y="1338"/>
                    <a:pt x="196" y="1338"/>
                    <a:pt x="197" y="1337"/>
                  </a:cubicBezTo>
                  <a:cubicBezTo>
                    <a:pt x="198" y="1337"/>
                    <a:pt x="199" y="1337"/>
                    <a:pt x="200" y="1336"/>
                  </a:cubicBezTo>
                  <a:cubicBezTo>
                    <a:pt x="201" y="1336"/>
                    <a:pt x="202" y="1335"/>
                    <a:pt x="203" y="1335"/>
                  </a:cubicBezTo>
                  <a:cubicBezTo>
                    <a:pt x="205" y="1334"/>
                    <a:pt x="208" y="1332"/>
                    <a:pt x="212" y="1328"/>
                  </a:cubicBezTo>
                  <a:cubicBezTo>
                    <a:pt x="213" y="1326"/>
                    <a:pt x="215" y="1324"/>
                    <a:pt x="216" y="1320"/>
                  </a:cubicBezTo>
                  <a:cubicBezTo>
                    <a:pt x="217" y="1317"/>
                    <a:pt x="218" y="1314"/>
                    <a:pt x="218" y="1310"/>
                  </a:cubicBezTo>
                  <a:cubicBezTo>
                    <a:pt x="218" y="1307"/>
                    <a:pt x="218" y="1304"/>
                    <a:pt x="217" y="1302"/>
                  </a:cubicBezTo>
                  <a:cubicBezTo>
                    <a:pt x="215" y="1297"/>
                    <a:pt x="213" y="1294"/>
                    <a:pt x="211" y="1292"/>
                  </a:cubicBezTo>
                  <a:cubicBezTo>
                    <a:pt x="210" y="1290"/>
                    <a:pt x="208" y="1289"/>
                    <a:pt x="207" y="1288"/>
                  </a:cubicBezTo>
                  <a:cubicBezTo>
                    <a:pt x="205" y="1286"/>
                    <a:pt x="204" y="1285"/>
                    <a:pt x="203" y="1285"/>
                  </a:cubicBezTo>
                  <a:cubicBezTo>
                    <a:pt x="201" y="1284"/>
                    <a:pt x="200" y="1284"/>
                    <a:pt x="199" y="1283"/>
                  </a:cubicBezTo>
                  <a:cubicBezTo>
                    <a:pt x="198" y="1283"/>
                    <a:pt x="197" y="1283"/>
                    <a:pt x="196" y="1283"/>
                  </a:cubicBezTo>
                  <a:cubicBezTo>
                    <a:pt x="196" y="1282"/>
                    <a:pt x="195" y="1282"/>
                    <a:pt x="195" y="1282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96" y="1282"/>
                    <a:pt x="196" y="1282"/>
                    <a:pt x="196" y="1282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206" y="1287"/>
                    <a:pt x="206" y="1287"/>
                    <a:pt x="206" y="1287"/>
                  </a:cubicBezTo>
                  <a:cubicBezTo>
                    <a:pt x="203" y="1285"/>
                    <a:pt x="199" y="1283"/>
                    <a:pt x="196" y="1282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206" y="1287"/>
                    <a:pt x="206" y="1287"/>
                    <a:pt x="206" y="1287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212" y="1292"/>
                    <a:pt x="212" y="1292"/>
                    <a:pt x="212" y="1292"/>
                  </a:cubicBezTo>
                  <a:cubicBezTo>
                    <a:pt x="210" y="1290"/>
                    <a:pt x="208" y="1288"/>
                    <a:pt x="206" y="1287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212" y="1292"/>
                    <a:pt x="212" y="1292"/>
                    <a:pt x="212" y="1292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217" y="1302"/>
                    <a:pt x="217" y="1302"/>
                    <a:pt x="217" y="1302"/>
                  </a:cubicBezTo>
                  <a:cubicBezTo>
                    <a:pt x="216" y="1299"/>
                    <a:pt x="214" y="1295"/>
                    <a:pt x="212" y="1292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217" y="1302"/>
                    <a:pt x="217" y="1302"/>
                    <a:pt x="217" y="1302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218" y="1310"/>
                    <a:pt x="218" y="1310"/>
                    <a:pt x="218" y="1310"/>
                  </a:cubicBezTo>
                  <a:cubicBezTo>
                    <a:pt x="218" y="1308"/>
                    <a:pt x="218" y="1305"/>
                    <a:pt x="217" y="1302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218" y="1310"/>
                    <a:pt x="218" y="1310"/>
                    <a:pt x="218" y="1310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212" y="1327"/>
                    <a:pt x="212" y="1327"/>
                    <a:pt x="212" y="1327"/>
                  </a:cubicBezTo>
                  <a:cubicBezTo>
                    <a:pt x="212" y="1327"/>
                    <a:pt x="212" y="1327"/>
                    <a:pt x="212" y="1327"/>
                  </a:cubicBezTo>
                  <a:cubicBezTo>
                    <a:pt x="214" y="1324"/>
                    <a:pt x="216" y="1321"/>
                    <a:pt x="217" y="1318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216" y="1321"/>
                    <a:pt x="216" y="1321"/>
                    <a:pt x="216" y="1321"/>
                  </a:cubicBezTo>
                  <a:cubicBezTo>
                    <a:pt x="216" y="1320"/>
                    <a:pt x="216" y="1319"/>
                    <a:pt x="217" y="1318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216" y="1321"/>
                    <a:pt x="216" y="1321"/>
                    <a:pt x="216" y="1321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215" y="1323"/>
                    <a:pt x="215" y="1323"/>
                    <a:pt x="215" y="1323"/>
                  </a:cubicBezTo>
                  <a:cubicBezTo>
                    <a:pt x="215" y="1323"/>
                    <a:pt x="215" y="1322"/>
                    <a:pt x="216" y="1321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215" y="1323"/>
                    <a:pt x="215" y="1323"/>
                    <a:pt x="215" y="1323"/>
                  </a:cubicBezTo>
                  <a:cubicBezTo>
                    <a:pt x="193" y="1312"/>
                    <a:pt x="193" y="1312"/>
                    <a:pt x="193" y="1312"/>
                  </a:cubicBezTo>
                  <a:cubicBezTo>
                    <a:pt x="214" y="1325"/>
                    <a:pt x="214" y="1325"/>
                    <a:pt x="214" y="1325"/>
                  </a:cubicBezTo>
                  <a:cubicBezTo>
                    <a:pt x="214" y="1324"/>
                    <a:pt x="214" y="1324"/>
                    <a:pt x="215" y="1323"/>
                  </a:cubicBezTo>
                  <a:cubicBezTo>
                    <a:pt x="193" y="1312"/>
                    <a:pt x="193" y="1312"/>
                    <a:pt x="193" y="1312"/>
                  </a:cubicBezTo>
                  <a:cubicBezTo>
                    <a:pt x="214" y="1325"/>
                    <a:pt x="214" y="1325"/>
                    <a:pt x="214" y="1325"/>
                  </a:cubicBezTo>
                  <a:cubicBezTo>
                    <a:pt x="203" y="1318"/>
                    <a:pt x="203" y="1318"/>
                    <a:pt x="203" y="1318"/>
                  </a:cubicBezTo>
                  <a:cubicBezTo>
                    <a:pt x="214" y="1325"/>
                    <a:pt x="214" y="1325"/>
                    <a:pt x="214" y="1325"/>
                  </a:cubicBezTo>
                  <a:cubicBezTo>
                    <a:pt x="214" y="1325"/>
                    <a:pt x="214" y="1325"/>
                    <a:pt x="214" y="1325"/>
                  </a:cubicBezTo>
                  <a:cubicBezTo>
                    <a:pt x="203" y="1318"/>
                    <a:pt x="203" y="1318"/>
                    <a:pt x="203" y="1318"/>
                  </a:cubicBezTo>
                  <a:cubicBezTo>
                    <a:pt x="214" y="1325"/>
                    <a:pt x="214" y="1325"/>
                    <a:pt x="214" y="1325"/>
                  </a:cubicBezTo>
                  <a:cubicBezTo>
                    <a:pt x="214" y="1325"/>
                    <a:pt x="214" y="1325"/>
                    <a:pt x="214" y="1325"/>
                  </a:cubicBezTo>
                  <a:cubicBezTo>
                    <a:pt x="214" y="1325"/>
                    <a:pt x="215" y="1324"/>
                    <a:pt x="215" y="1323"/>
                  </a:cubicBezTo>
                  <a:cubicBezTo>
                    <a:pt x="218" y="1318"/>
                    <a:pt x="225" y="1310"/>
                    <a:pt x="234" y="1297"/>
                  </a:cubicBezTo>
                  <a:cubicBezTo>
                    <a:pt x="268" y="1251"/>
                    <a:pt x="340" y="1153"/>
                    <a:pt x="430" y="1033"/>
                  </a:cubicBezTo>
                  <a:cubicBezTo>
                    <a:pt x="564" y="853"/>
                    <a:pt x="736" y="621"/>
                    <a:pt x="875" y="435"/>
                  </a:cubicBezTo>
                  <a:cubicBezTo>
                    <a:pt x="944" y="342"/>
                    <a:pt x="1005" y="260"/>
                    <a:pt x="1049" y="202"/>
                  </a:cubicBezTo>
                  <a:cubicBezTo>
                    <a:pt x="1071" y="173"/>
                    <a:pt x="1088" y="149"/>
                    <a:pt x="1100" y="133"/>
                  </a:cubicBezTo>
                  <a:cubicBezTo>
                    <a:pt x="1106" y="125"/>
                    <a:pt x="1111" y="119"/>
                    <a:pt x="1114" y="114"/>
                  </a:cubicBezTo>
                  <a:cubicBezTo>
                    <a:pt x="1117" y="110"/>
                    <a:pt x="1119" y="108"/>
                    <a:pt x="1119" y="108"/>
                  </a:cubicBezTo>
                  <a:cubicBezTo>
                    <a:pt x="1111" y="67"/>
                    <a:pt x="1111" y="67"/>
                    <a:pt x="1111" y="67"/>
                  </a:cubicBezTo>
                  <a:cubicBezTo>
                    <a:pt x="1005" y="0"/>
                    <a:pt x="1005" y="0"/>
                    <a:pt x="1005" y="0"/>
                  </a:cubicBezTo>
                  <a:cubicBezTo>
                    <a:pt x="967" y="7"/>
                    <a:pt x="967" y="7"/>
                    <a:pt x="967" y="7"/>
                  </a:cubicBezTo>
                  <a:cubicBezTo>
                    <a:pt x="990" y="24"/>
                    <a:pt x="990" y="24"/>
                    <a:pt x="990" y="24"/>
                  </a:cubicBezTo>
                  <a:cubicBezTo>
                    <a:pt x="975" y="48"/>
                    <a:pt x="975" y="48"/>
                    <a:pt x="975" y="48"/>
                  </a:cubicBezTo>
                  <a:cubicBezTo>
                    <a:pt x="1081" y="115"/>
                    <a:pt x="1081" y="115"/>
                    <a:pt x="1081" y="115"/>
                  </a:cubicBezTo>
                  <a:cubicBezTo>
                    <a:pt x="1096" y="91"/>
                    <a:pt x="1096" y="91"/>
                    <a:pt x="1096" y="91"/>
                  </a:cubicBezTo>
                  <a:cubicBezTo>
                    <a:pt x="1074" y="74"/>
                    <a:pt x="1074" y="74"/>
                    <a:pt x="1074" y="74"/>
                  </a:cubicBezTo>
                  <a:cubicBezTo>
                    <a:pt x="1074" y="74"/>
                    <a:pt x="847" y="378"/>
                    <a:pt x="620" y="682"/>
                  </a:cubicBezTo>
                  <a:cubicBezTo>
                    <a:pt x="507" y="834"/>
                    <a:pt x="394" y="987"/>
                    <a:pt x="309" y="1101"/>
                  </a:cubicBezTo>
                  <a:cubicBezTo>
                    <a:pt x="266" y="1158"/>
                    <a:pt x="231" y="1206"/>
                    <a:pt x="206" y="1240"/>
                  </a:cubicBezTo>
                  <a:cubicBezTo>
                    <a:pt x="194" y="1257"/>
                    <a:pt x="184" y="1270"/>
                    <a:pt x="177" y="1279"/>
                  </a:cubicBezTo>
                  <a:cubicBezTo>
                    <a:pt x="174" y="1284"/>
                    <a:pt x="171" y="1287"/>
                    <a:pt x="169" y="1290"/>
                  </a:cubicBezTo>
                  <a:cubicBezTo>
                    <a:pt x="168" y="1291"/>
                    <a:pt x="168" y="1292"/>
                    <a:pt x="167" y="1293"/>
                  </a:cubicBezTo>
                  <a:cubicBezTo>
                    <a:pt x="167" y="1294"/>
                    <a:pt x="166" y="1294"/>
                    <a:pt x="166" y="1295"/>
                  </a:cubicBezTo>
                  <a:cubicBezTo>
                    <a:pt x="166" y="1295"/>
                    <a:pt x="165" y="1295"/>
                    <a:pt x="165" y="1296"/>
                  </a:cubicBezTo>
                  <a:cubicBezTo>
                    <a:pt x="165" y="1297"/>
                    <a:pt x="164" y="1298"/>
                    <a:pt x="164" y="1299"/>
                  </a:cubicBezTo>
                  <a:cubicBezTo>
                    <a:pt x="163" y="1300"/>
                    <a:pt x="163" y="1300"/>
                    <a:pt x="163" y="1302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67" y="1293"/>
                    <a:pt x="167" y="1293"/>
                    <a:pt x="167" y="1293"/>
                  </a:cubicBezTo>
                  <a:cubicBezTo>
                    <a:pt x="167" y="1293"/>
                    <a:pt x="167" y="1293"/>
                    <a:pt x="167" y="1293"/>
                  </a:cubicBezTo>
                  <a:cubicBezTo>
                    <a:pt x="163" y="1298"/>
                    <a:pt x="162" y="1304"/>
                    <a:pt x="162" y="1310"/>
                  </a:cubicBezTo>
                  <a:cubicBezTo>
                    <a:pt x="162" y="1312"/>
                    <a:pt x="162" y="1314"/>
                    <a:pt x="162" y="1317"/>
                  </a:cubicBezTo>
                  <a:cubicBezTo>
                    <a:pt x="163" y="1319"/>
                    <a:pt x="164" y="1321"/>
                    <a:pt x="165" y="1323"/>
                  </a:cubicBezTo>
                  <a:cubicBezTo>
                    <a:pt x="167" y="1327"/>
                    <a:pt x="169" y="1330"/>
                    <a:pt x="173" y="1333"/>
                  </a:cubicBezTo>
                  <a:cubicBezTo>
                    <a:pt x="176" y="1335"/>
                    <a:pt x="180" y="1337"/>
                    <a:pt x="183" y="1338"/>
                  </a:cubicBezTo>
                  <a:cubicBezTo>
                    <a:pt x="185" y="1338"/>
                    <a:pt x="185" y="1338"/>
                    <a:pt x="185" y="1338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83" y="1337"/>
                    <a:pt x="183" y="1337"/>
                    <a:pt x="183" y="1337"/>
                  </a:cubicBezTo>
                  <a:cubicBezTo>
                    <a:pt x="184" y="1338"/>
                    <a:pt x="184" y="1338"/>
                    <a:pt x="185" y="1338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83" y="1337"/>
                    <a:pt x="183" y="1337"/>
                    <a:pt x="183" y="1337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82" y="1337"/>
                    <a:pt x="182" y="1337"/>
                    <a:pt x="182" y="1337"/>
                  </a:cubicBezTo>
                  <a:cubicBezTo>
                    <a:pt x="183" y="1337"/>
                    <a:pt x="183" y="1337"/>
                    <a:pt x="183" y="1337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82" y="1337"/>
                    <a:pt x="182" y="1337"/>
                    <a:pt x="182" y="1337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80" y="1337"/>
                    <a:pt x="180" y="1337"/>
                    <a:pt x="180" y="1337"/>
                  </a:cubicBezTo>
                  <a:cubicBezTo>
                    <a:pt x="181" y="1337"/>
                    <a:pt x="182" y="1337"/>
                    <a:pt x="182" y="1337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80" y="1337"/>
                    <a:pt x="180" y="1337"/>
                    <a:pt x="180" y="1337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79" y="1336"/>
                    <a:pt x="179" y="1336"/>
                    <a:pt x="179" y="1336"/>
                  </a:cubicBezTo>
                  <a:cubicBezTo>
                    <a:pt x="179" y="1336"/>
                    <a:pt x="180" y="1336"/>
                    <a:pt x="180" y="1337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79" y="1336"/>
                    <a:pt x="179" y="1336"/>
                    <a:pt x="179" y="1336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76" y="1335"/>
                    <a:pt x="176" y="1335"/>
                    <a:pt x="176" y="1335"/>
                  </a:cubicBezTo>
                  <a:cubicBezTo>
                    <a:pt x="177" y="1335"/>
                    <a:pt x="178" y="1336"/>
                    <a:pt x="179" y="1336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76" y="1335"/>
                    <a:pt x="176" y="1335"/>
                    <a:pt x="176" y="1335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70" y="1330"/>
                    <a:pt x="170" y="1330"/>
                    <a:pt x="170" y="1330"/>
                  </a:cubicBezTo>
                  <a:cubicBezTo>
                    <a:pt x="173" y="1333"/>
                    <a:pt x="175" y="1334"/>
                    <a:pt x="176" y="1335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70" y="1330"/>
                    <a:pt x="170" y="1330"/>
                    <a:pt x="170" y="1330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65" y="1324"/>
                    <a:pt x="165" y="1324"/>
                    <a:pt x="165" y="1324"/>
                  </a:cubicBezTo>
                  <a:cubicBezTo>
                    <a:pt x="167" y="1327"/>
                    <a:pt x="169" y="1329"/>
                    <a:pt x="170" y="1330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65" y="1324"/>
                    <a:pt x="165" y="1324"/>
                    <a:pt x="165" y="1324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63" y="1318"/>
                    <a:pt x="163" y="1318"/>
                    <a:pt x="163" y="1318"/>
                  </a:cubicBezTo>
                  <a:cubicBezTo>
                    <a:pt x="163" y="1320"/>
                    <a:pt x="164" y="1322"/>
                    <a:pt x="165" y="1324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63" y="1318"/>
                    <a:pt x="163" y="1318"/>
                    <a:pt x="163" y="1318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62" y="1310"/>
                    <a:pt x="162" y="1310"/>
                    <a:pt x="162" y="1310"/>
                  </a:cubicBezTo>
                  <a:cubicBezTo>
                    <a:pt x="162" y="1313"/>
                    <a:pt x="162" y="1316"/>
                    <a:pt x="163" y="1318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62" y="1310"/>
                    <a:pt x="162" y="1310"/>
                    <a:pt x="162" y="1310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63" y="1302"/>
                    <a:pt x="163" y="1302"/>
                    <a:pt x="163" y="1302"/>
                  </a:cubicBezTo>
                  <a:cubicBezTo>
                    <a:pt x="162" y="1305"/>
                    <a:pt x="162" y="1307"/>
                    <a:pt x="162" y="1310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63" y="1302"/>
                    <a:pt x="163" y="1302"/>
                    <a:pt x="163" y="1302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68" y="1292"/>
                    <a:pt x="168" y="1292"/>
                    <a:pt x="168" y="1292"/>
                  </a:cubicBezTo>
                  <a:cubicBezTo>
                    <a:pt x="166" y="1294"/>
                    <a:pt x="164" y="1298"/>
                    <a:pt x="163" y="1302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68" y="1292"/>
                    <a:pt x="168" y="1292"/>
                    <a:pt x="168" y="1292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74" y="1287"/>
                    <a:pt x="174" y="1287"/>
                    <a:pt x="174" y="1287"/>
                  </a:cubicBezTo>
                  <a:cubicBezTo>
                    <a:pt x="172" y="1288"/>
                    <a:pt x="170" y="1289"/>
                    <a:pt x="168" y="1292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74" y="1287"/>
                    <a:pt x="174" y="1287"/>
                    <a:pt x="174" y="1287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80" y="1283"/>
                    <a:pt x="180" y="1283"/>
                    <a:pt x="180" y="1283"/>
                  </a:cubicBezTo>
                  <a:cubicBezTo>
                    <a:pt x="179" y="1284"/>
                    <a:pt x="177" y="1285"/>
                    <a:pt x="174" y="1287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80" y="1283"/>
                    <a:pt x="180" y="1283"/>
                    <a:pt x="180" y="1283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85" y="1282"/>
                    <a:pt x="185" y="1282"/>
                    <a:pt x="185" y="1282"/>
                  </a:cubicBezTo>
                  <a:cubicBezTo>
                    <a:pt x="184" y="1282"/>
                    <a:pt x="183" y="1282"/>
                    <a:pt x="180" y="1283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85" y="1282"/>
                    <a:pt x="185" y="1282"/>
                    <a:pt x="185" y="1282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88" y="1282"/>
                    <a:pt x="188" y="1282"/>
                    <a:pt x="188" y="1282"/>
                  </a:cubicBezTo>
                  <a:cubicBezTo>
                    <a:pt x="188" y="1282"/>
                    <a:pt x="187" y="1282"/>
                    <a:pt x="185" y="1282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88" y="1282"/>
                    <a:pt x="188" y="1282"/>
                    <a:pt x="188" y="1282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90" y="1282"/>
                    <a:pt x="190" y="1282"/>
                    <a:pt x="190" y="1282"/>
                  </a:cubicBezTo>
                  <a:cubicBezTo>
                    <a:pt x="189" y="1282"/>
                    <a:pt x="189" y="1282"/>
                    <a:pt x="188" y="1282"/>
                  </a:cubicBezTo>
                  <a:cubicBezTo>
                    <a:pt x="190" y="1310"/>
                    <a:pt x="190" y="1310"/>
                    <a:pt x="190" y="1310"/>
                  </a:cubicBezTo>
                  <a:cubicBezTo>
                    <a:pt x="190" y="1282"/>
                    <a:pt x="190" y="1282"/>
                    <a:pt x="190" y="1282"/>
                  </a:cubicBezTo>
                  <a:cubicBezTo>
                    <a:pt x="190" y="1309"/>
                    <a:pt x="190" y="1309"/>
                    <a:pt x="190" y="1309"/>
                  </a:cubicBezTo>
                  <a:cubicBezTo>
                    <a:pt x="191" y="1282"/>
                    <a:pt x="191" y="1282"/>
                    <a:pt x="191" y="1282"/>
                  </a:cubicBezTo>
                  <a:cubicBezTo>
                    <a:pt x="191" y="1282"/>
                    <a:pt x="191" y="1282"/>
                    <a:pt x="190" y="1282"/>
                  </a:cubicBezTo>
                  <a:cubicBezTo>
                    <a:pt x="190" y="1309"/>
                    <a:pt x="190" y="1309"/>
                    <a:pt x="190" y="1309"/>
                  </a:cubicBezTo>
                  <a:cubicBezTo>
                    <a:pt x="191" y="1282"/>
                    <a:pt x="191" y="1282"/>
                    <a:pt x="191" y="1282"/>
                  </a:cubicBezTo>
                  <a:cubicBezTo>
                    <a:pt x="190" y="1302"/>
                    <a:pt x="190" y="1302"/>
                    <a:pt x="190" y="1302"/>
                  </a:cubicBezTo>
                  <a:cubicBezTo>
                    <a:pt x="192" y="1282"/>
                    <a:pt x="192" y="1282"/>
                    <a:pt x="192" y="1282"/>
                  </a:cubicBezTo>
                  <a:cubicBezTo>
                    <a:pt x="191" y="1282"/>
                    <a:pt x="191" y="1282"/>
                    <a:pt x="191" y="1282"/>
                  </a:cubicBezTo>
                  <a:cubicBezTo>
                    <a:pt x="190" y="1302"/>
                    <a:pt x="190" y="1302"/>
                    <a:pt x="190" y="1302"/>
                  </a:cubicBezTo>
                  <a:cubicBezTo>
                    <a:pt x="192" y="1282"/>
                    <a:pt x="192" y="1282"/>
                    <a:pt x="192" y="1282"/>
                  </a:cubicBezTo>
                  <a:cubicBezTo>
                    <a:pt x="191" y="1291"/>
                    <a:pt x="191" y="1291"/>
                    <a:pt x="191" y="1291"/>
                  </a:cubicBezTo>
                  <a:cubicBezTo>
                    <a:pt x="192" y="1282"/>
                    <a:pt x="192" y="1282"/>
                    <a:pt x="192" y="1282"/>
                  </a:cubicBezTo>
                  <a:cubicBezTo>
                    <a:pt x="192" y="1282"/>
                    <a:pt x="192" y="1282"/>
                    <a:pt x="192" y="1282"/>
                  </a:cubicBezTo>
                  <a:cubicBezTo>
                    <a:pt x="191" y="1291"/>
                    <a:pt x="191" y="1291"/>
                    <a:pt x="191" y="1291"/>
                  </a:cubicBezTo>
                  <a:cubicBezTo>
                    <a:pt x="192" y="1282"/>
                    <a:pt x="192" y="1282"/>
                    <a:pt x="192" y="1282"/>
                  </a:cubicBezTo>
                  <a:cubicBezTo>
                    <a:pt x="192" y="1282"/>
                    <a:pt x="190" y="1282"/>
                    <a:pt x="189" y="1282"/>
                  </a:cubicBezTo>
                  <a:cubicBezTo>
                    <a:pt x="183" y="1281"/>
                    <a:pt x="170" y="1280"/>
                    <a:pt x="153" y="1278"/>
                  </a:cubicBezTo>
                  <a:cubicBezTo>
                    <a:pt x="129" y="1275"/>
                    <a:pt x="97" y="1272"/>
                    <a:pt x="71" y="1269"/>
                  </a:cubicBezTo>
                  <a:cubicBezTo>
                    <a:pt x="58" y="1268"/>
                    <a:pt x="47" y="1267"/>
                    <a:pt x="39" y="1266"/>
                  </a:cubicBezTo>
                  <a:cubicBezTo>
                    <a:pt x="30" y="1265"/>
                    <a:pt x="26" y="1265"/>
                    <a:pt x="26" y="1265"/>
                  </a:cubicBezTo>
                  <a:cubicBezTo>
                    <a:pt x="23" y="1293"/>
                    <a:pt x="23" y="1293"/>
                    <a:pt x="23" y="1293"/>
                  </a:cubicBezTo>
                  <a:cubicBezTo>
                    <a:pt x="45" y="1310"/>
                    <a:pt x="45" y="1310"/>
                    <a:pt x="45" y="1310"/>
                  </a:cubicBezTo>
                  <a:cubicBezTo>
                    <a:pt x="1012" y="41"/>
                    <a:pt x="1012" y="41"/>
                    <a:pt x="1012" y="41"/>
                  </a:cubicBezTo>
                  <a:cubicBezTo>
                    <a:pt x="990" y="24"/>
                    <a:pt x="990" y="24"/>
                    <a:pt x="990" y="24"/>
                  </a:cubicBezTo>
                  <a:cubicBezTo>
                    <a:pt x="975" y="48"/>
                    <a:pt x="975" y="48"/>
                    <a:pt x="975" y="48"/>
                  </a:cubicBezTo>
                  <a:lnTo>
                    <a:pt x="990" y="24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ş1iḓé">
              <a:extLst>
                <a:ext uri="{FF2B5EF4-FFF2-40B4-BE49-F238E27FC236}">
                  <a16:creationId xmlns:a16="http://schemas.microsoft.com/office/drawing/2014/main" id="{0A14B203-B87D-4C5B-9F28-990D92766111}"/>
                </a:ext>
              </a:extLst>
            </p:cNvPr>
            <p:cNvSpPr/>
            <p:nvPr/>
          </p:nvSpPr>
          <p:spPr bwMode="auto">
            <a:xfrm>
              <a:off x="7525129" y="2209870"/>
              <a:ext cx="175691" cy="184813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šľïḍê">
              <a:extLst>
                <a:ext uri="{FF2B5EF4-FFF2-40B4-BE49-F238E27FC236}">
                  <a16:creationId xmlns:a16="http://schemas.microsoft.com/office/drawing/2014/main" id="{512BAD12-5964-48D6-A385-9B63833F46D8}"/>
                </a:ext>
              </a:extLst>
            </p:cNvPr>
            <p:cNvSpPr/>
            <p:nvPr/>
          </p:nvSpPr>
          <p:spPr bwMode="auto">
            <a:xfrm>
              <a:off x="7511196" y="2194522"/>
              <a:ext cx="204165" cy="215508"/>
            </a:xfrm>
            <a:custGeom>
              <a:avLst/>
              <a:gdLst>
                <a:gd name="T0" fmla="*/ 267 w 534"/>
                <a:gd name="T1" fmla="*/ 497 h 534"/>
                <a:gd name="T2" fmla="*/ 267 w 534"/>
                <a:gd name="T3" fmla="*/ 459 h 534"/>
                <a:gd name="T4" fmla="*/ 192 w 534"/>
                <a:gd name="T5" fmla="*/ 444 h 534"/>
                <a:gd name="T6" fmla="*/ 108 w 534"/>
                <a:gd name="T7" fmla="*/ 374 h 534"/>
                <a:gd name="T8" fmla="*/ 75 w 534"/>
                <a:gd name="T9" fmla="*/ 267 h 534"/>
                <a:gd name="T10" fmla="*/ 90 w 534"/>
                <a:gd name="T11" fmla="*/ 193 h 534"/>
                <a:gd name="T12" fmla="*/ 160 w 534"/>
                <a:gd name="T13" fmla="*/ 108 h 534"/>
                <a:gd name="T14" fmla="*/ 267 w 534"/>
                <a:gd name="T15" fmla="*/ 76 h 534"/>
                <a:gd name="T16" fmla="*/ 341 w 534"/>
                <a:gd name="T17" fmla="*/ 91 h 534"/>
                <a:gd name="T18" fmla="*/ 426 w 534"/>
                <a:gd name="T19" fmla="*/ 160 h 534"/>
                <a:gd name="T20" fmla="*/ 458 w 534"/>
                <a:gd name="T21" fmla="*/ 267 h 534"/>
                <a:gd name="T22" fmla="*/ 443 w 534"/>
                <a:gd name="T23" fmla="*/ 342 h 534"/>
                <a:gd name="T24" fmla="*/ 374 w 534"/>
                <a:gd name="T25" fmla="*/ 426 h 534"/>
                <a:gd name="T26" fmla="*/ 267 w 534"/>
                <a:gd name="T27" fmla="*/ 459 h 534"/>
                <a:gd name="T28" fmla="*/ 267 w 534"/>
                <a:gd name="T29" fmla="*/ 497 h 534"/>
                <a:gd name="T30" fmla="*/ 267 w 534"/>
                <a:gd name="T31" fmla="*/ 534 h 534"/>
                <a:gd name="T32" fmla="*/ 371 w 534"/>
                <a:gd name="T33" fmla="*/ 513 h 534"/>
                <a:gd name="T34" fmla="*/ 488 w 534"/>
                <a:gd name="T35" fmla="*/ 416 h 534"/>
                <a:gd name="T36" fmla="*/ 534 w 534"/>
                <a:gd name="T37" fmla="*/ 267 h 534"/>
                <a:gd name="T38" fmla="*/ 513 w 534"/>
                <a:gd name="T39" fmla="*/ 163 h 534"/>
                <a:gd name="T40" fmla="*/ 416 w 534"/>
                <a:gd name="T41" fmla="*/ 46 h 534"/>
                <a:gd name="T42" fmla="*/ 267 w 534"/>
                <a:gd name="T43" fmla="*/ 0 h 534"/>
                <a:gd name="T44" fmla="*/ 163 w 534"/>
                <a:gd name="T45" fmla="*/ 21 h 534"/>
                <a:gd name="T46" fmla="*/ 46 w 534"/>
                <a:gd name="T47" fmla="*/ 118 h 534"/>
                <a:gd name="T48" fmla="*/ 0 w 534"/>
                <a:gd name="T49" fmla="*/ 267 h 534"/>
                <a:gd name="T50" fmla="*/ 21 w 534"/>
                <a:gd name="T51" fmla="*/ 371 h 534"/>
                <a:gd name="T52" fmla="*/ 118 w 534"/>
                <a:gd name="T53" fmla="*/ 488 h 534"/>
                <a:gd name="T54" fmla="*/ 267 w 534"/>
                <a:gd name="T55" fmla="*/ 534 h 534"/>
                <a:gd name="T56" fmla="*/ 267 w 534"/>
                <a:gd name="T57" fmla="*/ 497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34" h="534">
                  <a:moveTo>
                    <a:pt x="267" y="497"/>
                  </a:moveTo>
                  <a:cubicBezTo>
                    <a:pt x="267" y="459"/>
                    <a:pt x="267" y="459"/>
                    <a:pt x="267" y="459"/>
                  </a:cubicBezTo>
                  <a:cubicBezTo>
                    <a:pt x="240" y="459"/>
                    <a:pt x="215" y="454"/>
                    <a:pt x="192" y="444"/>
                  </a:cubicBezTo>
                  <a:cubicBezTo>
                    <a:pt x="158" y="429"/>
                    <a:pt x="129" y="405"/>
                    <a:pt x="108" y="374"/>
                  </a:cubicBezTo>
                  <a:cubicBezTo>
                    <a:pt x="87" y="344"/>
                    <a:pt x="75" y="307"/>
                    <a:pt x="75" y="267"/>
                  </a:cubicBezTo>
                  <a:cubicBezTo>
                    <a:pt x="75" y="241"/>
                    <a:pt x="80" y="216"/>
                    <a:pt x="90" y="193"/>
                  </a:cubicBezTo>
                  <a:cubicBezTo>
                    <a:pt x="105" y="158"/>
                    <a:pt x="129" y="129"/>
                    <a:pt x="160" y="108"/>
                  </a:cubicBezTo>
                  <a:cubicBezTo>
                    <a:pt x="190" y="88"/>
                    <a:pt x="227" y="76"/>
                    <a:pt x="267" y="76"/>
                  </a:cubicBezTo>
                  <a:cubicBezTo>
                    <a:pt x="293" y="76"/>
                    <a:pt x="318" y="81"/>
                    <a:pt x="341" y="91"/>
                  </a:cubicBezTo>
                  <a:cubicBezTo>
                    <a:pt x="376" y="105"/>
                    <a:pt x="405" y="130"/>
                    <a:pt x="426" y="160"/>
                  </a:cubicBezTo>
                  <a:cubicBezTo>
                    <a:pt x="446" y="191"/>
                    <a:pt x="458" y="227"/>
                    <a:pt x="458" y="267"/>
                  </a:cubicBezTo>
                  <a:cubicBezTo>
                    <a:pt x="458" y="294"/>
                    <a:pt x="453" y="319"/>
                    <a:pt x="443" y="342"/>
                  </a:cubicBezTo>
                  <a:cubicBezTo>
                    <a:pt x="429" y="376"/>
                    <a:pt x="404" y="405"/>
                    <a:pt x="374" y="426"/>
                  </a:cubicBezTo>
                  <a:cubicBezTo>
                    <a:pt x="343" y="447"/>
                    <a:pt x="307" y="459"/>
                    <a:pt x="267" y="459"/>
                  </a:cubicBezTo>
                  <a:cubicBezTo>
                    <a:pt x="267" y="497"/>
                    <a:pt x="267" y="497"/>
                    <a:pt x="267" y="497"/>
                  </a:cubicBezTo>
                  <a:cubicBezTo>
                    <a:pt x="267" y="534"/>
                    <a:pt x="267" y="534"/>
                    <a:pt x="267" y="534"/>
                  </a:cubicBezTo>
                  <a:cubicBezTo>
                    <a:pt x="304" y="534"/>
                    <a:pt x="339" y="527"/>
                    <a:pt x="371" y="513"/>
                  </a:cubicBezTo>
                  <a:cubicBezTo>
                    <a:pt x="419" y="493"/>
                    <a:pt x="459" y="459"/>
                    <a:pt x="488" y="416"/>
                  </a:cubicBezTo>
                  <a:cubicBezTo>
                    <a:pt x="517" y="374"/>
                    <a:pt x="534" y="322"/>
                    <a:pt x="534" y="267"/>
                  </a:cubicBezTo>
                  <a:cubicBezTo>
                    <a:pt x="534" y="230"/>
                    <a:pt x="526" y="195"/>
                    <a:pt x="513" y="163"/>
                  </a:cubicBezTo>
                  <a:cubicBezTo>
                    <a:pt x="492" y="115"/>
                    <a:pt x="459" y="75"/>
                    <a:pt x="416" y="46"/>
                  </a:cubicBezTo>
                  <a:cubicBezTo>
                    <a:pt x="373" y="17"/>
                    <a:pt x="322" y="0"/>
                    <a:pt x="267" y="0"/>
                  </a:cubicBezTo>
                  <a:cubicBezTo>
                    <a:pt x="230" y="0"/>
                    <a:pt x="195" y="8"/>
                    <a:pt x="163" y="21"/>
                  </a:cubicBezTo>
                  <a:cubicBezTo>
                    <a:pt x="115" y="42"/>
                    <a:pt x="74" y="75"/>
                    <a:pt x="46" y="118"/>
                  </a:cubicBezTo>
                  <a:cubicBezTo>
                    <a:pt x="17" y="161"/>
                    <a:pt x="0" y="212"/>
                    <a:pt x="0" y="267"/>
                  </a:cubicBezTo>
                  <a:cubicBezTo>
                    <a:pt x="0" y="304"/>
                    <a:pt x="7" y="339"/>
                    <a:pt x="21" y="371"/>
                  </a:cubicBezTo>
                  <a:cubicBezTo>
                    <a:pt x="41" y="419"/>
                    <a:pt x="75" y="460"/>
                    <a:pt x="118" y="488"/>
                  </a:cubicBezTo>
                  <a:cubicBezTo>
                    <a:pt x="160" y="517"/>
                    <a:pt x="212" y="534"/>
                    <a:pt x="267" y="534"/>
                  </a:cubicBezTo>
                  <a:lnTo>
                    <a:pt x="267" y="497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şlîḓê">
              <a:extLst>
                <a:ext uri="{FF2B5EF4-FFF2-40B4-BE49-F238E27FC236}">
                  <a16:creationId xmlns:a16="http://schemas.microsoft.com/office/drawing/2014/main" id="{51A3EE10-851D-4357-8D25-A659DED459D9}"/>
                </a:ext>
              </a:extLst>
            </p:cNvPr>
            <p:cNvSpPr/>
            <p:nvPr/>
          </p:nvSpPr>
          <p:spPr bwMode="auto">
            <a:xfrm>
              <a:off x="7572385" y="2259111"/>
              <a:ext cx="81181" cy="86331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sľîḓé">
              <a:extLst>
                <a:ext uri="{FF2B5EF4-FFF2-40B4-BE49-F238E27FC236}">
                  <a16:creationId xmlns:a16="http://schemas.microsoft.com/office/drawing/2014/main" id="{DFE6F45A-C605-459D-8E2F-149CB2BCF081}"/>
                </a:ext>
              </a:extLst>
            </p:cNvPr>
            <p:cNvSpPr/>
            <p:nvPr/>
          </p:nvSpPr>
          <p:spPr bwMode="auto">
            <a:xfrm>
              <a:off x="7565721" y="2251436"/>
              <a:ext cx="95116" cy="101039"/>
            </a:xfrm>
            <a:custGeom>
              <a:avLst/>
              <a:gdLst>
                <a:gd name="T0" fmla="*/ 231 w 250"/>
                <a:gd name="T1" fmla="*/ 125 h 250"/>
                <a:gd name="T2" fmla="*/ 212 w 250"/>
                <a:gd name="T3" fmla="*/ 125 h 250"/>
                <a:gd name="T4" fmla="*/ 187 w 250"/>
                <a:gd name="T5" fmla="*/ 187 h 250"/>
                <a:gd name="T6" fmla="*/ 125 w 250"/>
                <a:gd name="T7" fmla="*/ 213 h 250"/>
                <a:gd name="T8" fmla="*/ 63 w 250"/>
                <a:gd name="T9" fmla="*/ 187 h 250"/>
                <a:gd name="T10" fmla="*/ 37 w 250"/>
                <a:gd name="T11" fmla="*/ 125 h 250"/>
                <a:gd name="T12" fmla="*/ 63 w 250"/>
                <a:gd name="T13" fmla="*/ 63 h 250"/>
                <a:gd name="T14" fmla="*/ 125 w 250"/>
                <a:gd name="T15" fmla="*/ 38 h 250"/>
                <a:gd name="T16" fmla="*/ 187 w 250"/>
                <a:gd name="T17" fmla="*/ 63 h 250"/>
                <a:gd name="T18" fmla="*/ 212 w 250"/>
                <a:gd name="T19" fmla="*/ 125 h 250"/>
                <a:gd name="T20" fmla="*/ 231 w 250"/>
                <a:gd name="T21" fmla="*/ 125 h 250"/>
                <a:gd name="T22" fmla="*/ 250 w 250"/>
                <a:gd name="T23" fmla="*/ 125 h 250"/>
                <a:gd name="T24" fmla="*/ 213 w 250"/>
                <a:gd name="T25" fmla="*/ 37 h 250"/>
                <a:gd name="T26" fmla="*/ 125 w 250"/>
                <a:gd name="T27" fmla="*/ 0 h 250"/>
                <a:gd name="T28" fmla="*/ 36 w 250"/>
                <a:gd name="T29" fmla="*/ 37 h 250"/>
                <a:gd name="T30" fmla="*/ 0 w 250"/>
                <a:gd name="T31" fmla="*/ 125 h 250"/>
                <a:gd name="T32" fmla="*/ 36 w 250"/>
                <a:gd name="T33" fmla="*/ 214 h 250"/>
                <a:gd name="T34" fmla="*/ 125 w 250"/>
                <a:gd name="T35" fmla="*/ 250 h 250"/>
                <a:gd name="T36" fmla="*/ 213 w 250"/>
                <a:gd name="T37" fmla="*/ 214 h 250"/>
                <a:gd name="T38" fmla="*/ 250 w 250"/>
                <a:gd name="T39" fmla="*/ 125 h 250"/>
                <a:gd name="T40" fmla="*/ 231 w 250"/>
                <a:gd name="T41" fmla="*/ 12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0" h="250">
                  <a:moveTo>
                    <a:pt x="231" y="125"/>
                  </a:moveTo>
                  <a:cubicBezTo>
                    <a:pt x="212" y="125"/>
                    <a:pt x="212" y="125"/>
                    <a:pt x="212" y="125"/>
                  </a:cubicBezTo>
                  <a:cubicBezTo>
                    <a:pt x="212" y="149"/>
                    <a:pt x="203" y="171"/>
                    <a:pt x="187" y="187"/>
                  </a:cubicBezTo>
                  <a:cubicBezTo>
                    <a:pt x="171" y="203"/>
                    <a:pt x="149" y="213"/>
                    <a:pt x="125" y="213"/>
                  </a:cubicBezTo>
                  <a:cubicBezTo>
                    <a:pt x="101" y="213"/>
                    <a:pt x="79" y="203"/>
                    <a:pt x="63" y="187"/>
                  </a:cubicBezTo>
                  <a:cubicBezTo>
                    <a:pt x="47" y="171"/>
                    <a:pt x="37" y="149"/>
                    <a:pt x="37" y="125"/>
                  </a:cubicBezTo>
                  <a:cubicBezTo>
                    <a:pt x="37" y="101"/>
                    <a:pt x="47" y="79"/>
                    <a:pt x="63" y="63"/>
                  </a:cubicBezTo>
                  <a:cubicBezTo>
                    <a:pt x="79" y="47"/>
                    <a:pt x="101" y="38"/>
                    <a:pt x="125" y="38"/>
                  </a:cubicBezTo>
                  <a:cubicBezTo>
                    <a:pt x="149" y="38"/>
                    <a:pt x="171" y="47"/>
                    <a:pt x="187" y="63"/>
                  </a:cubicBezTo>
                  <a:cubicBezTo>
                    <a:pt x="203" y="79"/>
                    <a:pt x="212" y="101"/>
                    <a:pt x="212" y="125"/>
                  </a:cubicBezTo>
                  <a:cubicBezTo>
                    <a:pt x="231" y="125"/>
                    <a:pt x="231" y="125"/>
                    <a:pt x="231" y="125"/>
                  </a:cubicBezTo>
                  <a:cubicBezTo>
                    <a:pt x="250" y="125"/>
                    <a:pt x="250" y="125"/>
                    <a:pt x="250" y="125"/>
                  </a:cubicBezTo>
                  <a:cubicBezTo>
                    <a:pt x="250" y="91"/>
                    <a:pt x="236" y="59"/>
                    <a:pt x="213" y="37"/>
                  </a:cubicBezTo>
                  <a:cubicBezTo>
                    <a:pt x="191" y="14"/>
                    <a:pt x="159" y="0"/>
                    <a:pt x="125" y="0"/>
                  </a:cubicBezTo>
                  <a:cubicBezTo>
                    <a:pt x="90" y="0"/>
                    <a:pt x="59" y="14"/>
                    <a:pt x="36" y="37"/>
                  </a:cubicBezTo>
                  <a:cubicBezTo>
                    <a:pt x="14" y="59"/>
                    <a:pt x="0" y="91"/>
                    <a:pt x="0" y="125"/>
                  </a:cubicBezTo>
                  <a:cubicBezTo>
                    <a:pt x="0" y="160"/>
                    <a:pt x="14" y="191"/>
                    <a:pt x="36" y="214"/>
                  </a:cubicBezTo>
                  <a:cubicBezTo>
                    <a:pt x="59" y="236"/>
                    <a:pt x="90" y="250"/>
                    <a:pt x="125" y="250"/>
                  </a:cubicBezTo>
                  <a:cubicBezTo>
                    <a:pt x="159" y="250"/>
                    <a:pt x="191" y="236"/>
                    <a:pt x="213" y="214"/>
                  </a:cubicBezTo>
                  <a:cubicBezTo>
                    <a:pt x="236" y="191"/>
                    <a:pt x="250" y="160"/>
                    <a:pt x="250" y="125"/>
                  </a:cubicBezTo>
                  <a:lnTo>
                    <a:pt x="231" y="125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şļiďê">
              <a:extLst>
                <a:ext uri="{FF2B5EF4-FFF2-40B4-BE49-F238E27FC236}">
                  <a16:creationId xmlns:a16="http://schemas.microsoft.com/office/drawing/2014/main" id="{F85F2190-D736-43CE-8DF7-AC024DC31D63}"/>
                </a:ext>
              </a:extLst>
            </p:cNvPr>
            <p:cNvSpPr/>
            <p:nvPr/>
          </p:nvSpPr>
          <p:spPr bwMode="auto">
            <a:xfrm>
              <a:off x="7083479" y="2814190"/>
              <a:ext cx="320485" cy="63311"/>
            </a:xfrm>
            <a:custGeom>
              <a:avLst/>
              <a:gdLst>
                <a:gd name="T0" fmla="*/ 0 w 839"/>
                <a:gd name="T1" fmla="*/ 157 h 157"/>
                <a:gd name="T2" fmla="*/ 420 w 839"/>
                <a:gd name="T3" fmla="*/ 0 h 157"/>
                <a:gd name="T4" fmla="*/ 839 w 839"/>
                <a:gd name="T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9" h="157">
                  <a:moveTo>
                    <a:pt x="0" y="157"/>
                  </a:moveTo>
                  <a:cubicBezTo>
                    <a:pt x="61" y="65"/>
                    <a:pt x="226" y="0"/>
                    <a:pt x="420" y="0"/>
                  </a:cubicBezTo>
                  <a:cubicBezTo>
                    <a:pt x="613" y="0"/>
                    <a:pt x="778" y="65"/>
                    <a:pt x="839" y="157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ŝlîḍe">
              <a:extLst>
                <a:ext uri="{FF2B5EF4-FFF2-40B4-BE49-F238E27FC236}">
                  <a16:creationId xmlns:a16="http://schemas.microsoft.com/office/drawing/2014/main" id="{7C4D0747-CD89-4498-BDF0-A9990FAF1977}"/>
                </a:ext>
              </a:extLst>
            </p:cNvPr>
            <p:cNvSpPr/>
            <p:nvPr/>
          </p:nvSpPr>
          <p:spPr bwMode="auto">
            <a:xfrm>
              <a:off x="7071362" y="2802038"/>
              <a:ext cx="345324" cy="88250"/>
            </a:xfrm>
            <a:custGeom>
              <a:avLst/>
              <a:gdLst>
                <a:gd name="T0" fmla="*/ 55 w 904"/>
                <a:gd name="T1" fmla="*/ 202 h 218"/>
                <a:gd name="T2" fmla="*/ 112 w 904"/>
                <a:gd name="T3" fmla="*/ 146 h 218"/>
                <a:gd name="T4" fmla="*/ 257 w 904"/>
                <a:gd name="T5" fmla="*/ 82 h 218"/>
                <a:gd name="T6" fmla="*/ 452 w 904"/>
                <a:gd name="T7" fmla="*/ 57 h 218"/>
                <a:gd name="T8" fmla="*/ 701 w 904"/>
                <a:gd name="T9" fmla="*/ 99 h 218"/>
                <a:gd name="T10" fmla="*/ 791 w 904"/>
                <a:gd name="T11" fmla="*/ 146 h 218"/>
                <a:gd name="T12" fmla="*/ 848 w 904"/>
                <a:gd name="T13" fmla="*/ 202 h 218"/>
                <a:gd name="T14" fmla="*/ 887 w 904"/>
                <a:gd name="T15" fmla="*/ 210 h 218"/>
                <a:gd name="T16" fmla="*/ 895 w 904"/>
                <a:gd name="T17" fmla="*/ 171 h 218"/>
                <a:gd name="T18" fmla="*/ 824 w 904"/>
                <a:gd name="T19" fmla="*/ 100 h 218"/>
                <a:gd name="T20" fmla="*/ 661 w 904"/>
                <a:gd name="T21" fmla="*/ 27 h 218"/>
                <a:gd name="T22" fmla="*/ 452 w 904"/>
                <a:gd name="T23" fmla="*/ 0 h 218"/>
                <a:gd name="T24" fmla="*/ 182 w 904"/>
                <a:gd name="T25" fmla="*/ 47 h 218"/>
                <a:gd name="T26" fmla="*/ 80 w 904"/>
                <a:gd name="T27" fmla="*/ 100 h 218"/>
                <a:gd name="T28" fmla="*/ 8 w 904"/>
                <a:gd name="T29" fmla="*/ 171 h 218"/>
                <a:gd name="T30" fmla="*/ 16 w 904"/>
                <a:gd name="T31" fmla="*/ 210 h 218"/>
                <a:gd name="T32" fmla="*/ 55 w 904"/>
                <a:gd name="T33" fmla="*/ 202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4" h="218">
                  <a:moveTo>
                    <a:pt x="55" y="202"/>
                  </a:moveTo>
                  <a:cubicBezTo>
                    <a:pt x="68" y="183"/>
                    <a:pt x="87" y="163"/>
                    <a:pt x="112" y="146"/>
                  </a:cubicBezTo>
                  <a:cubicBezTo>
                    <a:pt x="149" y="120"/>
                    <a:pt x="199" y="97"/>
                    <a:pt x="257" y="82"/>
                  </a:cubicBezTo>
                  <a:cubicBezTo>
                    <a:pt x="315" y="66"/>
                    <a:pt x="381" y="57"/>
                    <a:pt x="452" y="57"/>
                  </a:cubicBezTo>
                  <a:cubicBezTo>
                    <a:pt x="545" y="57"/>
                    <a:pt x="632" y="73"/>
                    <a:pt x="701" y="99"/>
                  </a:cubicBezTo>
                  <a:cubicBezTo>
                    <a:pt x="736" y="113"/>
                    <a:pt x="766" y="129"/>
                    <a:pt x="791" y="146"/>
                  </a:cubicBezTo>
                  <a:cubicBezTo>
                    <a:pt x="816" y="164"/>
                    <a:pt x="835" y="183"/>
                    <a:pt x="848" y="202"/>
                  </a:cubicBezTo>
                  <a:cubicBezTo>
                    <a:pt x="857" y="215"/>
                    <a:pt x="874" y="218"/>
                    <a:pt x="887" y="210"/>
                  </a:cubicBezTo>
                  <a:cubicBezTo>
                    <a:pt x="900" y="201"/>
                    <a:pt x="904" y="184"/>
                    <a:pt x="895" y="171"/>
                  </a:cubicBezTo>
                  <a:cubicBezTo>
                    <a:pt x="877" y="144"/>
                    <a:pt x="853" y="121"/>
                    <a:pt x="824" y="100"/>
                  </a:cubicBezTo>
                  <a:cubicBezTo>
                    <a:pt x="780" y="69"/>
                    <a:pt x="724" y="44"/>
                    <a:pt x="661" y="27"/>
                  </a:cubicBezTo>
                  <a:cubicBezTo>
                    <a:pt x="598" y="10"/>
                    <a:pt x="527" y="0"/>
                    <a:pt x="452" y="0"/>
                  </a:cubicBezTo>
                  <a:cubicBezTo>
                    <a:pt x="352" y="1"/>
                    <a:pt x="259" y="17"/>
                    <a:pt x="182" y="47"/>
                  </a:cubicBezTo>
                  <a:cubicBezTo>
                    <a:pt x="144" y="61"/>
                    <a:pt x="109" y="79"/>
                    <a:pt x="80" y="100"/>
                  </a:cubicBezTo>
                  <a:cubicBezTo>
                    <a:pt x="50" y="121"/>
                    <a:pt x="26" y="144"/>
                    <a:pt x="8" y="171"/>
                  </a:cubicBezTo>
                  <a:cubicBezTo>
                    <a:pt x="0" y="184"/>
                    <a:pt x="3" y="201"/>
                    <a:pt x="16" y="210"/>
                  </a:cubicBezTo>
                  <a:cubicBezTo>
                    <a:pt x="29" y="218"/>
                    <a:pt x="47" y="215"/>
                    <a:pt x="55" y="202"/>
                  </a:cubicBez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ṥļiḋé">
              <a:extLst>
                <a:ext uri="{FF2B5EF4-FFF2-40B4-BE49-F238E27FC236}">
                  <a16:creationId xmlns:a16="http://schemas.microsoft.com/office/drawing/2014/main" id="{AD57014A-E3D3-48F6-946B-CEF951EF2988}"/>
                </a:ext>
              </a:extLst>
            </p:cNvPr>
            <p:cNvSpPr/>
            <p:nvPr/>
          </p:nvSpPr>
          <p:spPr bwMode="auto">
            <a:xfrm>
              <a:off x="6996239" y="2877499"/>
              <a:ext cx="478607" cy="63311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Sḷïdè">
              <a:extLst>
                <a:ext uri="{FF2B5EF4-FFF2-40B4-BE49-F238E27FC236}">
                  <a16:creationId xmlns:a16="http://schemas.microsoft.com/office/drawing/2014/main" id="{917C8732-D6FF-4BA6-97C2-72665AFF952C}"/>
                </a:ext>
              </a:extLst>
            </p:cNvPr>
            <p:cNvSpPr/>
            <p:nvPr/>
          </p:nvSpPr>
          <p:spPr bwMode="auto">
            <a:xfrm>
              <a:off x="6985335" y="2865987"/>
              <a:ext cx="500416" cy="86331"/>
            </a:xfrm>
            <a:custGeom>
              <a:avLst/>
              <a:gdLst>
                <a:gd name="T0" fmla="*/ 18 w 826"/>
                <a:gd name="T1" fmla="*/ 117 h 135"/>
                <a:gd name="T2" fmla="*/ 18 w 826"/>
                <a:gd name="T3" fmla="*/ 135 h 135"/>
                <a:gd name="T4" fmla="*/ 826 w 826"/>
                <a:gd name="T5" fmla="*/ 135 h 135"/>
                <a:gd name="T6" fmla="*/ 826 w 826"/>
                <a:gd name="T7" fmla="*/ 0 h 135"/>
                <a:gd name="T8" fmla="*/ 0 w 826"/>
                <a:gd name="T9" fmla="*/ 0 h 135"/>
                <a:gd name="T10" fmla="*/ 0 w 826"/>
                <a:gd name="T11" fmla="*/ 135 h 135"/>
                <a:gd name="T12" fmla="*/ 18 w 826"/>
                <a:gd name="T13" fmla="*/ 135 h 135"/>
                <a:gd name="T14" fmla="*/ 18 w 826"/>
                <a:gd name="T15" fmla="*/ 117 h 135"/>
                <a:gd name="T16" fmla="*/ 36 w 826"/>
                <a:gd name="T17" fmla="*/ 117 h 135"/>
                <a:gd name="T18" fmla="*/ 36 w 826"/>
                <a:gd name="T19" fmla="*/ 36 h 135"/>
                <a:gd name="T20" fmla="*/ 790 w 826"/>
                <a:gd name="T21" fmla="*/ 36 h 135"/>
                <a:gd name="T22" fmla="*/ 790 w 826"/>
                <a:gd name="T23" fmla="*/ 100 h 135"/>
                <a:gd name="T24" fmla="*/ 18 w 826"/>
                <a:gd name="T25" fmla="*/ 100 h 135"/>
                <a:gd name="T26" fmla="*/ 18 w 826"/>
                <a:gd name="T27" fmla="*/ 117 h 135"/>
                <a:gd name="T28" fmla="*/ 36 w 826"/>
                <a:gd name="T29" fmla="*/ 117 h 135"/>
                <a:gd name="T30" fmla="*/ 18 w 826"/>
                <a:gd name="T31" fmla="*/ 11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6" h="135">
                  <a:moveTo>
                    <a:pt x="18" y="117"/>
                  </a:moveTo>
                  <a:lnTo>
                    <a:pt x="18" y="135"/>
                  </a:lnTo>
                  <a:lnTo>
                    <a:pt x="826" y="135"/>
                  </a:lnTo>
                  <a:lnTo>
                    <a:pt x="826" y="0"/>
                  </a:lnTo>
                  <a:lnTo>
                    <a:pt x="0" y="0"/>
                  </a:lnTo>
                  <a:lnTo>
                    <a:pt x="0" y="135"/>
                  </a:lnTo>
                  <a:lnTo>
                    <a:pt x="18" y="135"/>
                  </a:lnTo>
                  <a:lnTo>
                    <a:pt x="18" y="117"/>
                  </a:lnTo>
                  <a:lnTo>
                    <a:pt x="36" y="117"/>
                  </a:lnTo>
                  <a:lnTo>
                    <a:pt x="36" y="36"/>
                  </a:lnTo>
                  <a:lnTo>
                    <a:pt x="790" y="36"/>
                  </a:lnTo>
                  <a:lnTo>
                    <a:pt x="790" y="100"/>
                  </a:lnTo>
                  <a:lnTo>
                    <a:pt x="18" y="100"/>
                  </a:lnTo>
                  <a:lnTo>
                    <a:pt x="18" y="117"/>
                  </a:lnTo>
                  <a:lnTo>
                    <a:pt x="36" y="117"/>
                  </a:lnTo>
                  <a:lnTo>
                    <a:pt x="18" y="117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š1ïḑè">
              <a:extLst>
                <a:ext uri="{FF2B5EF4-FFF2-40B4-BE49-F238E27FC236}">
                  <a16:creationId xmlns:a16="http://schemas.microsoft.com/office/drawing/2014/main" id="{37DF824C-ACAE-42B9-A9E2-88BC5331AEAE}"/>
                </a:ext>
              </a:extLst>
            </p:cNvPr>
            <p:cNvSpPr/>
            <p:nvPr/>
          </p:nvSpPr>
          <p:spPr bwMode="auto">
            <a:xfrm>
              <a:off x="7024714" y="1587644"/>
              <a:ext cx="97540" cy="99122"/>
            </a:xfrm>
            <a:custGeom>
              <a:avLst/>
              <a:gdLst>
                <a:gd name="T0" fmla="*/ 48 w 255"/>
                <a:gd name="T1" fmla="*/ 237 h 246"/>
                <a:gd name="T2" fmla="*/ 52 w 255"/>
                <a:gd name="T3" fmla="*/ 234 h 246"/>
                <a:gd name="T4" fmla="*/ 59 w 255"/>
                <a:gd name="T5" fmla="*/ 228 h 246"/>
                <a:gd name="T6" fmla="*/ 79 w 255"/>
                <a:gd name="T7" fmla="*/ 210 h 246"/>
                <a:gd name="T8" fmla="*/ 182 w 255"/>
                <a:gd name="T9" fmla="*/ 111 h 246"/>
                <a:gd name="T10" fmla="*/ 243 w 255"/>
                <a:gd name="T11" fmla="*/ 51 h 246"/>
                <a:gd name="T12" fmla="*/ 244 w 255"/>
                <a:gd name="T13" fmla="*/ 11 h 246"/>
                <a:gd name="T14" fmla="*/ 204 w 255"/>
                <a:gd name="T15" fmla="*/ 11 h 246"/>
                <a:gd name="T16" fmla="*/ 196 w 255"/>
                <a:gd name="T17" fmla="*/ 18 h 246"/>
                <a:gd name="T18" fmla="*/ 98 w 255"/>
                <a:gd name="T19" fmla="*/ 114 h 246"/>
                <a:gd name="T20" fmla="*/ 43 w 255"/>
                <a:gd name="T21" fmla="*/ 166 h 246"/>
                <a:gd name="T22" fmla="*/ 24 w 255"/>
                <a:gd name="T23" fmla="*/ 184 h 246"/>
                <a:gd name="T24" fmla="*/ 18 w 255"/>
                <a:gd name="T25" fmla="*/ 189 h 246"/>
                <a:gd name="T26" fmla="*/ 16 w 255"/>
                <a:gd name="T27" fmla="*/ 191 h 246"/>
                <a:gd name="T28" fmla="*/ 15 w 255"/>
                <a:gd name="T29" fmla="*/ 191 h 246"/>
                <a:gd name="T30" fmla="*/ 15 w 255"/>
                <a:gd name="T31" fmla="*/ 191 h 246"/>
                <a:gd name="T32" fmla="*/ 17 w 255"/>
                <a:gd name="T33" fmla="*/ 194 h 246"/>
                <a:gd name="T34" fmla="*/ 15 w 255"/>
                <a:gd name="T35" fmla="*/ 191 h 246"/>
                <a:gd name="T36" fmla="*/ 15 w 255"/>
                <a:gd name="T37" fmla="*/ 191 h 246"/>
                <a:gd name="T38" fmla="*/ 17 w 255"/>
                <a:gd name="T39" fmla="*/ 194 h 246"/>
                <a:gd name="T40" fmla="*/ 15 w 255"/>
                <a:gd name="T41" fmla="*/ 191 h 246"/>
                <a:gd name="T42" fmla="*/ 9 w 255"/>
                <a:gd name="T43" fmla="*/ 231 h 246"/>
                <a:gd name="T44" fmla="*/ 48 w 255"/>
                <a:gd name="T45" fmla="*/ 237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5" h="246">
                  <a:moveTo>
                    <a:pt x="48" y="237"/>
                  </a:moveTo>
                  <a:cubicBezTo>
                    <a:pt x="50" y="236"/>
                    <a:pt x="51" y="235"/>
                    <a:pt x="52" y="234"/>
                  </a:cubicBezTo>
                  <a:cubicBezTo>
                    <a:pt x="54" y="233"/>
                    <a:pt x="56" y="231"/>
                    <a:pt x="59" y="228"/>
                  </a:cubicBezTo>
                  <a:cubicBezTo>
                    <a:pt x="65" y="223"/>
                    <a:pt x="71" y="217"/>
                    <a:pt x="79" y="210"/>
                  </a:cubicBezTo>
                  <a:cubicBezTo>
                    <a:pt x="106" y="184"/>
                    <a:pt x="147" y="145"/>
                    <a:pt x="182" y="111"/>
                  </a:cubicBezTo>
                  <a:cubicBezTo>
                    <a:pt x="216" y="78"/>
                    <a:pt x="243" y="51"/>
                    <a:pt x="243" y="51"/>
                  </a:cubicBezTo>
                  <a:cubicBezTo>
                    <a:pt x="255" y="40"/>
                    <a:pt x="255" y="23"/>
                    <a:pt x="244" y="11"/>
                  </a:cubicBezTo>
                  <a:cubicBezTo>
                    <a:pt x="233" y="0"/>
                    <a:pt x="215" y="0"/>
                    <a:pt x="204" y="11"/>
                  </a:cubicBezTo>
                  <a:cubicBezTo>
                    <a:pt x="204" y="11"/>
                    <a:pt x="201" y="14"/>
                    <a:pt x="196" y="18"/>
                  </a:cubicBezTo>
                  <a:cubicBezTo>
                    <a:pt x="180" y="35"/>
                    <a:pt x="138" y="76"/>
                    <a:pt x="98" y="114"/>
                  </a:cubicBezTo>
                  <a:cubicBezTo>
                    <a:pt x="78" y="133"/>
                    <a:pt x="59" y="152"/>
                    <a:pt x="43" y="166"/>
                  </a:cubicBezTo>
                  <a:cubicBezTo>
                    <a:pt x="36" y="173"/>
                    <a:pt x="29" y="179"/>
                    <a:pt x="24" y="184"/>
                  </a:cubicBezTo>
                  <a:cubicBezTo>
                    <a:pt x="21" y="186"/>
                    <a:pt x="19" y="188"/>
                    <a:pt x="18" y="189"/>
                  </a:cubicBezTo>
                  <a:cubicBezTo>
                    <a:pt x="17" y="190"/>
                    <a:pt x="16" y="190"/>
                    <a:pt x="16" y="191"/>
                  </a:cubicBezTo>
                  <a:cubicBezTo>
                    <a:pt x="15" y="191"/>
                    <a:pt x="15" y="191"/>
                    <a:pt x="15" y="191"/>
                  </a:cubicBezTo>
                  <a:cubicBezTo>
                    <a:pt x="15" y="191"/>
                    <a:pt x="15" y="191"/>
                    <a:pt x="15" y="191"/>
                  </a:cubicBezTo>
                  <a:cubicBezTo>
                    <a:pt x="17" y="194"/>
                    <a:pt x="17" y="194"/>
                    <a:pt x="17" y="194"/>
                  </a:cubicBezTo>
                  <a:cubicBezTo>
                    <a:pt x="15" y="191"/>
                    <a:pt x="15" y="191"/>
                    <a:pt x="15" y="191"/>
                  </a:cubicBezTo>
                  <a:cubicBezTo>
                    <a:pt x="15" y="191"/>
                    <a:pt x="15" y="191"/>
                    <a:pt x="15" y="191"/>
                  </a:cubicBezTo>
                  <a:cubicBezTo>
                    <a:pt x="17" y="194"/>
                    <a:pt x="17" y="194"/>
                    <a:pt x="17" y="194"/>
                  </a:cubicBezTo>
                  <a:cubicBezTo>
                    <a:pt x="15" y="191"/>
                    <a:pt x="15" y="191"/>
                    <a:pt x="15" y="191"/>
                  </a:cubicBezTo>
                  <a:cubicBezTo>
                    <a:pt x="3" y="200"/>
                    <a:pt x="0" y="218"/>
                    <a:pt x="9" y="231"/>
                  </a:cubicBezTo>
                  <a:cubicBezTo>
                    <a:pt x="18" y="243"/>
                    <a:pt x="36" y="246"/>
                    <a:pt x="48" y="2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ṧlîḑê">
              <a:extLst>
                <a:ext uri="{FF2B5EF4-FFF2-40B4-BE49-F238E27FC236}">
                  <a16:creationId xmlns:a16="http://schemas.microsoft.com/office/drawing/2014/main" id="{5C857401-98D9-4825-A474-24C4EF6B3229}"/>
                </a:ext>
              </a:extLst>
            </p:cNvPr>
            <p:cNvSpPr/>
            <p:nvPr/>
          </p:nvSpPr>
          <p:spPr bwMode="auto">
            <a:xfrm>
              <a:off x="4441449" y="2999003"/>
              <a:ext cx="3235137" cy="30184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ṡḻîdé">
              <a:extLst>
                <a:ext uri="{FF2B5EF4-FFF2-40B4-BE49-F238E27FC236}">
                  <a16:creationId xmlns:a16="http://schemas.microsoft.com/office/drawing/2014/main" id="{674F1AEE-7916-44FC-9535-2FA17545F37B}"/>
                </a:ext>
              </a:extLst>
            </p:cNvPr>
            <p:cNvSpPr/>
            <p:nvPr/>
          </p:nvSpPr>
          <p:spPr bwMode="auto">
            <a:xfrm>
              <a:off x="4441449" y="2999003"/>
              <a:ext cx="3235137" cy="30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šļiďe">
              <a:extLst>
                <a:ext uri="{FF2B5EF4-FFF2-40B4-BE49-F238E27FC236}">
                  <a16:creationId xmlns:a16="http://schemas.microsoft.com/office/drawing/2014/main" id="{636E0CBD-1D20-4E20-8B82-F197A8CD07B3}"/>
                </a:ext>
              </a:extLst>
            </p:cNvPr>
            <p:cNvSpPr/>
            <p:nvPr/>
          </p:nvSpPr>
          <p:spPr bwMode="auto">
            <a:xfrm>
              <a:off x="4430545" y="2987491"/>
              <a:ext cx="3257554" cy="324862"/>
            </a:xfrm>
            <a:custGeom>
              <a:avLst/>
              <a:gdLst>
                <a:gd name="T0" fmla="*/ 5358 w 5377"/>
                <a:gd name="T1" fmla="*/ 490 h 508"/>
                <a:gd name="T2" fmla="*/ 5358 w 5377"/>
                <a:gd name="T3" fmla="*/ 472 h 508"/>
                <a:gd name="T4" fmla="*/ 35 w 5377"/>
                <a:gd name="T5" fmla="*/ 472 h 508"/>
                <a:gd name="T6" fmla="*/ 35 w 5377"/>
                <a:gd name="T7" fmla="*/ 36 h 508"/>
                <a:gd name="T8" fmla="*/ 5341 w 5377"/>
                <a:gd name="T9" fmla="*/ 36 h 508"/>
                <a:gd name="T10" fmla="*/ 5341 w 5377"/>
                <a:gd name="T11" fmla="*/ 490 h 508"/>
                <a:gd name="T12" fmla="*/ 5358 w 5377"/>
                <a:gd name="T13" fmla="*/ 490 h 508"/>
                <a:gd name="T14" fmla="*/ 5358 w 5377"/>
                <a:gd name="T15" fmla="*/ 472 h 508"/>
                <a:gd name="T16" fmla="*/ 5358 w 5377"/>
                <a:gd name="T17" fmla="*/ 490 h 508"/>
                <a:gd name="T18" fmla="*/ 5377 w 5377"/>
                <a:gd name="T19" fmla="*/ 490 h 508"/>
                <a:gd name="T20" fmla="*/ 5377 w 5377"/>
                <a:gd name="T21" fmla="*/ 18 h 508"/>
                <a:gd name="T22" fmla="*/ 5358 w 5377"/>
                <a:gd name="T23" fmla="*/ 0 h 508"/>
                <a:gd name="T24" fmla="*/ 18 w 5377"/>
                <a:gd name="T25" fmla="*/ 0 h 508"/>
                <a:gd name="T26" fmla="*/ 0 w 5377"/>
                <a:gd name="T27" fmla="*/ 18 h 508"/>
                <a:gd name="T28" fmla="*/ 0 w 5377"/>
                <a:gd name="T29" fmla="*/ 490 h 508"/>
                <a:gd name="T30" fmla="*/ 18 w 5377"/>
                <a:gd name="T31" fmla="*/ 508 h 508"/>
                <a:gd name="T32" fmla="*/ 5358 w 5377"/>
                <a:gd name="T33" fmla="*/ 508 h 508"/>
                <a:gd name="T34" fmla="*/ 5377 w 5377"/>
                <a:gd name="T35" fmla="*/ 490 h 508"/>
                <a:gd name="T36" fmla="*/ 5358 w 5377"/>
                <a:gd name="T37" fmla="*/ 49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77" h="508">
                  <a:moveTo>
                    <a:pt x="5358" y="490"/>
                  </a:moveTo>
                  <a:lnTo>
                    <a:pt x="5358" y="472"/>
                  </a:lnTo>
                  <a:lnTo>
                    <a:pt x="35" y="472"/>
                  </a:lnTo>
                  <a:lnTo>
                    <a:pt x="35" y="36"/>
                  </a:lnTo>
                  <a:lnTo>
                    <a:pt x="5341" y="36"/>
                  </a:lnTo>
                  <a:lnTo>
                    <a:pt x="5341" y="490"/>
                  </a:lnTo>
                  <a:lnTo>
                    <a:pt x="5358" y="490"/>
                  </a:lnTo>
                  <a:lnTo>
                    <a:pt x="5358" y="472"/>
                  </a:lnTo>
                  <a:lnTo>
                    <a:pt x="5358" y="490"/>
                  </a:lnTo>
                  <a:lnTo>
                    <a:pt x="5377" y="490"/>
                  </a:lnTo>
                  <a:lnTo>
                    <a:pt x="5377" y="18"/>
                  </a:lnTo>
                  <a:lnTo>
                    <a:pt x="5358" y="0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490"/>
                  </a:lnTo>
                  <a:lnTo>
                    <a:pt x="18" y="508"/>
                  </a:lnTo>
                  <a:lnTo>
                    <a:pt x="5358" y="508"/>
                  </a:lnTo>
                  <a:lnTo>
                    <a:pt x="5377" y="490"/>
                  </a:lnTo>
                  <a:lnTo>
                    <a:pt x="5358" y="490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ṣḻïďé">
              <a:extLst>
                <a:ext uri="{FF2B5EF4-FFF2-40B4-BE49-F238E27FC236}">
                  <a16:creationId xmlns:a16="http://schemas.microsoft.com/office/drawing/2014/main" id="{0EC89DC3-E985-4BCF-A620-8A2A9B875D53}"/>
                </a:ext>
              </a:extLst>
            </p:cNvPr>
            <p:cNvSpPr/>
            <p:nvPr/>
          </p:nvSpPr>
          <p:spPr bwMode="auto">
            <a:xfrm>
              <a:off x="4430545" y="2987491"/>
              <a:ext cx="3257554" cy="324862"/>
            </a:xfrm>
            <a:custGeom>
              <a:avLst/>
              <a:gdLst>
                <a:gd name="T0" fmla="*/ 5358 w 5377"/>
                <a:gd name="T1" fmla="*/ 490 h 508"/>
                <a:gd name="T2" fmla="*/ 5358 w 5377"/>
                <a:gd name="T3" fmla="*/ 472 h 508"/>
                <a:gd name="T4" fmla="*/ 35 w 5377"/>
                <a:gd name="T5" fmla="*/ 472 h 508"/>
                <a:gd name="T6" fmla="*/ 35 w 5377"/>
                <a:gd name="T7" fmla="*/ 36 h 508"/>
                <a:gd name="T8" fmla="*/ 5341 w 5377"/>
                <a:gd name="T9" fmla="*/ 36 h 508"/>
                <a:gd name="T10" fmla="*/ 5341 w 5377"/>
                <a:gd name="T11" fmla="*/ 490 h 508"/>
                <a:gd name="T12" fmla="*/ 5358 w 5377"/>
                <a:gd name="T13" fmla="*/ 490 h 508"/>
                <a:gd name="T14" fmla="*/ 5358 w 5377"/>
                <a:gd name="T15" fmla="*/ 472 h 508"/>
                <a:gd name="T16" fmla="*/ 5358 w 5377"/>
                <a:gd name="T17" fmla="*/ 490 h 508"/>
                <a:gd name="T18" fmla="*/ 5377 w 5377"/>
                <a:gd name="T19" fmla="*/ 490 h 508"/>
                <a:gd name="T20" fmla="*/ 5377 w 5377"/>
                <a:gd name="T21" fmla="*/ 18 h 508"/>
                <a:gd name="T22" fmla="*/ 5358 w 5377"/>
                <a:gd name="T23" fmla="*/ 0 h 508"/>
                <a:gd name="T24" fmla="*/ 18 w 5377"/>
                <a:gd name="T25" fmla="*/ 0 h 508"/>
                <a:gd name="T26" fmla="*/ 0 w 5377"/>
                <a:gd name="T27" fmla="*/ 18 h 508"/>
                <a:gd name="T28" fmla="*/ 0 w 5377"/>
                <a:gd name="T29" fmla="*/ 490 h 508"/>
                <a:gd name="T30" fmla="*/ 18 w 5377"/>
                <a:gd name="T31" fmla="*/ 508 h 508"/>
                <a:gd name="T32" fmla="*/ 5358 w 5377"/>
                <a:gd name="T33" fmla="*/ 508 h 508"/>
                <a:gd name="T34" fmla="*/ 5377 w 5377"/>
                <a:gd name="T35" fmla="*/ 490 h 508"/>
                <a:gd name="T36" fmla="*/ 5358 w 5377"/>
                <a:gd name="T37" fmla="*/ 49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77" h="508">
                  <a:moveTo>
                    <a:pt x="5358" y="490"/>
                  </a:moveTo>
                  <a:lnTo>
                    <a:pt x="5358" y="472"/>
                  </a:lnTo>
                  <a:lnTo>
                    <a:pt x="35" y="472"/>
                  </a:lnTo>
                  <a:lnTo>
                    <a:pt x="35" y="36"/>
                  </a:lnTo>
                  <a:lnTo>
                    <a:pt x="5341" y="36"/>
                  </a:lnTo>
                  <a:lnTo>
                    <a:pt x="5341" y="490"/>
                  </a:lnTo>
                  <a:lnTo>
                    <a:pt x="5358" y="490"/>
                  </a:lnTo>
                  <a:lnTo>
                    <a:pt x="5358" y="472"/>
                  </a:lnTo>
                  <a:lnTo>
                    <a:pt x="5358" y="490"/>
                  </a:lnTo>
                  <a:lnTo>
                    <a:pt x="5377" y="490"/>
                  </a:lnTo>
                  <a:lnTo>
                    <a:pt x="5377" y="18"/>
                  </a:lnTo>
                  <a:lnTo>
                    <a:pt x="5358" y="0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490"/>
                  </a:lnTo>
                  <a:lnTo>
                    <a:pt x="18" y="508"/>
                  </a:lnTo>
                  <a:lnTo>
                    <a:pt x="5358" y="508"/>
                  </a:lnTo>
                  <a:lnTo>
                    <a:pt x="5377" y="490"/>
                  </a:lnTo>
                  <a:lnTo>
                    <a:pt x="5358" y="4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ṧḷíḑe">
              <a:extLst>
                <a:ext uri="{FF2B5EF4-FFF2-40B4-BE49-F238E27FC236}">
                  <a16:creationId xmlns:a16="http://schemas.microsoft.com/office/drawing/2014/main" id="{B319EAAE-AA34-495B-9599-23114ACC7438}"/>
                </a:ext>
              </a:extLst>
            </p:cNvPr>
            <p:cNvSpPr/>
            <p:nvPr/>
          </p:nvSpPr>
          <p:spPr bwMode="auto">
            <a:xfrm>
              <a:off x="4451750" y="3010513"/>
              <a:ext cx="3130328" cy="95284"/>
            </a:xfrm>
            <a:custGeom>
              <a:avLst/>
              <a:gdLst>
                <a:gd name="T0" fmla="*/ 5167 w 5167"/>
                <a:gd name="T1" fmla="*/ 0 h 149"/>
                <a:gd name="T2" fmla="*/ 0 w 5167"/>
                <a:gd name="T3" fmla="*/ 0 h 149"/>
                <a:gd name="T4" fmla="*/ 0 w 5167"/>
                <a:gd name="T5" fmla="*/ 128 h 149"/>
                <a:gd name="T6" fmla="*/ 797 w 5167"/>
                <a:gd name="T7" fmla="*/ 149 h 149"/>
                <a:gd name="T8" fmla="*/ 5167 w 5167"/>
                <a:gd name="T9" fmla="*/ 149 h 149"/>
                <a:gd name="T10" fmla="*/ 5167 w 5167"/>
                <a:gd name="T1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67" h="149">
                  <a:moveTo>
                    <a:pt x="5167" y="0"/>
                  </a:moveTo>
                  <a:lnTo>
                    <a:pt x="0" y="0"/>
                  </a:lnTo>
                  <a:lnTo>
                    <a:pt x="0" y="128"/>
                  </a:lnTo>
                  <a:lnTo>
                    <a:pt x="797" y="149"/>
                  </a:lnTo>
                  <a:lnTo>
                    <a:pt x="5167" y="149"/>
                  </a:lnTo>
                  <a:lnTo>
                    <a:pt x="5167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ṧlïďé">
              <a:extLst>
                <a:ext uri="{FF2B5EF4-FFF2-40B4-BE49-F238E27FC236}">
                  <a16:creationId xmlns:a16="http://schemas.microsoft.com/office/drawing/2014/main" id="{9EABBFD5-8789-4A89-A0D5-9EA0640A99B5}"/>
                </a:ext>
              </a:extLst>
            </p:cNvPr>
            <p:cNvSpPr/>
            <p:nvPr/>
          </p:nvSpPr>
          <p:spPr bwMode="auto">
            <a:xfrm>
              <a:off x="4451750" y="3010513"/>
              <a:ext cx="3130328" cy="95284"/>
            </a:xfrm>
            <a:custGeom>
              <a:avLst/>
              <a:gdLst>
                <a:gd name="T0" fmla="*/ 5167 w 5167"/>
                <a:gd name="T1" fmla="*/ 0 h 149"/>
                <a:gd name="T2" fmla="*/ 0 w 5167"/>
                <a:gd name="T3" fmla="*/ 0 h 149"/>
                <a:gd name="T4" fmla="*/ 0 w 5167"/>
                <a:gd name="T5" fmla="*/ 128 h 149"/>
                <a:gd name="T6" fmla="*/ 797 w 5167"/>
                <a:gd name="T7" fmla="*/ 149 h 149"/>
                <a:gd name="T8" fmla="*/ 5167 w 5167"/>
                <a:gd name="T9" fmla="*/ 149 h 149"/>
                <a:gd name="T10" fmla="*/ 5167 w 5167"/>
                <a:gd name="T1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67" h="149">
                  <a:moveTo>
                    <a:pt x="5167" y="0"/>
                  </a:moveTo>
                  <a:lnTo>
                    <a:pt x="0" y="0"/>
                  </a:lnTo>
                  <a:lnTo>
                    <a:pt x="0" y="128"/>
                  </a:lnTo>
                  <a:lnTo>
                    <a:pt x="797" y="149"/>
                  </a:lnTo>
                  <a:lnTo>
                    <a:pt x="5167" y="149"/>
                  </a:lnTo>
                  <a:lnTo>
                    <a:pt x="516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sḻïdê">
              <a:extLst>
                <a:ext uri="{FF2B5EF4-FFF2-40B4-BE49-F238E27FC236}">
                  <a16:creationId xmlns:a16="http://schemas.microsoft.com/office/drawing/2014/main" id="{201AC9E1-6D16-4719-BA9E-23AEA0EB9E3B}"/>
                </a:ext>
              </a:extLst>
            </p:cNvPr>
            <p:cNvSpPr/>
            <p:nvPr/>
          </p:nvSpPr>
          <p:spPr bwMode="auto">
            <a:xfrm>
              <a:off x="4441449" y="2999003"/>
              <a:ext cx="3140627" cy="93366"/>
            </a:xfrm>
            <a:custGeom>
              <a:avLst/>
              <a:gdLst>
                <a:gd name="T0" fmla="*/ 5184 w 5184"/>
                <a:gd name="T1" fmla="*/ 0 h 146"/>
                <a:gd name="T2" fmla="*/ 0 w 5184"/>
                <a:gd name="T3" fmla="*/ 0 h 146"/>
                <a:gd name="T4" fmla="*/ 0 w 5184"/>
                <a:gd name="T5" fmla="*/ 145 h 146"/>
                <a:gd name="T6" fmla="*/ 17 w 5184"/>
                <a:gd name="T7" fmla="*/ 146 h 146"/>
                <a:gd name="T8" fmla="*/ 17 w 5184"/>
                <a:gd name="T9" fmla="*/ 18 h 146"/>
                <a:gd name="T10" fmla="*/ 5184 w 5184"/>
                <a:gd name="T11" fmla="*/ 18 h 146"/>
                <a:gd name="T12" fmla="*/ 5184 w 5184"/>
                <a:gd name="T1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4" h="146">
                  <a:moveTo>
                    <a:pt x="5184" y="0"/>
                  </a:moveTo>
                  <a:lnTo>
                    <a:pt x="0" y="0"/>
                  </a:lnTo>
                  <a:lnTo>
                    <a:pt x="0" y="145"/>
                  </a:lnTo>
                  <a:lnTo>
                    <a:pt x="17" y="146"/>
                  </a:lnTo>
                  <a:lnTo>
                    <a:pt x="17" y="18"/>
                  </a:lnTo>
                  <a:lnTo>
                    <a:pt x="5184" y="18"/>
                  </a:lnTo>
                  <a:lnTo>
                    <a:pt x="5184" y="0"/>
                  </a:lnTo>
                  <a:close/>
                </a:path>
              </a:pathLst>
            </a:custGeom>
            <a:solidFill>
              <a:srgbClr val="6F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şḻidè">
              <a:extLst>
                <a:ext uri="{FF2B5EF4-FFF2-40B4-BE49-F238E27FC236}">
                  <a16:creationId xmlns:a16="http://schemas.microsoft.com/office/drawing/2014/main" id="{D14E6FBA-86E5-4E6C-BBB6-80C0807B4403}"/>
                </a:ext>
              </a:extLst>
            </p:cNvPr>
            <p:cNvSpPr/>
            <p:nvPr/>
          </p:nvSpPr>
          <p:spPr bwMode="auto">
            <a:xfrm>
              <a:off x="4441449" y="2999003"/>
              <a:ext cx="3140627" cy="93366"/>
            </a:xfrm>
            <a:custGeom>
              <a:avLst/>
              <a:gdLst>
                <a:gd name="T0" fmla="*/ 5184 w 5184"/>
                <a:gd name="T1" fmla="*/ 0 h 146"/>
                <a:gd name="T2" fmla="*/ 0 w 5184"/>
                <a:gd name="T3" fmla="*/ 0 h 146"/>
                <a:gd name="T4" fmla="*/ 0 w 5184"/>
                <a:gd name="T5" fmla="*/ 145 h 146"/>
                <a:gd name="T6" fmla="*/ 17 w 5184"/>
                <a:gd name="T7" fmla="*/ 146 h 146"/>
                <a:gd name="T8" fmla="*/ 17 w 5184"/>
                <a:gd name="T9" fmla="*/ 18 h 146"/>
                <a:gd name="T10" fmla="*/ 5184 w 5184"/>
                <a:gd name="T11" fmla="*/ 18 h 146"/>
                <a:gd name="T12" fmla="*/ 5184 w 5184"/>
                <a:gd name="T1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4" h="146">
                  <a:moveTo>
                    <a:pt x="5184" y="0"/>
                  </a:moveTo>
                  <a:lnTo>
                    <a:pt x="0" y="0"/>
                  </a:lnTo>
                  <a:lnTo>
                    <a:pt x="0" y="145"/>
                  </a:lnTo>
                  <a:lnTo>
                    <a:pt x="17" y="146"/>
                  </a:lnTo>
                  <a:lnTo>
                    <a:pt x="17" y="18"/>
                  </a:lnTo>
                  <a:lnTo>
                    <a:pt x="5184" y="18"/>
                  </a:lnTo>
                  <a:lnTo>
                    <a:pt x="5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ṡḻïḑê">
              <a:extLst>
                <a:ext uri="{FF2B5EF4-FFF2-40B4-BE49-F238E27FC236}">
                  <a16:creationId xmlns:a16="http://schemas.microsoft.com/office/drawing/2014/main" id="{14DDB63B-0128-493B-B228-44F95EC48DAB}"/>
                </a:ext>
              </a:extLst>
            </p:cNvPr>
            <p:cNvSpPr/>
            <p:nvPr/>
          </p:nvSpPr>
          <p:spPr bwMode="auto">
            <a:xfrm>
              <a:off x="4736489" y="2287888"/>
              <a:ext cx="0" cy="33254"/>
            </a:xfrm>
            <a:custGeom>
              <a:avLst/>
              <a:gdLst>
                <a:gd name="T0" fmla="*/ 52 h 52"/>
                <a:gd name="T1" fmla="*/ 0 h 52"/>
                <a:gd name="T2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2">
                  <a:moveTo>
                    <a:pt x="0" y="52"/>
                  </a:moveTo>
                  <a:lnTo>
                    <a:pt x="0" y="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šḻîḓê">
              <a:extLst>
                <a:ext uri="{FF2B5EF4-FFF2-40B4-BE49-F238E27FC236}">
                  <a16:creationId xmlns:a16="http://schemas.microsoft.com/office/drawing/2014/main" id="{F1384064-806C-4582-9CFE-47AA53F67359}"/>
                </a:ext>
              </a:extLst>
            </p:cNvPr>
            <p:cNvSpPr/>
            <p:nvPr/>
          </p:nvSpPr>
          <p:spPr bwMode="auto">
            <a:xfrm>
              <a:off x="4736489" y="2287888"/>
              <a:ext cx="0" cy="33254"/>
            </a:xfrm>
            <a:custGeom>
              <a:avLst/>
              <a:gdLst>
                <a:gd name="T0" fmla="*/ 52 h 52"/>
                <a:gd name="T1" fmla="*/ 0 h 52"/>
                <a:gd name="T2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2">
                  <a:moveTo>
                    <a:pt x="0" y="52"/>
                  </a:moveTo>
                  <a:lnTo>
                    <a:pt x="0" y="0"/>
                  </a:lnTo>
                  <a:lnTo>
                    <a:pt x="0" y="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ïŝḷïdè">
              <a:extLst>
                <a:ext uri="{FF2B5EF4-FFF2-40B4-BE49-F238E27FC236}">
                  <a16:creationId xmlns:a16="http://schemas.microsoft.com/office/drawing/2014/main" id="{7BB2BE7C-E592-4CB5-81FB-7B6165DB72A0}"/>
                </a:ext>
              </a:extLst>
            </p:cNvPr>
            <p:cNvSpPr/>
            <p:nvPr/>
          </p:nvSpPr>
          <p:spPr bwMode="auto">
            <a:xfrm>
              <a:off x="4720738" y="2287888"/>
              <a:ext cx="33927" cy="59473"/>
            </a:xfrm>
            <a:custGeom>
              <a:avLst/>
              <a:gdLst>
                <a:gd name="T0" fmla="*/ 5 w 89"/>
                <a:gd name="T1" fmla="*/ 83 h 147"/>
                <a:gd name="T2" fmla="*/ 42 w 89"/>
                <a:gd name="T3" fmla="*/ 0 h 147"/>
                <a:gd name="T4" fmla="*/ 80 w 89"/>
                <a:gd name="T5" fmla="*/ 83 h 147"/>
                <a:gd name="T6" fmla="*/ 59 w 89"/>
                <a:gd name="T7" fmla="*/ 138 h 147"/>
                <a:gd name="T8" fmla="*/ 5 w 89"/>
                <a:gd name="T9" fmla="*/ 117 h 147"/>
                <a:gd name="T10" fmla="*/ 5 w 89"/>
                <a:gd name="T11" fmla="*/ 8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47">
                  <a:moveTo>
                    <a:pt x="5" y="83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80" y="83"/>
                    <a:pt x="80" y="83"/>
                    <a:pt x="80" y="83"/>
                  </a:cubicBezTo>
                  <a:cubicBezTo>
                    <a:pt x="89" y="104"/>
                    <a:pt x="80" y="129"/>
                    <a:pt x="59" y="138"/>
                  </a:cubicBezTo>
                  <a:cubicBezTo>
                    <a:pt x="38" y="147"/>
                    <a:pt x="14" y="138"/>
                    <a:pt x="5" y="117"/>
                  </a:cubicBezTo>
                  <a:cubicBezTo>
                    <a:pt x="0" y="106"/>
                    <a:pt x="0" y="94"/>
                    <a:pt x="5" y="83"/>
                  </a:cubicBezTo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ṧḻiḋê">
              <a:extLst>
                <a:ext uri="{FF2B5EF4-FFF2-40B4-BE49-F238E27FC236}">
                  <a16:creationId xmlns:a16="http://schemas.microsoft.com/office/drawing/2014/main" id="{390D3967-6784-4BAF-B890-B292B99B29D5}"/>
                </a:ext>
              </a:extLst>
            </p:cNvPr>
            <p:cNvSpPr/>
            <p:nvPr/>
          </p:nvSpPr>
          <p:spPr bwMode="auto">
            <a:xfrm>
              <a:off x="4625622" y="2356953"/>
              <a:ext cx="27262" cy="16626"/>
            </a:xfrm>
            <a:custGeom>
              <a:avLst/>
              <a:gdLst>
                <a:gd name="T0" fmla="*/ 45 w 45"/>
                <a:gd name="T1" fmla="*/ 26 h 26"/>
                <a:gd name="T2" fmla="*/ 0 w 45"/>
                <a:gd name="T3" fmla="*/ 0 h 26"/>
                <a:gd name="T4" fmla="*/ 45 w 45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45" y="26"/>
                  </a:moveTo>
                  <a:lnTo>
                    <a:pt x="0" y="0"/>
                  </a:lnTo>
                  <a:lnTo>
                    <a:pt x="45" y="2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ṣļiḋê">
              <a:extLst>
                <a:ext uri="{FF2B5EF4-FFF2-40B4-BE49-F238E27FC236}">
                  <a16:creationId xmlns:a16="http://schemas.microsoft.com/office/drawing/2014/main" id="{B11151B0-8721-4E78-8B62-898B3976E609}"/>
                </a:ext>
              </a:extLst>
            </p:cNvPr>
            <p:cNvSpPr/>
            <p:nvPr/>
          </p:nvSpPr>
          <p:spPr bwMode="auto">
            <a:xfrm flipH="1" flipV="1">
              <a:off x="4625622" y="2356953"/>
              <a:ext cx="27262" cy="166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îṧḷîḓe">
              <a:extLst>
                <a:ext uri="{FF2B5EF4-FFF2-40B4-BE49-F238E27FC236}">
                  <a16:creationId xmlns:a16="http://schemas.microsoft.com/office/drawing/2014/main" id="{2F38F8E8-6920-494B-8C1D-679C747DF366}"/>
                </a:ext>
              </a:extLst>
            </p:cNvPr>
            <p:cNvSpPr/>
            <p:nvPr/>
          </p:nvSpPr>
          <p:spPr bwMode="auto">
            <a:xfrm>
              <a:off x="4625622" y="2356953"/>
              <a:ext cx="49678" cy="37730"/>
            </a:xfrm>
            <a:custGeom>
              <a:avLst/>
              <a:gdLst>
                <a:gd name="T0" fmla="*/ 53 w 130"/>
                <a:gd name="T1" fmla="*/ 74 h 93"/>
                <a:gd name="T2" fmla="*/ 0 w 130"/>
                <a:gd name="T3" fmla="*/ 0 h 93"/>
                <a:gd name="T4" fmla="*/ 91 w 130"/>
                <a:gd name="T5" fmla="*/ 9 h 93"/>
                <a:gd name="T6" fmla="*/ 128 w 130"/>
                <a:gd name="T7" fmla="*/ 54 h 93"/>
                <a:gd name="T8" fmla="*/ 83 w 130"/>
                <a:gd name="T9" fmla="*/ 91 h 93"/>
                <a:gd name="T10" fmla="*/ 53 w 130"/>
                <a:gd name="T11" fmla="*/ 7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93">
                  <a:moveTo>
                    <a:pt x="53" y="7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114" y="11"/>
                    <a:pt x="130" y="32"/>
                    <a:pt x="128" y="54"/>
                  </a:cubicBezTo>
                  <a:cubicBezTo>
                    <a:pt x="126" y="77"/>
                    <a:pt x="105" y="93"/>
                    <a:pt x="83" y="91"/>
                  </a:cubicBezTo>
                  <a:cubicBezTo>
                    <a:pt x="70" y="90"/>
                    <a:pt x="60" y="83"/>
                    <a:pt x="53" y="74"/>
                  </a:cubicBez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ŝlíḑe">
              <a:extLst>
                <a:ext uri="{FF2B5EF4-FFF2-40B4-BE49-F238E27FC236}">
                  <a16:creationId xmlns:a16="http://schemas.microsoft.com/office/drawing/2014/main" id="{A5BB9261-0A57-4660-82F7-68A6F08DA409}"/>
                </a:ext>
              </a:extLst>
            </p:cNvPr>
            <p:cNvSpPr/>
            <p:nvPr/>
          </p:nvSpPr>
          <p:spPr bwMode="auto">
            <a:xfrm>
              <a:off x="4608054" y="2424739"/>
              <a:ext cx="32110" cy="0"/>
            </a:xfrm>
            <a:custGeom>
              <a:avLst/>
              <a:gdLst>
                <a:gd name="T0" fmla="*/ 53 w 53"/>
                <a:gd name="T1" fmla="*/ 0 w 53"/>
                <a:gd name="T2" fmla="*/ 53 w 5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3">
                  <a:moveTo>
                    <a:pt x="53" y="0"/>
                  </a:moveTo>
                  <a:lnTo>
                    <a:pt x="0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$ľiḓè">
              <a:extLst>
                <a:ext uri="{FF2B5EF4-FFF2-40B4-BE49-F238E27FC236}">
                  <a16:creationId xmlns:a16="http://schemas.microsoft.com/office/drawing/2014/main" id="{0A80D3BA-4E63-42C8-9258-76CA466A6B91}"/>
                </a:ext>
              </a:extLst>
            </p:cNvPr>
            <p:cNvSpPr/>
            <p:nvPr/>
          </p:nvSpPr>
          <p:spPr bwMode="auto">
            <a:xfrm flipH="1">
              <a:off x="4608054" y="2424739"/>
              <a:ext cx="3211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ṣḻîḑè">
              <a:extLst>
                <a:ext uri="{FF2B5EF4-FFF2-40B4-BE49-F238E27FC236}">
                  <a16:creationId xmlns:a16="http://schemas.microsoft.com/office/drawing/2014/main" id="{EB612443-2CC9-48D0-A174-11DB7067F02E}"/>
                </a:ext>
              </a:extLst>
            </p:cNvPr>
            <p:cNvSpPr/>
            <p:nvPr/>
          </p:nvSpPr>
          <p:spPr bwMode="auto">
            <a:xfrm>
              <a:off x="4608054" y="2405554"/>
              <a:ext cx="56342" cy="36451"/>
            </a:xfrm>
            <a:custGeom>
              <a:avLst/>
              <a:gdLst>
                <a:gd name="T0" fmla="*/ 84 w 148"/>
                <a:gd name="T1" fmla="*/ 85 h 90"/>
                <a:gd name="T2" fmla="*/ 0 w 148"/>
                <a:gd name="T3" fmla="*/ 47 h 90"/>
                <a:gd name="T4" fmla="*/ 84 w 148"/>
                <a:gd name="T5" fmla="*/ 10 h 90"/>
                <a:gd name="T6" fmla="*/ 139 w 148"/>
                <a:gd name="T7" fmla="*/ 30 h 90"/>
                <a:gd name="T8" fmla="*/ 118 w 148"/>
                <a:gd name="T9" fmla="*/ 85 h 90"/>
                <a:gd name="T10" fmla="*/ 84 w 148"/>
                <a:gd name="T11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" h="90">
                  <a:moveTo>
                    <a:pt x="84" y="85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105" y="0"/>
                    <a:pt x="129" y="9"/>
                    <a:pt x="139" y="30"/>
                  </a:cubicBezTo>
                  <a:cubicBezTo>
                    <a:pt x="148" y="51"/>
                    <a:pt x="139" y="75"/>
                    <a:pt x="118" y="85"/>
                  </a:cubicBezTo>
                  <a:cubicBezTo>
                    <a:pt x="107" y="90"/>
                    <a:pt x="95" y="89"/>
                    <a:pt x="84" y="85"/>
                  </a:cubicBez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ṩ1iḑê">
              <a:extLst>
                <a:ext uri="{FF2B5EF4-FFF2-40B4-BE49-F238E27FC236}">
                  <a16:creationId xmlns:a16="http://schemas.microsoft.com/office/drawing/2014/main" id="{01F12944-2242-4298-B9F3-7B4E55E4331D}"/>
                </a:ext>
              </a:extLst>
            </p:cNvPr>
            <p:cNvSpPr/>
            <p:nvPr/>
          </p:nvSpPr>
          <p:spPr bwMode="auto">
            <a:xfrm>
              <a:off x="4672272" y="2306434"/>
              <a:ext cx="16357" cy="28777"/>
            </a:xfrm>
            <a:custGeom>
              <a:avLst/>
              <a:gdLst>
                <a:gd name="T0" fmla="*/ 27 w 27"/>
                <a:gd name="T1" fmla="*/ 45 h 45"/>
                <a:gd name="T2" fmla="*/ 0 w 27"/>
                <a:gd name="T3" fmla="*/ 0 h 45"/>
                <a:gd name="T4" fmla="*/ 27 w 27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45">
                  <a:moveTo>
                    <a:pt x="27" y="45"/>
                  </a:moveTo>
                  <a:lnTo>
                    <a:pt x="0" y="0"/>
                  </a:lnTo>
                  <a:lnTo>
                    <a:pt x="27" y="4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$ļiďê">
              <a:extLst>
                <a:ext uri="{FF2B5EF4-FFF2-40B4-BE49-F238E27FC236}">
                  <a16:creationId xmlns:a16="http://schemas.microsoft.com/office/drawing/2014/main" id="{14FC7F22-4BBA-48A1-8DEA-7EC8E8193927}"/>
                </a:ext>
              </a:extLst>
            </p:cNvPr>
            <p:cNvSpPr/>
            <p:nvPr/>
          </p:nvSpPr>
          <p:spPr bwMode="auto">
            <a:xfrm flipH="1" flipV="1">
              <a:off x="4672272" y="2306434"/>
              <a:ext cx="16357" cy="2877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ṡḻíďè">
              <a:extLst>
                <a:ext uri="{FF2B5EF4-FFF2-40B4-BE49-F238E27FC236}">
                  <a16:creationId xmlns:a16="http://schemas.microsoft.com/office/drawing/2014/main" id="{7C332A4A-7502-432A-97AC-A2DCC2A0315E}"/>
                </a:ext>
              </a:extLst>
            </p:cNvPr>
            <p:cNvSpPr/>
            <p:nvPr/>
          </p:nvSpPr>
          <p:spPr bwMode="auto">
            <a:xfrm>
              <a:off x="4672272" y="2306434"/>
              <a:ext cx="36955" cy="53717"/>
            </a:xfrm>
            <a:custGeom>
              <a:avLst/>
              <a:gdLst>
                <a:gd name="T0" fmla="*/ 9 w 97"/>
                <a:gd name="T1" fmla="*/ 91 h 134"/>
                <a:gd name="T2" fmla="*/ 0 w 97"/>
                <a:gd name="T3" fmla="*/ 0 h 134"/>
                <a:gd name="T4" fmla="*/ 74 w 97"/>
                <a:gd name="T5" fmla="*/ 53 h 134"/>
                <a:gd name="T6" fmla="*/ 84 w 97"/>
                <a:gd name="T7" fmla="*/ 111 h 134"/>
                <a:gd name="T8" fmla="*/ 26 w 97"/>
                <a:gd name="T9" fmla="*/ 120 h 134"/>
                <a:gd name="T10" fmla="*/ 9 w 97"/>
                <a:gd name="T11" fmla="*/ 9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34">
                  <a:moveTo>
                    <a:pt x="9" y="9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93" y="67"/>
                    <a:pt x="97" y="93"/>
                    <a:pt x="84" y="111"/>
                  </a:cubicBezTo>
                  <a:cubicBezTo>
                    <a:pt x="70" y="130"/>
                    <a:pt x="44" y="134"/>
                    <a:pt x="26" y="120"/>
                  </a:cubicBezTo>
                  <a:cubicBezTo>
                    <a:pt x="16" y="113"/>
                    <a:pt x="10" y="102"/>
                    <a:pt x="9" y="91"/>
                  </a:cubicBez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slïḑe">
              <a:extLst>
                <a:ext uri="{FF2B5EF4-FFF2-40B4-BE49-F238E27FC236}">
                  <a16:creationId xmlns:a16="http://schemas.microsoft.com/office/drawing/2014/main" id="{0617E9E5-38BC-43EE-93C4-F7871A106E9B}"/>
                </a:ext>
              </a:extLst>
            </p:cNvPr>
            <p:cNvSpPr/>
            <p:nvPr/>
          </p:nvSpPr>
          <p:spPr bwMode="auto">
            <a:xfrm>
              <a:off x="4820094" y="2356953"/>
              <a:ext cx="27869" cy="16626"/>
            </a:xfrm>
            <a:custGeom>
              <a:avLst/>
              <a:gdLst>
                <a:gd name="T0" fmla="*/ 0 w 46"/>
                <a:gd name="T1" fmla="*/ 26 h 26"/>
                <a:gd name="T2" fmla="*/ 46 w 46"/>
                <a:gd name="T3" fmla="*/ 0 h 26"/>
                <a:gd name="T4" fmla="*/ 0 w 46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0" y="26"/>
                  </a:moveTo>
                  <a:lnTo>
                    <a:pt x="46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íśḻíďé">
              <a:extLst>
                <a:ext uri="{FF2B5EF4-FFF2-40B4-BE49-F238E27FC236}">
                  <a16:creationId xmlns:a16="http://schemas.microsoft.com/office/drawing/2014/main" id="{301B3214-7C93-424E-AADD-FD2ACEB62751}"/>
                </a:ext>
              </a:extLst>
            </p:cNvPr>
            <p:cNvSpPr/>
            <p:nvPr/>
          </p:nvSpPr>
          <p:spPr bwMode="auto">
            <a:xfrm flipV="1">
              <a:off x="4820094" y="2356953"/>
              <a:ext cx="27869" cy="166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ïSlíḋè">
              <a:extLst>
                <a:ext uri="{FF2B5EF4-FFF2-40B4-BE49-F238E27FC236}">
                  <a16:creationId xmlns:a16="http://schemas.microsoft.com/office/drawing/2014/main" id="{99F26C5B-7883-4AC2-AB16-3A059A010C5A}"/>
                </a:ext>
              </a:extLst>
            </p:cNvPr>
            <p:cNvSpPr/>
            <p:nvPr/>
          </p:nvSpPr>
          <p:spPr bwMode="auto">
            <a:xfrm>
              <a:off x="4797074" y="2356953"/>
              <a:ext cx="50890" cy="39010"/>
            </a:xfrm>
            <a:custGeom>
              <a:avLst/>
              <a:gdLst>
                <a:gd name="T0" fmla="*/ 42 w 134"/>
                <a:gd name="T1" fmla="*/ 9 h 97"/>
                <a:gd name="T2" fmla="*/ 134 w 134"/>
                <a:gd name="T3" fmla="*/ 0 h 97"/>
                <a:gd name="T4" fmla="*/ 80 w 134"/>
                <a:gd name="T5" fmla="*/ 74 h 97"/>
                <a:gd name="T6" fmla="*/ 23 w 134"/>
                <a:gd name="T7" fmla="*/ 84 h 97"/>
                <a:gd name="T8" fmla="*/ 13 w 134"/>
                <a:gd name="T9" fmla="*/ 26 h 97"/>
                <a:gd name="T10" fmla="*/ 42 w 134"/>
                <a:gd name="T11" fmla="*/ 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97">
                  <a:moveTo>
                    <a:pt x="42" y="9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67" y="93"/>
                    <a:pt x="41" y="97"/>
                    <a:pt x="23" y="84"/>
                  </a:cubicBezTo>
                  <a:cubicBezTo>
                    <a:pt x="4" y="70"/>
                    <a:pt x="0" y="44"/>
                    <a:pt x="13" y="26"/>
                  </a:cubicBezTo>
                  <a:cubicBezTo>
                    <a:pt x="20" y="16"/>
                    <a:pt x="31" y="10"/>
                    <a:pt x="42" y="9"/>
                  </a:cubicBezTo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š1ídè">
              <a:extLst>
                <a:ext uri="{FF2B5EF4-FFF2-40B4-BE49-F238E27FC236}">
                  <a16:creationId xmlns:a16="http://schemas.microsoft.com/office/drawing/2014/main" id="{B480AD22-09A8-44BE-8F02-E80386AA7D46}"/>
                </a:ext>
              </a:extLst>
            </p:cNvPr>
            <p:cNvSpPr/>
            <p:nvPr/>
          </p:nvSpPr>
          <p:spPr bwMode="auto">
            <a:xfrm>
              <a:off x="4833423" y="2424739"/>
              <a:ext cx="32110" cy="0"/>
            </a:xfrm>
            <a:custGeom>
              <a:avLst/>
              <a:gdLst>
                <a:gd name="T0" fmla="*/ 0 w 53"/>
                <a:gd name="T1" fmla="*/ 53 w 53"/>
                <a:gd name="T2" fmla="*/ 0 w 5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3">
                  <a:moveTo>
                    <a:pt x="0" y="0"/>
                  </a:moveTo>
                  <a:lnTo>
                    <a:pt x="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ṥlîďè">
              <a:extLst>
                <a:ext uri="{FF2B5EF4-FFF2-40B4-BE49-F238E27FC236}">
                  <a16:creationId xmlns:a16="http://schemas.microsoft.com/office/drawing/2014/main" id="{DCEE8AEB-1693-4548-AF08-83ACC63BDE2F}"/>
                </a:ext>
              </a:extLst>
            </p:cNvPr>
            <p:cNvSpPr/>
            <p:nvPr/>
          </p:nvSpPr>
          <p:spPr bwMode="auto">
            <a:xfrm>
              <a:off x="4833423" y="2424739"/>
              <a:ext cx="3211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ṣḷîḑè">
              <a:extLst>
                <a:ext uri="{FF2B5EF4-FFF2-40B4-BE49-F238E27FC236}">
                  <a16:creationId xmlns:a16="http://schemas.microsoft.com/office/drawing/2014/main" id="{DF8F91BF-D56C-433E-AF30-816DA031856F}"/>
                </a:ext>
              </a:extLst>
            </p:cNvPr>
            <p:cNvSpPr/>
            <p:nvPr/>
          </p:nvSpPr>
          <p:spPr bwMode="auto">
            <a:xfrm>
              <a:off x="4808584" y="2407473"/>
              <a:ext cx="56948" cy="36451"/>
            </a:xfrm>
            <a:custGeom>
              <a:avLst/>
              <a:gdLst>
                <a:gd name="T0" fmla="*/ 64 w 148"/>
                <a:gd name="T1" fmla="*/ 5 h 89"/>
                <a:gd name="T2" fmla="*/ 148 w 148"/>
                <a:gd name="T3" fmla="*/ 42 h 89"/>
                <a:gd name="T4" fmla="*/ 64 w 148"/>
                <a:gd name="T5" fmla="*/ 80 h 89"/>
                <a:gd name="T6" fmla="*/ 10 w 148"/>
                <a:gd name="T7" fmla="*/ 59 h 89"/>
                <a:gd name="T8" fmla="*/ 30 w 148"/>
                <a:gd name="T9" fmla="*/ 5 h 89"/>
                <a:gd name="T10" fmla="*/ 64 w 148"/>
                <a:gd name="T11" fmla="*/ 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" h="89">
                  <a:moveTo>
                    <a:pt x="64" y="5"/>
                  </a:moveTo>
                  <a:cubicBezTo>
                    <a:pt x="148" y="42"/>
                    <a:pt x="148" y="42"/>
                    <a:pt x="148" y="42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43" y="89"/>
                    <a:pt x="19" y="80"/>
                    <a:pt x="10" y="59"/>
                  </a:cubicBezTo>
                  <a:cubicBezTo>
                    <a:pt x="0" y="38"/>
                    <a:pt x="10" y="14"/>
                    <a:pt x="30" y="5"/>
                  </a:cubicBezTo>
                  <a:cubicBezTo>
                    <a:pt x="42" y="0"/>
                    <a:pt x="54" y="0"/>
                    <a:pt x="64" y="5"/>
                  </a:cubicBezTo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ṡḻïḓè">
              <a:extLst>
                <a:ext uri="{FF2B5EF4-FFF2-40B4-BE49-F238E27FC236}">
                  <a16:creationId xmlns:a16="http://schemas.microsoft.com/office/drawing/2014/main" id="{1A7FD4B5-0394-4F80-A5C8-D82C832CCDB7}"/>
                </a:ext>
              </a:extLst>
            </p:cNvPr>
            <p:cNvSpPr/>
            <p:nvPr/>
          </p:nvSpPr>
          <p:spPr bwMode="auto">
            <a:xfrm>
              <a:off x="4784956" y="2306434"/>
              <a:ext cx="16357" cy="28777"/>
            </a:xfrm>
            <a:custGeom>
              <a:avLst/>
              <a:gdLst>
                <a:gd name="T0" fmla="*/ 0 w 27"/>
                <a:gd name="T1" fmla="*/ 45 h 45"/>
                <a:gd name="T2" fmla="*/ 27 w 27"/>
                <a:gd name="T3" fmla="*/ 0 h 45"/>
                <a:gd name="T4" fmla="*/ 0 w 27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45">
                  <a:moveTo>
                    <a:pt x="0" y="45"/>
                  </a:moveTo>
                  <a:lnTo>
                    <a:pt x="27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išlïdê">
              <a:extLst>
                <a:ext uri="{FF2B5EF4-FFF2-40B4-BE49-F238E27FC236}">
                  <a16:creationId xmlns:a16="http://schemas.microsoft.com/office/drawing/2014/main" id="{61232998-D8F6-4074-A443-705B6F364AAB}"/>
                </a:ext>
              </a:extLst>
            </p:cNvPr>
            <p:cNvSpPr/>
            <p:nvPr/>
          </p:nvSpPr>
          <p:spPr bwMode="auto">
            <a:xfrm flipV="1">
              <a:off x="4784956" y="2306434"/>
              <a:ext cx="16357" cy="2877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îŝ1îḋê">
              <a:extLst>
                <a:ext uri="{FF2B5EF4-FFF2-40B4-BE49-F238E27FC236}">
                  <a16:creationId xmlns:a16="http://schemas.microsoft.com/office/drawing/2014/main" id="{8A1658D6-83C3-4EF2-A921-85B7523B7F9A}"/>
                </a:ext>
              </a:extLst>
            </p:cNvPr>
            <p:cNvSpPr/>
            <p:nvPr/>
          </p:nvSpPr>
          <p:spPr bwMode="auto">
            <a:xfrm>
              <a:off x="4765569" y="2306434"/>
              <a:ext cx="35744" cy="52439"/>
            </a:xfrm>
            <a:custGeom>
              <a:avLst/>
              <a:gdLst>
                <a:gd name="T0" fmla="*/ 19 w 94"/>
                <a:gd name="T1" fmla="*/ 53 h 130"/>
                <a:gd name="T2" fmla="*/ 94 w 94"/>
                <a:gd name="T3" fmla="*/ 0 h 130"/>
                <a:gd name="T4" fmla="*/ 84 w 94"/>
                <a:gd name="T5" fmla="*/ 91 h 130"/>
                <a:gd name="T6" fmla="*/ 39 w 94"/>
                <a:gd name="T7" fmla="*/ 128 h 130"/>
                <a:gd name="T8" fmla="*/ 2 w 94"/>
                <a:gd name="T9" fmla="*/ 83 h 130"/>
                <a:gd name="T10" fmla="*/ 19 w 94"/>
                <a:gd name="T11" fmla="*/ 5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130">
                  <a:moveTo>
                    <a:pt x="19" y="53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84" y="91"/>
                    <a:pt x="84" y="91"/>
                    <a:pt x="84" y="91"/>
                  </a:cubicBezTo>
                  <a:cubicBezTo>
                    <a:pt x="82" y="114"/>
                    <a:pt x="62" y="130"/>
                    <a:pt x="39" y="128"/>
                  </a:cubicBezTo>
                  <a:cubicBezTo>
                    <a:pt x="16" y="126"/>
                    <a:pt x="0" y="105"/>
                    <a:pt x="2" y="83"/>
                  </a:cubicBezTo>
                  <a:cubicBezTo>
                    <a:pt x="3" y="71"/>
                    <a:pt x="10" y="60"/>
                    <a:pt x="19" y="53"/>
                  </a:cubicBezTo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ṣ1ïḍê">
              <a:extLst>
                <a:ext uri="{FF2B5EF4-FFF2-40B4-BE49-F238E27FC236}">
                  <a16:creationId xmlns:a16="http://schemas.microsoft.com/office/drawing/2014/main" id="{0C583FBC-05B9-48F9-B840-909EBFEE1267}"/>
                </a:ext>
              </a:extLst>
            </p:cNvPr>
            <p:cNvSpPr/>
            <p:nvPr/>
          </p:nvSpPr>
          <p:spPr bwMode="auto">
            <a:xfrm>
              <a:off x="4644404" y="2322420"/>
              <a:ext cx="184173" cy="204638"/>
            </a:xfrm>
            <a:custGeom>
              <a:avLst/>
              <a:gdLst>
                <a:gd name="T0" fmla="*/ 0 w 482"/>
                <a:gd name="T1" fmla="*/ 506 h 506"/>
                <a:gd name="T2" fmla="*/ 0 w 482"/>
                <a:gd name="T3" fmla="*/ 241 h 506"/>
                <a:gd name="T4" fmla="*/ 241 w 482"/>
                <a:gd name="T5" fmla="*/ 0 h 506"/>
                <a:gd name="T6" fmla="*/ 482 w 482"/>
                <a:gd name="T7" fmla="*/ 241 h 506"/>
                <a:gd name="T8" fmla="*/ 482 w 482"/>
                <a:gd name="T9" fmla="*/ 506 h 506"/>
                <a:gd name="T10" fmla="*/ 0 w 482"/>
                <a:gd name="T11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2" h="506">
                  <a:moveTo>
                    <a:pt x="0" y="506"/>
                  </a:moveTo>
                  <a:cubicBezTo>
                    <a:pt x="0" y="241"/>
                    <a:pt x="0" y="241"/>
                    <a:pt x="0" y="241"/>
                  </a:cubicBezTo>
                  <a:cubicBezTo>
                    <a:pt x="0" y="109"/>
                    <a:pt x="109" y="0"/>
                    <a:pt x="241" y="0"/>
                  </a:cubicBezTo>
                  <a:cubicBezTo>
                    <a:pt x="374" y="0"/>
                    <a:pt x="482" y="109"/>
                    <a:pt x="482" y="241"/>
                  </a:cubicBezTo>
                  <a:cubicBezTo>
                    <a:pt x="482" y="506"/>
                    <a:pt x="482" y="506"/>
                    <a:pt x="482" y="506"/>
                  </a:cubicBezTo>
                  <a:cubicBezTo>
                    <a:pt x="0" y="506"/>
                    <a:pt x="0" y="506"/>
                    <a:pt x="0" y="506"/>
                  </a:cubicBezTo>
                </a:path>
              </a:pathLst>
            </a:custGeom>
            <a:solidFill>
              <a:srgbClr val="75F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šľídè">
              <a:extLst>
                <a:ext uri="{FF2B5EF4-FFF2-40B4-BE49-F238E27FC236}">
                  <a16:creationId xmlns:a16="http://schemas.microsoft.com/office/drawing/2014/main" id="{511607C6-C934-480F-BA5D-5945EF8AF54C}"/>
                </a:ext>
              </a:extLst>
            </p:cNvPr>
            <p:cNvSpPr/>
            <p:nvPr/>
          </p:nvSpPr>
          <p:spPr bwMode="auto">
            <a:xfrm>
              <a:off x="4637134" y="2314747"/>
              <a:ext cx="198713" cy="219984"/>
            </a:xfrm>
            <a:custGeom>
              <a:avLst/>
              <a:gdLst>
                <a:gd name="T0" fmla="*/ 38 w 520"/>
                <a:gd name="T1" fmla="*/ 525 h 544"/>
                <a:gd name="T2" fmla="*/ 38 w 520"/>
                <a:gd name="T3" fmla="*/ 260 h 544"/>
                <a:gd name="T4" fmla="*/ 103 w 520"/>
                <a:gd name="T5" fmla="*/ 103 h 544"/>
                <a:gd name="T6" fmla="*/ 260 w 520"/>
                <a:gd name="T7" fmla="*/ 38 h 544"/>
                <a:gd name="T8" fmla="*/ 417 w 520"/>
                <a:gd name="T9" fmla="*/ 103 h 544"/>
                <a:gd name="T10" fmla="*/ 483 w 520"/>
                <a:gd name="T11" fmla="*/ 260 h 544"/>
                <a:gd name="T12" fmla="*/ 483 w 520"/>
                <a:gd name="T13" fmla="*/ 525 h 544"/>
                <a:gd name="T14" fmla="*/ 501 w 520"/>
                <a:gd name="T15" fmla="*/ 544 h 544"/>
                <a:gd name="T16" fmla="*/ 520 w 520"/>
                <a:gd name="T17" fmla="*/ 525 h 544"/>
                <a:gd name="T18" fmla="*/ 520 w 520"/>
                <a:gd name="T19" fmla="*/ 260 h 544"/>
                <a:gd name="T20" fmla="*/ 444 w 520"/>
                <a:gd name="T21" fmla="*/ 77 h 544"/>
                <a:gd name="T22" fmla="*/ 260 w 520"/>
                <a:gd name="T23" fmla="*/ 0 h 544"/>
                <a:gd name="T24" fmla="*/ 77 w 520"/>
                <a:gd name="T25" fmla="*/ 77 h 544"/>
                <a:gd name="T26" fmla="*/ 0 w 520"/>
                <a:gd name="T27" fmla="*/ 260 h 544"/>
                <a:gd name="T28" fmla="*/ 0 w 520"/>
                <a:gd name="T29" fmla="*/ 525 h 544"/>
                <a:gd name="T30" fmla="*/ 19 w 520"/>
                <a:gd name="T31" fmla="*/ 544 h 544"/>
                <a:gd name="T32" fmla="*/ 38 w 520"/>
                <a:gd name="T33" fmla="*/ 525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0" h="544">
                  <a:moveTo>
                    <a:pt x="38" y="525"/>
                  </a:moveTo>
                  <a:cubicBezTo>
                    <a:pt x="38" y="260"/>
                    <a:pt x="38" y="260"/>
                    <a:pt x="38" y="260"/>
                  </a:cubicBezTo>
                  <a:cubicBezTo>
                    <a:pt x="38" y="199"/>
                    <a:pt x="63" y="144"/>
                    <a:pt x="103" y="103"/>
                  </a:cubicBezTo>
                  <a:cubicBezTo>
                    <a:pt x="144" y="63"/>
                    <a:pt x="199" y="38"/>
                    <a:pt x="260" y="38"/>
                  </a:cubicBezTo>
                  <a:cubicBezTo>
                    <a:pt x="321" y="38"/>
                    <a:pt x="377" y="63"/>
                    <a:pt x="417" y="103"/>
                  </a:cubicBezTo>
                  <a:cubicBezTo>
                    <a:pt x="458" y="144"/>
                    <a:pt x="483" y="199"/>
                    <a:pt x="483" y="260"/>
                  </a:cubicBezTo>
                  <a:cubicBezTo>
                    <a:pt x="483" y="525"/>
                    <a:pt x="483" y="525"/>
                    <a:pt x="483" y="525"/>
                  </a:cubicBezTo>
                  <a:cubicBezTo>
                    <a:pt x="483" y="536"/>
                    <a:pt x="491" y="544"/>
                    <a:pt x="501" y="544"/>
                  </a:cubicBezTo>
                  <a:cubicBezTo>
                    <a:pt x="512" y="544"/>
                    <a:pt x="520" y="536"/>
                    <a:pt x="520" y="525"/>
                  </a:cubicBezTo>
                  <a:cubicBezTo>
                    <a:pt x="520" y="260"/>
                    <a:pt x="520" y="260"/>
                    <a:pt x="520" y="260"/>
                  </a:cubicBezTo>
                  <a:cubicBezTo>
                    <a:pt x="520" y="189"/>
                    <a:pt x="491" y="124"/>
                    <a:pt x="444" y="77"/>
                  </a:cubicBezTo>
                  <a:cubicBezTo>
                    <a:pt x="397" y="30"/>
                    <a:pt x="332" y="0"/>
                    <a:pt x="260" y="0"/>
                  </a:cubicBezTo>
                  <a:cubicBezTo>
                    <a:pt x="189" y="0"/>
                    <a:pt x="124" y="30"/>
                    <a:pt x="77" y="77"/>
                  </a:cubicBezTo>
                  <a:cubicBezTo>
                    <a:pt x="29" y="124"/>
                    <a:pt x="0" y="189"/>
                    <a:pt x="0" y="260"/>
                  </a:cubicBezTo>
                  <a:cubicBezTo>
                    <a:pt x="0" y="525"/>
                    <a:pt x="0" y="525"/>
                    <a:pt x="0" y="525"/>
                  </a:cubicBezTo>
                  <a:cubicBezTo>
                    <a:pt x="0" y="536"/>
                    <a:pt x="9" y="544"/>
                    <a:pt x="19" y="544"/>
                  </a:cubicBezTo>
                  <a:cubicBezTo>
                    <a:pt x="29" y="544"/>
                    <a:pt x="38" y="536"/>
                    <a:pt x="38" y="525"/>
                  </a:cubicBezTo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ïṩľïḍê">
              <a:extLst>
                <a:ext uri="{FF2B5EF4-FFF2-40B4-BE49-F238E27FC236}">
                  <a16:creationId xmlns:a16="http://schemas.microsoft.com/office/drawing/2014/main" id="{C195F684-8331-4170-9B32-6630717913B5}"/>
                </a:ext>
              </a:extLst>
            </p:cNvPr>
            <p:cNvSpPr/>
            <p:nvPr/>
          </p:nvSpPr>
          <p:spPr bwMode="auto">
            <a:xfrm>
              <a:off x="4735278" y="2330095"/>
              <a:ext cx="86635" cy="196963"/>
            </a:xfrm>
            <a:custGeom>
              <a:avLst/>
              <a:gdLst>
                <a:gd name="T0" fmla="*/ 3 w 226"/>
                <a:gd name="T1" fmla="*/ 0 h 487"/>
                <a:gd name="T2" fmla="*/ 3 w 226"/>
                <a:gd name="T3" fmla="*/ 0 h 487"/>
                <a:gd name="T4" fmla="*/ 0 w 226"/>
                <a:gd name="T5" fmla="*/ 481 h 487"/>
                <a:gd name="T6" fmla="*/ 226 w 226"/>
                <a:gd name="T7" fmla="*/ 487 h 487"/>
                <a:gd name="T8" fmla="*/ 226 w 226"/>
                <a:gd name="T9" fmla="*/ 222 h 487"/>
                <a:gd name="T10" fmla="*/ 160 w 226"/>
                <a:gd name="T11" fmla="*/ 65 h 487"/>
                <a:gd name="T12" fmla="*/ 3 w 226"/>
                <a:gd name="T13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487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481"/>
                    <a:pt x="0" y="481"/>
                    <a:pt x="0" y="481"/>
                  </a:cubicBezTo>
                  <a:cubicBezTo>
                    <a:pt x="226" y="487"/>
                    <a:pt x="226" y="487"/>
                    <a:pt x="226" y="487"/>
                  </a:cubicBezTo>
                  <a:cubicBezTo>
                    <a:pt x="226" y="222"/>
                    <a:pt x="226" y="222"/>
                    <a:pt x="226" y="222"/>
                  </a:cubicBezTo>
                  <a:cubicBezTo>
                    <a:pt x="226" y="161"/>
                    <a:pt x="201" y="106"/>
                    <a:pt x="160" y="65"/>
                  </a:cubicBezTo>
                  <a:cubicBezTo>
                    <a:pt x="120" y="25"/>
                    <a:pt x="64" y="0"/>
                    <a:pt x="3" y="0"/>
                  </a:cubicBezTo>
                </a:path>
              </a:pathLst>
            </a:custGeom>
            <a:solidFill>
              <a:srgbClr val="62CF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í$1ïḍe">
              <a:extLst>
                <a:ext uri="{FF2B5EF4-FFF2-40B4-BE49-F238E27FC236}">
                  <a16:creationId xmlns:a16="http://schemas.microsoft.com/office/drawing/2014/main" id="{6F0EE468-CEFF-4409-B771-02CE8D781054}"/>
                </a:ext>
              </a:extLst>
            </p:cNvPr>
            <p:cNvSpPr/>
            <p:nvPr/>
          </p:nvSpPr>
          <p:spPr bwMode="auto">
            <a:xfrm>
              <a:off x="4736489" y="2322420"/>
              <a:ext cx="92086" cy="204638"/>
            </a:xfrm>
            <a:custGeom>
              <a:avLst/>
              <a:gdLst>
                <a:gd name="T0" fmla="*/ 0 w 241"/>
                <a:gd name="T1" fmla="*/ 0 h 506"/>
                <a:gd name="T2" fmla="*/ 0 w 241"/>
                <a:gd name="T3" fmla="*/ 19 h 506"/>
                <a:gd name="T4" fmla="*/ 0 w 241"/>
                <a:gd name="T5" fmla="*/ 19 h 506"/>
                <a:gd name="T6" fmla="*/ 157 w 241"/>
                <a:gd name="T7" fmla="*/ 84 h 506"/>
                <a:gd name="T8" fmla="*/ 223 w 241"/>
                <a:gd name="T9" fmla="*/ 241 h 506"/>
                <a:gd name="T10" fmla="*/ 223 w 241"/>
                <a:gd name="T11" fmla="*/ 506 h 506"/>
                <a:gd name="T12" fmla="*/ 241 w 241"/>
                <a:gd name="T13" fmla="*/ 506 h 506"/>
                <a:gd name="T14" fmla="*/ 241 w 241"/>
                <a:gd name="T15" fmla="*/ 241 h 506"/>
                <a:gd name="T16" fmla="*/ 0 w 241"/>
                <a:gd name="T17" fmla="*/ 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506">
                  <a:moveTo>
                    <a:pt x="0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1" y="19"/>
                    <a:pt x="117" y="44"/>
                    <a:pt x="157" y="84"/>
                  </a:cubicBezTo>
                  <a:cubicBezTo>
                    <a:pt x="198" y="125"/>
                    <a:pt x="223" y="180"/>
                    <a:pt x="223" y="241"/>
                  </a:cubicBezTo>
                  <a:cubicBezTo>
                    <a:pt x="223" y="506"/>
                    <a:pt x="223" y="506"/>
                    <a:pt x="223" y="506"/>
                  </a:cubicBezTo>
                  <a:cubicBezTo>
                    <a:pt x="241" y="506"/>
                    <a:pt x="241" y="506"/>
                    <a:pt x="241" y="506"/>
                  </a:cubicBezTo>
                  <a:cubicBezTo>
                    <a:pt x="241" y="241"/>
                    <a:pt x="241" y="241"/>
                    <a:pt x="241" y="241"/>
                  </a:cubicBezTo>
                  <a:cubicBezTo>
                    <a:pt x="241" y="109"/>
                    <a:pt x="133" y="0"/>
                    <a:pt x="0" y="0"/>
                  </a:cubicBezTo>
                </a:path>
              </a:pathLst>
            </a:custGeom>
            <a:solidFill>
              <a:srgbClr val="4F52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iṥľíďe">
              <a:extLst>
                <a:ext uri="{FF2B5EF4-FFF2-40B4-BE49-F238E27FC236}">
                  <a16:creationId xmlns:a16="http://schemas.microsoft.com/office/drawing/2014/main" id="{547B00B2-6F2F-43E1-99D4-2BFDE9145A8F}"/>
                </a:ext>
              </a:extLst>
            </p:cNvPr>
            <p:cNvSpPr/>
            <p:nvPr/>
          </p:nvSpPr>
          <p:spPr bwMode="auto">
            <a:xfrm>
              <a:off x="4608054" y="2554556"/>
              <a:ext cx="257479" cy="192486"/>
            </a:xfrm>
            <a:custGeom>
              <a:avLst/>
              <a:gdLst>
                <a:gd name="T0" fmla="*/ 381 w 425"/>
                <a:gd name="T1" fmla="*/ 301 h 301"/>
                <a:gd name="T2" fmla="*/ 45 w 425"/>
                <a:gd name="T3" fmla="*/ 301 h 301"/>
                <a:gd name="T4" fmla="*/ 0 w 425"/>
                <a:gd name="T5" fmla="*/ 0 h 301"/>
                <a:gd name="T6" fmla="*/ 425 w 425"/>
                <a:gd name="T7" fmla="*/ 0 h 301"/>
                <a:gd name="T8" fmla="*/ 381 w 425"/>
                <a:gd name="T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301">
                  <a:moveTo>
                    <a:pt x="381" y="301"/>
                  </a:moveTo>
                  <a:lnTo>
                    <a:pt x="45" y="301"/>
                  </a:lnTo>
                  <a:lnTo>
                    <a:pt x="0" y="0"/>
                  </a:lnTo>
                  <a:lnTo>
                    <a:pt x="425" y="0"/>
                  </a:lnTo>
                  <a:lnTo>
                    <a:pt x="381" y="30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ṣlïḋê">
              <a:extLst>
                <a:ext uri="{FF2B5EF4-FFF2-40B4-BE49-F238E27FC236}">
                  <a16:creationId xmlns:a16="http://schemas.microsoft.com/office/drawing/2014/main" id="{36A94912-A95C-4258-82DE-A2695181C8F5}"/>
                </a:ext>
              </a:extLst>
            </p:cNvPr>
            <p:cNvSpPr/>
            <p:nvPr/>
          </p:nvSpPr>
          <p:spPr bwMode="auto">
            <a:xfrm>
              <a:off x="4608054" y="2554556"/>
              <a:ext cx="257479" cy="192486"/>
            </a:xfrm>
            <a:custGeom>
              <a:avLst/>
              <a:gdLst>
                <a:gd name="T0" fmla="*/ 381 w 425"/>
                <a:gd name="T1" fmla="*/ 301 h 301"/>
                <a:gd name="T2" fmla="*/ 45 w 425"/>
                <a:gd name="T3" fmla="*/ 301 h 301"/>
                <a:gd name="T4" fmla="*/ 0 w 425"/>
                <a:gd name="T5" fmla="*/ 0 h 301"/>
                <a:gd name="T6" fmla="*/ 425 w 425"/>
                <a:gd name="T7" fmla="*/ 0 h 301"/>
                <a:gd name="T8" fmla="*/ 381 w 425"/>
                <a:gd name="T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301">
                  <a:moveTo>
                    <a:pt x="381" y="301"/>
                  </a:moveTo>
                  <a:lnTo>
                    <a:pt x="45" y="301"/>
                  </a:lnTo>
                  <a:lnTo>
                    <a:pt x="0" y="0"/>
                  </a:lnTo>
                  <a:lnTo>
                    <a:pt x="425" y="0"/>
                  </a:lnTo>
                  <a:lnTo>
                    <a:pt x="381" y="3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śḻïdê">
              <a:extLst>
                <a:ext uri="{FF2B5EF4-FFF2-40B4-BE49-F238E27FC236}">
                  <a16:creationId xmlns:a16="http://schemas.microsoft.com/office/drawing/2014/main" id="{373352A2-DCAC-454E-B1C0-DF39F5E314B2}"/>
                </a:ext>
              </a:extLst>
            </p:cNvPr>
            <p:cNvSpPr/>
            <p:nvPr/>
          </p:nvSpPr>
          <p:spPr bwMode="auto">
            <a:xfrm>
              <a:off x="4600783" y="2546882"/>
              <a:ext cx="272018" cy="207835"/>
            </a:xfrm>
            <a:custGeom>
              <a:avLst/>
              <a:gdLst>
                <a:gd name="T0" fmla="*/ 393 w 449"/>
                <a:gd name="T1" fmla="*/ 313 h 325"/>
                <a:gd name="T2" fmla="*/ 393 w 449"/>
                <a:gd name="T3" fmla="*/ 301 h 325"/>
                <a:gd name="T4" fmla="*/ 67 w 449"/>
                <a:gd name="T5" fmla="*/ 301 h 325"/>
                <a:gd name="T6" fmla="*/ 26 w 449"/>
                <a:gd name="T7" fmla="*/ 24 h 325"/>
                <a:gd name="T8" fmla="*/ 423 w 449"/>
                <a:gd name="T9" fmla="*/ 24 h 325"/>
                <a:gd name="T10" fmla="*/ 381 w 449"/>
                <a:gd name="T11" fmla="*/ 311 h 325"/>
                <a:gd name="T12" fmla="*/ 393 w 449"/>
                <a:gd name="T13" fmla="*/ 313 h 325"/>
                <a:gd name="T14" fmla="*/ 393 w 449"/>
                <a:gd name="T15" fmla="*/ 301 h 325"/>
                <a:gd name="T16" fmla="*/ 393 w 449"/>
                <a:gd name="T17" fmla="*/ 313 h 325"/>
                <a:gd name="T18" fmla="*/ 404 w 449"/>
                <a:gd name="T19" fmla="*/ 315 h 325"/>
                <a:gd name="T20" fmla="*/ 449 w 449"/>
                <a:gd name="T21" fmla="*/ 14 h 325"/>
                <a:gd name="T22" fmla="*/ 437 w 449"/>
                <a:gd name="T23" fmla="*/ 0 h 325"/>
                <a:gd name="T24" fmla="*/ 12 w 449"/>
                <a:gd name="T25" fmla="*/ 0 h 325"/>
                <a:gd name="T26" fmla="*/ 0 w 449"/>
                <a:gd name="T27" fmla="*/ 14 h 325"/>
                <a:gd name="T28" fmla="*/ 45 w 449"/>
                <a:gd name="T29" fmla="*/ 315 h 325"/>
                <a:gd name="T30" fmla="*/ 57 w 449"/>
                <a:gd name="T31" fmla="*/ 325 h 325"/>
                <a:gd name="T32" fmla="*/ 393 w 449"/>
                <a:gd name="T33" fmla="*/ 325 h 325"/>
                <a:gd name="T34" fmla="*/ 404 w 449"/>
                <a:gd name="T35" fmla="*/ 315 h 325"/>
                <a:gd name="T36" fmla="*/ 393 w 449"/>
                <a:gd name="T37" fmla="*/ 313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9" h="325">
                  <a:moveTo>
                    <a:pt x="393" y="313"/>
                  </a:moveTo>
                  <a:lnTo>
                    <a:pt x="393" y="301"/>
                  </a:lnTo>
                  <a:lnTo>
                    <a:pt x="67" y="301"/>
                  </a:lnTo>
                  <a:lnTo>
                    <a:pt x="26" y="24"/>
                  </a:lnTo>
                  <a:lnTo>
                    <a:pt x="423" y="24"/>
                  </a:lnTo>
                  <a:lnTo>
                    <a:pt x="381" y="311"/>
                  </a:lnTo>
                  <a:lnTo>
                    <a:pt x="393" y="313"/>
                  </a:lnTo>
                  <a:lnTo>
                    <a:pt x="393" y="301"/>
                  </a:lnTo>
                  <a:lnTo>
                    <a:pt x="393" y="313"/>
                  </a:lnTo>
                  <a:lnTo>
                    <a:pt x="404" y="315"/>
                  </a:lnTo>
                  <a:lnTo>
                    <a:pt x="449" y="14"/>
                  </a:lnTo>
                  <a:lnTo>
                    <a:pt x="437" y="0"/>
                  </a:lnTo>
                  <a:lnTo>
                    <a:pt x="12" y="0"/>
                  </a:lnTo>
                  <a:lnTo>
                    <a:pt x="0" y="14"/>
                  </a:lnTo>
                  <a:lnTo>
                    <a:pt x="45" y="315"/>
                  </a:lnTo>
                  <a:lnTo>
                    <a:pt x="57" y="325"/>
                  </a:lnTo>
                  <a:lnTo>
                    <a:pt x="393" y="325"/>
                  </a:lnTo>
                  <a:lnTo>
                    <a:pt x="404" y="315"/>
                  </a:lnTo>
                  <a:lnTo>
                    <a:pt x="393" y="313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ïṣḻidé">
              <a:extLst>
                <a:ext uri="{FF2B5EF4-FFF2-40B4-BE49-F238E27FC236}">
                  <a16:creationId xmlns:a16="http://schemas.microsoft.com/office/drawing/2014/main" id="{E53D10A5-7522-4D1E-9FF5-13CED49E0DDD}"/>
                </a:ext>
              </a:extLst>
            </p:cNvPr>
            <p:cNvSpPr/>
            <p:nvPr/>
          </p:nvSpPr>
          <p:spPr bwMode="auto">
            <a:xfrm>
              <a:off x="4600783" y="2546882"/>
              <a:ext cx="272018" cy="207835"/>
            </a:xfrm>
            <a:custGeom>
              <a:avLst/>
              <a:gdLst>
                <a:gd name="T0" fmla="*/ 393 w 449"/>
                <a:gd name="T1" fmla="*/ 313 h 325"/>
                <a:gd name="T2" fmla="*/ 393 w 449"/>
                <a:gd name="T3" fmla="*/ 301 h 325"/>
                <a:gd name="T4" fmla="*/ 67 w 449"/>
                <a:gd name="T5" fmla="*/ 301 h 325"/>
                <a:gd name="T6" fmla="*/ 26 w 449"/>
                <a:gd name="T7" fmla="*/ 24 h 325"/>
                <a:gd name="T8" fmla="*/ 423 w 449"/>
                <a:gd name="T9" fmla="*/ 24 h 325"/>
                <a:gd name="T10" fmla="*/ 381 w 449"/>
                <a:gd name="T11" fmla="*/ 311 h 325"/>
                <a:gd name="T12" fmla="*/ 393 w 449"/>
                <a:gd name="T13" fmla="*/ 313 h 325"/>
                <a:gd name="T14" fmla="*/ 393 w 449"/>
                <a:gd name="T15" fmla="*/ 301 h 325"/>
                <a:gd name="T16" fmla="*/ 393 w 449"/>
                <a:gd name="T17" fmla="*/ 313 h 325"/>
                <a:gd name="T18" fmla="*/ 404 w 449"/>
                <a:gd name="T19" fmla="*/ 315 h 325"/>
                <a:gd name="T20" fmla="*/ 449 w 449"/>
                <a:gd name="T21" fmla="*/ 14 h 325"/>
                <a:gd name="T22" fmla="*/ 437 w 449"/>
                <a:gd name="T23" fmla="*/ 0 h 325"/>
                <a:gd name="T24" fmla="*/ 12 w 449"/>
                <a:gd name="T25" fmla="*/ 0 h 325"/>
                <a:gd name="T26" fmla="*/ 0 w 449"/>
                <a:gd name="T27" fmla="*/ 14 h 325"/>
                <a:gd name="T28" fmla="*/ 45 w 449"/>
                <a:gd name="T29" fmla="*/ 315 h 325"/>
                <a:gd name="T30" fmla="*/ 57 w 449"/>
                <a:gd name="T31" fmla="*/ 325 h 325"/>
                <a:gd name="T32" fmla="*/ 393 w 449"/>
                <a:gd name="T33" fmla="*/ 325 h 325"/>
                <a:gd name="T34" fmla="*/ 404 w 449"/>
                <a:gd name="T35" fmla="*/ 315 h 325"/>
                <a:gd name="T36" fmla="*/ 393 w 449"/>
                <a:gd name="T37" fmla="*/ 313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9" h="325">
                  <a:moveTo>
                    <a:pt x="393" y="313"/>
                  </a:moveTo>
                  <a:lnTo>
                    <a:pt x="393" y="301"/>
                  </a:lnTo>
                  <a:lnTo>
                    <a:pt x="67" y="301"/>
                  </a:lnTo>
                  <a:lnTo>
                    <a:pt x="26" y="24"/>
                  </a:lnTo>
                  <a:lnTo>
                    <a:pt x="423" y="24"/>
                  </a:lnTo>
                  <a:lnTo>
                    <a:pt x="381" y="311"/>
                  </a:lnTo>
                  <a:lnTo>
                    <a:pt x="393" y="313"/>
                  </a:lnTo>
                  <a:lnTo>
                    <a:pt x="393" y="301"/>
                  </a:lnTo>
                  <a:lnTo>
                    <a:pt x="393" y="313"/>
                  </a:lnTo>
                  <a:lnTo>
                    <a:pt x="404" y="315"/>
                  </a:lnTo>
                  <a:lnTo>
                    <a:pt x="449" y="14"/>
                  </a:lnTo>
                  <a:lnTo>
                    <a:pt x="437" y="0"/>
                  </a:lnTo>
                  <a:lnTo>
                    <a:pt x="12" y="0"/>
                  </a:lnTo>
                  <a:lnTo>
                    <a:pt x="0" y="14"/>
                  </a:lnTo>
                  <a:lnTo>
                    <a:pt x="45" y="315"/>
                  </a:lnTo>
                  <a:lnTo>
                    <a:pt x="57" y="325"/>
                  </a:lnTo>
                  <a:lnTo>
                    <a:pt x="393" y="325"/>
                  </a:lnTo>
                  <a:lnTo>
                    <a:pt x="404" y="315"/>
                  </a:lnTo>
                  <a:lnTo>
                    <a:pt x="393" y="3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ṧľíḍe">
              <a:extLst>
                <a:ext uri="{FF2B5EF4-FFF2-40B4-BE49-F238E27FC236}">
                  <a16:creationId xmlns:a16="http://schemas.microsoft.com/office/drawing/2014/main" id="{D08CA363-284C-452C-B776-D2FDCA5F622F}"/>
                </a:ext>
              </a:extLst>
            </p:cNvPr>
            <p:cNvSpPr/>
            <p:nvPr/>
          </p:nvSpPr>
          <p:spPr bwMode="auto">
            <a:xfrm>
              <a:off x="4616536" y="2562229"/>
              <a:ext cx="240515" cy="15988"/>
            </a:xfrm>
            <a:custGeom>
              <a:avLst/>
              <a:gdLst>
                <a:gd name="T0" fmla="*/ 397 w 397"/>
                <a:gd name="T1" fmla="*/ 0 h 25"/>
                <a:gd name="T2" fmla="*/ 0 w 397"/>
                <a:gd name="T3" fmla="*/ 0 h 25"/>
                <a:gd name="T4" fmla="*/ 3 w 397"/>
                <a:gd name="T5" fmla="*/ 25 h 25"/>
                <a:gd name="T6" fmla="*/ 393 w 397"/>
                <a:gd name="T7" fmla="*/ 25 h 25"/>
                <a:gd name="T8" fmla="*/ 397 w 397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7" h="25">
                  <a:moveTo>
                    <a:pt x="397" y="0"/>
                  </a:moveTo>
                  <a:lnTo>
                    <a:pt x="0" y="0"/>
                  </a:lnTo>
                  <a:lnTo>
                    <a:pt x="3" y="25"/>
                  </a:lnTo>
                  <a:lnTo>
                    <a:pt x="393" y="25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ṥlïḓê">
              <a:extLst>
                <a:ext uri="{FF2B5EF4-FFF2-40B4-BE49-F238E27FC236}">
                  <a16:creationId xmlns:a16="http://schemas.microsoft.com/office/drawing/2014/main" id="{E773C0BD-A8DD-4EC8-936A-34EC2432AC5A}"/>
                </a:ext>
              </a:extLst>
            </p:cNvPr>
            <p:cNvSpPr/>
            <p:nvPr/>
          </p:nvSpPr>
          <p:spPr bwMode="auto">
            <a:xfrm>
              <a:off x="4616536" y="2562229"/>
              <a:ext cx="240515" cy="15988"/>
            </a:xfrm>
            <a:custGeom>
              <a:avLst/>
              <a:gdLst>
                <a:gd name="T0" fmla="*/ 397 w 397"/>
                <a:gd name="T1" fmla="*/ 0 h 25"/>
                <a:gd name="T2" fmla="*/ 0 w 397"/>
                <a:gd name="T3" fmla="*/ 0 h 25"/>
                <a:gd name="T4" fmla="*/ 3 w 397"/>
                <a:gd name="T5" fmla="*/ 25 h 25"/>
                <a:gd name="T6" fmla="*/ 393 w 397"/>
                <a:gd name="T7" fmla="*/ 25 h 25"/>
                <a:gd name="T8" fmla="*/ 397 w 397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7" h="25">
                  <a:moveTo>
                    <a:pt x="397" y="0"/>
                  </a:moveTo>
                  <a:lnTo>
                    <a:pt x="0" y="0"/>
                  </a:lnTo>
                  <a:lnTo>
                    <a:pt x="3" y="25"/>
                  </a:lnTo>
                  <a:lnTo>
                    <a:pt x="393" y="25"/>
                  </a:lnTo>
                  <a:lnTo>
                    <a:pt x="3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îṥḻidè">
              <a:extLst>
                <a:ext uri="{FF2B5EF4-FFF2-40B4-BE49-F238E27FC236}">
                  <a16:creationId xmlns:a16="http://schemas.microsoft.com/office/drawing/2014/main" id="{BCB888B8-C655-459A-B6C0-0E9FE0B6E557}"/>
                </a:ext>
              </a:extLst>
            </p:cNvPr>
            <p:cNvSpPr/>
            <p:nvPr/>
          </p:nvSpPr>
          <p:spPr bwMode="auto">
            <a:xfrm>
              <a:off x="4608054" y="2559032"/>
              <a:ext cx="257479" cy="19185"/>
            </a:xfrm>
            <a:custGeom>
              <a:avLst/>
              <a:gdLst>
                <a:gd name="T0" fmla="*/ 425 w 425"/>
                <a:gd name="T1" fmla="*/ 0 h 30"/>
                <a:gd name="T2" fmla="*/ 0 w 425"/>
                <a:gd name="T3" fmla="*/ 0 h 30"/>
                <a:gd name="T4" fmla="*/ 4 w 425"/>
                <a:gd name="T5" fmla="*/ 30 h 30"/>
                <a:gd name="T6" fmla="*/ 17 w 425"/>
                <a:gd name="T7" fmla="*/ 30 h 30"/>
                <a:gd name="T8" fmla="*/ 14 w 425"/>
                <a:gd name="T9" fmla="*/ 5 h 30"/>
                <a:gd name="T10" fmla="*/ 411 w 425"/>
                <a:gd name="T11" fmla="*/ 5 h 30"/>
                <a:gd name="T12" fmla="*/ 407 w 425"/>
                <a:gd name="T13" fmla="*/ 30 h 30"/>
                <a:gd name="T14" fmla="*/ 420 w 425"/>
                <a:gd name="T15" fmla="*/ 30 h 30"/>
                <a:gd name="T16" fmla="*/ 425 w 425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5" h="30">
                  <a:moveTo>
                    <a:pt x="425" y="0"/>
                  </a:moveTo>
                  <a:lnTo>
                    <a:pt x="0" y="0"/>
                  </a:lnTo>
                  <a:lnTo>
                    <a:pt x="4" y="30"/>
                  </a:lnTo>
                  <a:lnTo>
                    <a:pt x="17" y="30"/>
                  </a:lnTo>
                  <a:lnTo>
                    <a:pt x="14" y="5"/>
                  </a:lnTo>
                  <a:lnTo>
                    <a:pt x="411" y="5"/>
                  </a:lnTo>
                  <a:lnTo>
                    <a:pt x="407" y="30"/>
                  </a:lnTo>
                  <a:lnTo>
                    <a:pt x="420" y="30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rgbClr val="66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s1îḑe">
              <a:extLst>
                <a:ext uri="{FF2B5EF4-FFF2-40B4-BE49-F238E27FC236}">
                  <a16:creationId xmlns:a16="http://schemas.microsoft.com/office/drawing/2014/main" id="{BCBA45A8-B8F1-4424-BA29-00590C520AD0}"/>
                </a:ext>
              </a:extLst>
            </p:cNvPr>
            <p:cNvSpPr/>
            <p:nvPr/>
          </p:nvSpPr>
          <p:spPr bwMode="auto">
            <a:xfrm>
              <a:off x="4608054" y="2559032"/>
              <a:ext cx="257479" cy="19185"/>
            </a:xfrm>
            <a:custGeom>
              <a:avLst/>
              <a:gdLst>
                <a:gd name="T0" fmla="*/ 425 w 425"/>
                <a:gd name="T1" fmla="*/ 0 h 30"/>
                <a:gd name="T2" fmla="*/ 0 w 425"/>
                <a:gd name="T3" fmla="*/ 0 h 30"/>
                <a:gd name="T4" fmla="*/ 4 w 425"/>
                <a:gd name="T5" fmla="*/ 30 h 30"/>
                <a:gd name="T6" fmla="*/ 17 w 425"/>
                <a:gd name="T7" fmla="*/ 30 h 30"/>
                <a:gd name="T8" fmla="*/ 14 w 425"/>
                <a:gd name="T9" fmla="*/ 5 h 30"/>
                <a:gd name="T10" fmla="*/ 411 w 425"/>
                <a:gd name="T11" fmla="*/ 5 h 30"/>
                <a:gd name="T12" fmla="*/ 407 w 425"/>
                <a:gd name="T13" fmla="*/ 30 h 30"/>
                <a:gd name="T14" fmla="*/ 420 w 425"/>
                <a:gd name="T15" fmla="*/ 30 h 30"/>
                <a:gd name="T16" fmla="*/ 425 w 425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5" h="30">
                  <a:moveTo>
                    <a:pt x="425" y="0"/>
                  </a:moveTo>
                  <a:lnTo>
                    <a:pt x="0" y="0"/>
                  </a:lnTo>
                  <a:lnTo>
                    <a:pt x="4" y="30"/>
                  </a:lnTo>
                  <a:lnTo>
                    <a:pt x="17" y="30"/>
                  </a:lnTo>
                  <a:lnTo>
                    <a:pt x="14" y="5"/>
                  </a:lnTo>
                  <a:lnTo>
                    <a:pt x="411" y="5"/>
                  </a:lnTo>
                  <a:lnTo>
                    <a:pt x="407" y="30"/>
                  </a:lnTo>
                  <a:lnTo>
                    <a:pt x="420" y="30"/>
                  </a:lnTo>
                  <a:lnTo>
                    <a:pt x="4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ś1iḓé">
              <a:extLst>
                <a:ext uri="{FF2B5EF4-FFF2-40B4-BE49-F238E27FC236}">
                  <a16:creationId xmlns:a16="http://schemas.microsoft.com/office/drawing/2014/main" id="{195448A6-4AAA-44D9-AF6C-5F18A79E998E}"/>
                </a:ext>
              </a:extLst>
            </p:cNvPr>
            <p:cNvSpPr/>
            <p:nvPr/>
          </p:nvSpPr>
          <p:spPr bwMode="auto">
            <a:xfrm>
              <a:off x="4583215" y="2493804"/>
              <a:ext cx="305339" cy="60752"/>
            </a:xfrm>
            <a:custGeom>
              <a:avLst/>
              <a:gdLst>
                <a:gd name="T0" fmla="*/ 746 w 799"/>
                <a:gd name="T1" fmla="*/ 150 h 150"/>
                <a:gd name="T2" fmla="*/ 53 w 799"/>
                <a:gd name="T3" fmla="*/ 150 h 150"/>
                <a:gd name="T4" fmla="*/ 0 w 799"/>
                <a:gd name="T5" fmla="*/ 98 h 150"/>
                <a:gd name="T6" fmla="*/ 98 w 799"/>
                <a:gd name="T7" fmla="*/ 0 h 150"/>
                <a:gd name="T8" fmla="*/ 701 w 799"/>
                <a:gd name="T9" fmla="*/ 0 h 150"/>
                <a:gd name="T10" fmla="*/ 799 w 799"/>
                <a:gd name="T11" fmla="*/ 98 h 150"/>
                <a:gd name="T12" fmla="*/ 746 w 799"/>
                <a:gd name="T13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9" h="150">
                  <a:moveTo>
                    <a:pt x="746" y="150"/>
                  </a:moveTo>
                  <a:cubicBezTo>
                    <a:pt x="53" y="150"/>
                    <a:pt x="53" y="150"/>
                    <a:pt x="53" y="150"/>
                  </a:cubicBezTo>
                  <a:cubicBezTo>
                    <a:pt x="24" y="150"/>
                    <a:pt x="0" y="127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701" y="0"/>
                    <a:pt x="701" y="0"/>
                    <a:pt x="701" y="0"/>
                  </a:cubicBezTo>
                  <a:cubicBezTo>
                    <a:pt x="755" y="0"/>
                    <a:pt x="799" y="44"/>
                    <a:pt x="799" y="98"/>
                  </a:cubicBezTo>
                  <a:cubicBezTo>
                    <a:pt x="799" y="127"/>
                    <a:pt x="775" y="150"/>
                    <a:pt x="746" y="150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Sľïďe">
              <a:extLst>
                <a:ext uri="{FF2B5EF4-FFF2-40B4-BE49-F238E27FC236}">
                  <a16:creationId xmlns:a16="http://schemas.microsoft.com/office/drawing/2014/main" id="{D3E6C7D1-2C8C-45E6-845D-D0CF2F58E410}"/>
                </a:ext>
              </a:extLst>
            </p:cNvPr>
            <p:cNvSpPr/>
            <p:nvPr/>
          </p:nvSpPr>
          <p:spPr bwMode="auto">
            <a:xfrm>
              <a:off x="4575944" y="2486130"/>
              <a:ext cx="319879" cy="76100"/>
            </a:xfrm>
            <a:custGeom>
              <a:avLst/>
              <a:gdLst>
                <a:gd name="T0" fmla="*/ 765 w 837"/>
                <a:gd name="T1" fmla="*/ 169 h 188"/>
                <a:gd name="T2" fmla="*/ 765 w 837"/>
                <a:gd name="T3" fmla="*/ 150 h 188"/>
                <a:gd name="T4" fmla="*/ 72 w 837"/>
                <a:gd name="T5" fmla="*/ 150 h 188"/>
                <a:gd name="T6" fmla="*/ 48 w 837"/>
                <a:gd name="T7" fmla="*/ 140 h 188"/>
                <a:gd name="T8" fmla="*/ 38 w 837"/>
                <a:gd name="T9" fmla="*/ 117 h 188"/>
                <a:gd name="T10" fmla="*/ 61 w 837"/>
                <a:gd name="T11" fmla="*/ 61 h 188"/>
                <a:gd name="T12" fmla="*/ 117 w 837"/>
                <a:gd name="T13" fmla="*/ 38 h 188"/>
                <a:gd name="T14" fmla="*/ 720 w 837"/>
                <a:gd name="T15" fmla="*/ 38 h 188"/>
                <a:gd name="T16" fmla="*/ 776 w 837"/>
                <a:gd name="T17" fmla="*/ 61 h 188"/>
                <a:gd name="T18" fmla="*/ 799 w 837"/>
                <a:gd name="T19" fmla="*/ 117 h 188"/>
                <a:gd name="T20" fmla="*/ 789 w 837"/>
                <a:gd name="T21" fmla="*/ 140 h 188"/>
                <a:gd name="T22" fmla="*/ 765 w 837"/>
                <a:gd name="T23" fmla="*/ 150 h 188"/>
                <a:gd name="T24" fmla="*/ 765 w 837"/>
                <a:gd name="T25" fmla="*/ 169 h 188"/>
                <a:gd name="T26" fmla="*/ 765 w 837"/>
                <a:gd name="T27" fmla="*/ 188 h 188"/>
                <a:gd name="T28" fmla="*/ 816 w 837"/>
                <a:gd name="T29" fmla="*/ 167 h 188"/>
                <a:gd name="T30" fmla="*/ 837 w 837"/>
                <a:gd name="T31" fmla="*/ 117 h 188"/>
                <a:gd name="T32" fmla="*/ 802 w 837"/>
                <a:gd name="T33" fmla="*/ 34 h 188"/>
                <a:gd name="T34" fmla="*/ 720 w 837"/>
                <a:gd name="T35" fmla="*/ 0 h 188"/>
                <a:gd name="T36" fmla="*/ 117 w 837"/>
                <a:gd name="T37" fmla="*/ 0 h 188"/>
                <a:gd name="T38" fmla="*/ 34 w 837"/>
                <a:gd name="T39" fmla="*/ 34 h 188"/>
                <a:gd name="T40" fmla="*/ 0 w 837"/>
                <a:gd name="T41" fmla="*/ 117 h 188"/>
                <a:gd name="T42" fmla="*/ 21 w 837"/>
                <a:gd name="T43" fmla="*/ 167 h 188"/>
                <a:gd name="T44" fmla="*/ 72 w 837"/>
                <a:gd name="T45" fmla="*/ 188 h 188"/>
                <a:gd name="T46" fmla="*/ 765 w 837"/>
                <a:gd name="T47" fmla="*/ 188 h 188"/>
                <a:gd name="T48" fmla="*/ 765 w 837"/>
                <a:gd name="T49" fmla="*/ 16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37" h="188">
                  <a:moveTo>
                    <a:pt x="765" y="169"/>
                  </a:moveTo>
                  <a:cubicBezTo>
                    <a:pt x="765" y="150"/>
                    <a:pt x="765" y="150"/>
                    <a:pt x="765" y="150"/>
                  </a:cubicBezTo>
                  <a:cubicBezTo>
                    <a:pt x="72" y="150"/>
                    <a:pt x="72" y="150"/>
                    <a:pt x="72" y="150"/>
                  </a:cubicBezTo>
                  <a:cubicBezTo>
                    <a:pt x="62" y="150"/>
                    <a:pt x="54" y="146"/>
                    <a:pt x="48" y="140"/>
                  </a:cubicBezTo>
                  <a:cubicBezTo>
                    <a:pt x="42" y="134"/>
                    <a:pt x="38" y="126"/>
                    <a:pt x="38" y="117"/>
                  </a:cubicBezTo>
                  <a:cubicBezTo>
                    <a:pt x="38" y="95"/>
                    <a:pt x="47" y="75"/>
                    <a:pt x="61" y="61"/>
                  </a:cubicBezTo>
                  <a:cubicBezTo>
                    <a:pt x="75" y="47"/>
                    <a:pt x="95" y="38"/>
                    <a:pt x="117" y="38"/>
                  </a:cubicBezTo>
                  <a:cubicBezTo>
                    <a:pt x="720" y="38"/>
                    <a:pt x="720" y="38"/>
                    <a:pt x="720" y="38"/>
                  </a:cubicBezTo>
                  <a:cubicBezTo>
                    <a:pt x="742" y="38"/>
                    <a:pt x="762" y="47"/>
                    <a:pt x="776" y="61"/>
                  </a:cubicBezTo>
                  <a:cubicBezTo>
                    <a:pt x="790" y="75"/>
                    <a:pt x="799" y="95"/>
                    <a:pt x="799" y="117"/>
                  </a:cubicBezTo>
                  <a:cubicBezTo>
                    <a:pt x="799" y="126"/>
                    <a:pt x="795" y="134"/>
                    <a:pt x="789" y="140"/>
                  </a:cubicBezTo>
                  <a:cubicBezTo>
                    <a:pt x="783" y="146"/>
                    <a:pt x="775" y="150"/>
                    <a:pt x="765" y="150"/>
                  </a:cubicBezTo>
                  <a:cubicBezTo>
                    <a:pt x="765" y="169"/>
                    <a:pt x="765" y="169"/>
                    <a:pt x="765" y="169"/>
                  </a:cubicBezTo>
                  <a:cubicBezTo>
                    <a:pt x="765" y="188"/>
                    <a:pt x="765" y="188"/>
                    <a:pt x="765" y="188"/>
                  </a:cubicBezTo>
                  <a:cubicBezTo>
                    <a:pt x="785" y="188"/>
                    <a:pt x="803" y="180"/>
                    <a:pt x="816" y="167"/>
                  </a:cubicBezTo>
                  <a:cubicBezTo>
                    <a:pt x="829" y="154"/>
                    <a:pt x="837" y="136"/>
                    <a:pt x="837" y="117"/>
                  </a:cubicBezTo>
                  <a:cubicBezTo>
                    <a:pt x="837" y="85"/>
                    <a:pt x="823" y="55"/>
                    <a:pt x="802" y="34"/>
                  </a:cubicBezTo>
                  <a:cubicBezTo>
                    <a:pt x="782" y="13"/>
                    <a:pt x="752" y="0"/>
                    <a:pt x="72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85" y="0"/>
                    <a:pt x="55" y="13"/>
                    <a:pt x="34" y="34"/>
                  </a:cubicBezTo>
                  <a:cubicBezTo>
                    <a:pt x="13" y="55"/>
                    <a:pt x="0" y="85"/>
                    <a:pt x="0" y="117"/>
                  </a:cubicBezTo>
                  <a:cubicBezTo>
                    <a:pt x="0" y="136"/>
                    <a:pt x="8" y="154"/>
                    <a:pt x="21" y="167"/>
                  </a:cubicBezTo>
                  <a:cubicBezTo>
                    <a:pt x="34" y="180"/>
                    <a:pt x="52" y="188"/>
                    <a:pt x="72" y="188"/>
                  </a:cubicBezTo>
                  <a:cubicBezTo>
                    <a:pt x="765" y="188"/>
                    <a:pt x="765" y="188"/>
                    <a:pt x="765" y="188"/>
                  </a:cubicBezTo>
                  <a:lnTo>
                    <a:pt x="765" y="169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şliďê">
              <a:extLst>
                <a:ext uri="{FF2B5EF4-FFF2-40B4-BE49-F238E27FC236}">
                  <a16:creationId xmlns:a16="http://schemas.microsoft.com/office/drawing/2014/main" id="{878971D3-E596-4E73-A424-1BE50E29EFE9}"/>
                </a:ext>
              </a:extLst>
            </p:cNvPr>
            <p:cNvSpPr/>
            <p:nvPr/>
          </p:nvSpPr>
          <p:spPr bwMode="auto">
            <a:xfrm>
              <a:off x="4714680" y="2348639"/>
              <a:ext cx="16357" cy="16626"/>
            </a:xfrm>
            <a:prstGeom prst="ellipse">
              <a:avLst/>
            </a:pr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ṩļiḍé">
              <a:extLst>
                <a:ext uri="{FF2B5EF4-FFF2-40B4-BE49-F238E27FC236}">
                  <a16:creationId xmlns:a16="http://schemas.microsoft.com/office/drawing/2014/main" id="{7DC50C50-74BA-4D90-BF05-F2BBFE89D487}"/>
                </a:ext>
              </a:extLst>
            </p:cNvPr>
            <p:cNvSpPr/>
            <p:nvPr/>
          </p:nvSpPr>
          <p:spPr bwMode="auto">
            <a:xfrm>
              <a:off x="4675906" y="2390206"/>
              <a:ext cx="15752" cy="16626"/>
            </a:xfrm>
            <a:prstGeom prst="ellipse">
              <a:avLst/>
            </a:pr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ïŝľídê">
              <a:extLst>
                <a:ext uri="{FF2B5EF4-FFF2-40B4-BE49-F238E27FC236}">
                  <a16:creationId xmlns:a16="http://schemas.microsoft.com/office/drawing/2014/main" id="{D4AFB8FE-307F-48A5-8B15-2D9F130EF23C}"/>
                </a:ext>
              </a:extLst>
            </p:cNvPr>
            <p:cNvSpPr/>
            <p:nvPr/>
          </p:nvSpPr>
          <p:spPr bwMode="auto">
            <a:xfrm>
              <a:off x="4680753" y="2441365"/>
              <a:ext cx="15752" cy="16626"/>
            </a:xfrm>
            <a:prstGeom prst="ellipse">
              <a:avLst/>
            </a:pr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îšlíḍe">
              <a:extLst>
                <a:ext uri="{FF2B5EF4-FFF2-40B4-BE49-F238E27FC236}">
                  <a16:creationId xmlns:a16="http://schemas.microsoft.com/office/drawing/2014/main" id="{73E550FF-D6AF-4AF6-A62F-E54114261097}"/>
                </a:ext>
              </a:extLst>
            </p:cNvPr>
            <p:cNvSpPr/>
            <p:nvPr/>
          </p:nvSpPr>
          <p:spPr bwMode="auto">
            <a:xfrm>
              <a:off x="4714680" y="2401717"/>
              <a:ext cx="16357" cy="16626"/>
            </a:xfrm>
            <a:prstGeom prst="ellipse">
              <a:avLst/>
            </a:pr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ïṥḷîḑé">
              <a:extLst>
                <a:ext uri="{FF2B5EF4-FFF2-40B4-BE49-F238E27FC236}">
                  <a16:creationId xmlns:a16="http://schemas.microsoft.com/office/drawing/2014/main" id="{392D07C7-6A28-497A-BE85-82DAEE358FBF}"/>
                </a:ext>
              </a:extLst>
            </p:cNvPr>
            <p:cNvSpPr/>
            <p:nvPr/>
          </p:nvSpPr>
          <p:spPr bwMode="auto">
            <a:xfrm>
              <a:off x="4720132" y="2456713"/>
              <a:ext cx="15146" cy="16626"/>
            </a:xfrm>
            <a:prstGeom prst="ellipse">
              <a:avLst/>
            </a:pr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ṧļïḍe">
              <a:extLst>
                <a:ext uri="{FF2B5EF4-FFF2-40B4-BE49-F238E27FC236}">
                  <a16:creationId xmlns:a16="http://schemas.microsoft.com/office/drawing/2014/main" id="{49300A56-0B7A-44A7-B368-BD428F1F1ECE}"/>
                </a:ext>
              </a:extLst>
            </p:cNvPr>
            <p:cNvSpPr/>
            <p:nvPr/>
          </p:nvSpPr>
          <p:spPr bwMode="auto">
            <a:xfrm>
              <a:off x="4761328" y="2433052"/>
              <a:ext cx="15752" cy="16626"/>
            </a:xfrm>
            <a:prstGeom prst="ellipse">
              <a:avLst/>
            </a:pr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ŝ1íďe">
              <a:extLst>
                <a:ext uri="{FF2B5EF4-FFF2-40B4-BE49-F238E27FC236}">
                  <a16:creationId xmlns:a16="http://schemas.microsoft.com/office/drawing/2014/main" id="{82FA0FEF-2D50-43EA-AD08-BF0971875EF6}"/>
                </a:ext>
              </a:extLst>
            </p:cNvPr>
            <p:cNvSpPr/>
            <p:nvPr/>
          </p:nvSpPr>
          <p:spPr bwMode="auto">
            <a:xfrm>
              <a:off x="4790409" y="2390206"/>
              <a:ext cx="16357" cy="16626"/>
            </a:xfrm>
            <a:prstGeom prst="ellipse">
              <a:avLst/>
            </a:pr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îšḻîḋe">
              <a:extLst>
                <a:ext uri="{FF2B5EF4-FFF2-40B4-BE49-F238E27FC236}">
                  <a16:creationId xmlns:a16="http://schemas.microsoft.com/office/drawing/2014/main" id="{73F8C499-D0B1-4168-9FCA-514185841C73}"/>
                </a:ext>
              </a:extLst>
            </p:cNvPr>
            <p:cNvSpPr/>
            <p:nvPr/>
          </p:nvSpPr>
          <p:spPr bwMode="auto">
            <a:xfrm>
              <a:off x="4761328" y="2360150"/>
              <a:ext cx="15752" cy="17266"/>
            </a:xfrm>
            <a:prstGeom prst="ellipse">
              <a:avLst/>
            </a:pr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íš1íḋe">
              <a:extLst>
                <a:ext uri="{FF2B5EF4-FFF2-40B4-BE49-F238E27FC236}">
                  <a16:creationId xmlns:a16="http://schemas.microsoft.com/office/drawing/2014/main" id="{D166244C-17F0-4361-AACA-00CFC40BC2D8}"/>
                </a:ext>
              </a:extLst>
            </p:cNvPr>
            <p:cNvSpPr/>
            <p:nvPr/>
          </p:nvSpPr>
          <p:spPr bwMode="auto">
            <a:xfrm>
              <a:off x="4790409" y="2460550"/>
              <a:ext cx="16357" cy="17266"/>
            </a:xfrm>
            <a:prstGeom prst="ellipse">
              <a:avLst/>
            </a:pr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ïṩļiḋè">
              <a:extLst>
                <a:ext uri="{FF2B5EF4-FFF2-40B4-BE49-F238E27FC236}">
                  <a16:creationId xmlns:a16="http://schemas.microsoft.com/office/drawing/2014/main" id="{EEF996E4-2409-499B-B27F-0143A4E24235}"/>
                </a:ext>
              </a:extLst>
            </p:cNvPr>
            <p:cNvSpPr/>
            <p:nvPr/>
          </p:nvSpPr>
          <p:spPr bwMode="auto">
            <a:xfrm>
              <a:off x="4606237" y="2738729"/>
              <a:ext cx="260507" cy="27498"/>
            </a:xfrm>
            <a:custGeom>
              <a:avLst/>
              <a:gdLst>
                <a:gd name="T0" fmla="*/ 682 w 682"/>
                <a:gd name="T1" fmla="*/ 0 h 68"/>
                <a:gd name="T2" fmla="*/ 594 w 682"/>
                <a:gd name="T3" fmla="*/ 68 h 68"/>
                <a:gd name="T4" fmla="*/ 89 w 682"/>
                <a:gd name="T5" fmla="*/ 68 h 68"/>
                <a:gd name="T6" fmla="*/ 0 w 682"/>
                <a:gd name="T7" fmla="*/ 0 h 68"/>
                <a:gd name="T8" fmla="*/ 682 w 682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2" h="68">
                  <a:moveTo>
                    <a:pt x="682" y="0"/>
                  </a:moveTo>
                  <a:cubicBezTo>
                    <a:pt x="672" y="40"/>
                    <a:pt x="635" y="68"/>
                    <a:pt x="594" y="68"/>
                  </a:cubicBezTo>
                  <a:cubicBezTo>
                    <a:pt x="89" y="68"/>
                    <a:pt x="89" y="68"/>
                    <a:pt x="89" y="68"/>
                  </a:cubicBezTo>
                  <a:cubicBezTo>
                    <a:pt x="47" y="68"/>
                    <a:pt x="11" y="40"/>
                    <a:pt x="0" y="0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sḻïḑé">
              <a:extLst>
                <a:ext uri="{FF2B5EF4-FFF2-40B4-BE49-F238E27FC236}">
                  <a16:creationId xmlns:a16="http://schemas.microsoft.com/office/drawing/2014/main" id="{F1F9D00E-159F-4DD9-90CB-C0D8E74A46F3}"/>
                </a:ext>
              </a:extLst>
            </p:cNvPr>
            <p:cNvSpPr/>
            <p:nvPr/>
          </p:nvSpPr>
          <p:spPr bwMode="auto">
            <a:xfrm>
              <a:off x="4598360" y="2731056"/>
              <a:ext cx="275653" cy="42846"/>
            </a:xfrm>
            <a:custGeom>
              <a:avLst/>
              <a:gdLst>
                <a:gd name="T0" fmla="*/ 702 w 722"/>
                <a:gd name="T1" fmla="*/ 19 h 106"/>
                <a:gd name="T2" fmla="*/ 684 w 722"/>
                <a:gd name="T3" fmla="*/ 14 h 106"/>
                <a:gd name="T4" fmla="*/ 614 w 722"/>
                <a:gd name="T5" fmla="*/ 68 h 106"/>
                <a:gd name="T6" fmla="*/ 109 w 722"/>
                <a:gd name="T7" fmla="*/ 68 h 106"/>
                <a:gd name="T8" fmla="*/ 38 w 722"/>
                <a:gd name="T9" fmla="*/ 14 h 106"/>
                <a:gd name="T10" fmla="*/ 20 w 722"/>
                <a:gd name="T11" fmla="*/ 19 h 106"/>
                <a:gd name="T12" fmla="*/ 20 w 722"/>
                <a:gd name="T13" fmla="*/ 38 h 106"/>
                <a:gd name="T14" fmla="*/ 702 w 722"/>
                <a:gd name="T15" fmla="*/ 38 h 106"/>
                <a:gd name="T16" fmla="*/ 702 w 722"/>
                <a:gd name="T17" fmla="*/ 19 h 106"/>
                <a:gd name="T18" fmla="*/ 684 w 722"/>
                <a:gd name="T19" fmla="*/ 14 h 106"/>
                <a:gd name="T20" fmla="*/ 702 w 722"/>
                <a:gd name="T21" fmla="*/ 19 h 106"/>
                <a:gd name="T22" fmla="*/ 702 w 722"/>
                <a:gd name="T23" fmla="*/ 0 h 106"/>
                <a:gd name="T24" fmla="*/ 20 w 722"/>
                <a:gd name="T25" fmla="*/ 0 h 106"/>
                <a:gd name="T26" fmla="*/ 5 w 722"/>
                <a:gd name="T27" fmla="*/ 7 h 106"/>
                <a:gd name="T28" fmla="*/ 2 w 722"/>
                <a:gd name="T29" fmla="*/ 24 h 106"/>
                <a:gd name="T30" fmla="*/ 109 w 722"/>
                <a:gd name="T31" fmla="*/ 106 h 106"/>
                <a:gd name="T32" fmla="*/ 614 w 722"/>
                <a:gd name="T33" fmla="*/ 106 h 106"/>
                <a:gd name="T34" fmla="*/ 720 w 722"/>
                <a:gd name="T35" fmla="*/ 24 h 106"/>
                <a:gd name="T36" fmla="*/ 717 w 722"/>
                <a:gd name="T37" fmla="*/ 7 h 106"/>
                <a:gd name="T38" fmla="*/ 702 w 722"/>
                <a:gd name="T39" fmla="*/ 0 h 106"/>
                <a:gd name="T40" fmla="*/ 702 w 722"/>
                <a:gd name="T41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2" h="106">
                  <a:moveTo>
                    <a:pt x="702" y="19"/>
                  </a:moveTo>
                  <a:cubicBezTo>
                    <a:pt x="684" y="14"/>
                    <a:pt x="684" y="14"/>
                    <a:pt x="684" y="14"/>
                  </a:cubicBezTo>
                  <a:cubicBezTo>
                    <a:pt x="676" y="46"/>
                    <a:pt x="647" y="68"/>
                    <a:pt x="614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76" y="68"/>
                    <a:pt x="47" y="46"/>
                    <a:pt x="38" y="14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702" y="38"/>
                    <a:pt x="702" y="38"/>
                    <a:pt x="702" y="38"/>
                  </a:cubicBezTo>
                  <a:cubicBezTo>
                    <a:pt x="702" y="19"/>
                    <a:pt x="702" y="19"/>
                    <a:pt x="702" y="19"/>
                  </a:cubicBezTo>
                  <a:cubicBezTo>
                    <a:pt x="684" y="14"/>
                    <a:pt x="684" y="14"/>
                    <a:pt x="684" y="14"/>
                  </a:cubicBezTo>
                  <a:cubicBezTo>
                    <a:pt x="702" y="19"/>
                    <a:pt x="702" y="19"/>
                    <a:pt x="702" y="19"/>
                  </a:cubicBezTo>
                  <a:cubicBezTo>
                    <a:pt x="702" y="0"/>
                    <a:pt x="702" y="0"/>
                    <a:pt x="70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4" y="0"/>
                    <a:pt x="9" y="3"/>
                    <a:pt x="5" y="7"/>
                  </a:cubicBezTo>
                  <a:cubicBezTo>
                    <a:pt x="2" y="12"/>
                    <a:pt x="0" y="18"/>
                    <a:pt x="2" y="24"/>
                  </a:cubicBezTo>
                  <a:cubicBezTo>
                    <a:pt x="15" y="72"/>
                    <a:pt x="59" y="106"/>
                    <a:pt x="109" y="106"/>
                  </a:cubicBezTo>
                  <a:cubicBezTo>
                    <a:pt x="614" y="106"/>
                    <a:pt x="614" y="106"/>
                    <a:pt x="614" y="106"/>
                  </a:cubicBezTo>
                  <a:cubicBezTo>
                    <a:pt x="664" y="106"/>
                    <a:pt x="708" y="72"/>
                    <a:pt x="720" y="24"/>
                  </a:cubicBezTo>
                  <a:cubicBezTo>
                    <a:pt x="722" y="18"/>
                    <a:pt x="721" y="12"/>
                    <a:pt x="717" y="7"/>
                  </a:cubicBezTo>
                  <a:cubicBezTo>
                    <a:pt x="714" y="3"/>
                    <a:pt x="708" y="0"/>
                    <a:pt x="702" y="0"/>
                  </a:cubicBezTo>
                  <a:lnTo>
                    <a:pt x="702" y="19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$líḋè">
              <a:extLst>
                <a:ext uri="{FF2B5EF4-FFF2-40B4-BE49-F238E27FC236}">
                  <a16:creationId xmlns:a16="http://schemas.microsoft.com/office/drawing/2014/main" id="{EB82F802-5516-4CDB-9D2A-B7C487D2212C}"/>
                </a:ext>
              </a:extLst>
            </p:cNvPr>
            <p:cNvSpPr/>
            <p:nvPr/>
          </p:nvSpPr>
          <p:spPr bwMode="auto">
            <a:xfrm>
              <a:off x="4511727" y="2845524"/>
              <a:ext cx="211435" cy="84413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s1iḓè">
              <a:extLst>
                <a:ext uri="{FF2B5EF4-FFF2-40B4-BE49-F238E27FC236}">
                  <a16:creationId xmlns:a16="http://schemas.microsoft.com/office/drawing/2014/main" id="{E9116D66-4FE6-412A-A596-7AEE23EB712C}"/>
                </a:ext>
              </a:extLst>
            </p:cNvPr>
            <p:cNvSpPr/>
            <p:nvPr/>
          </p:nvSpPr>
          <p:spPr bwMode="auto">
            <a:xfrm>
              <a:off x="4598966" y="2769424"/>
              <a:ext cx="163575" cy="761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ślîḋé">
              <a:extLst>
                <a:ext uri="{FF2B5EF4-FFF2-40B4-BE49-F238E27FC236}">
                  <a16:creationId xmlns:a16="http://schemas.microsoft.com/office/drawing/2014/main" id="{FADDD780-20FD-4B64-8317-01FD2EF1C7FB}"/>
                </a:ext>
              </a:extLst>
            </p:cNvPr>
            <p:cNvSpPr/>
            <p:nvPr/>
          </p:nvSpPr>
          <p:spPr bwMode="auto">
            <a:xfrm>
              <a:off x="4452354" y="2769424"/>
              <a:ext cx="587050" cy="76100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îşļîḓê">
              <a:extLst>
                <a:ext uri="{FF2B5EF4-FFF2-40B4-BE49-F238E27FC236}">
                  <a16:creationId xmlns:a16="http://schemas.microsoft.com/office/drawing/2014/main" id="{32871B2A-D0BF-4021-9AEC-92E23E124268}"/>
                </a:ext>
              </a:extLst>
            </p:cNvPr>
            <p:cNvSpPr/>
            <p:nvPr/>
          </p:nvSpPr>
          <p:spPr bwMode="auto">
            <a:xfrm>
              <a:off x="4445085" y="2761751"/>
              <a:ext cx="601590" cy="91447"/>
            </a:xfrm>
            <a:custGeom>
              <a:avLst/>
              <a:gdLst>
                <a:gd name="T0" fmla="*/ 981 w 993"/>
                <a:gd name="T1" fmla="*/ 131 h 143"/>
                <a:gd name="T2" fmla="*/ 981 w 993"/>
                <a:gd name="T3" fmla="*/ 119 h 143"/>
                <a:gd name="T4" fmla="*/ 24 w 993"/>
                <a:gd name="T5" fmla="*/ 119 h 143"/>
                <a:gd name="T6" fmla="*/ 24 w 993"/>
                <a:gd name="T7" fmla="*/ 24 h 143"/>
                <a:gd name="T8" fmla="*/ 969 w 993"/>
                <a:gd name="T9" fmla="*/ 24 h 143"/>
                <a:gd name="T10" fmla="*/ 969 w 993"/>
                <a:gd name="T11" fmla="*/ 131 h 143"/>
                <a:gd name="T12" fmla="*/ 981 w 993"/>
                <a:gd name="T13" fmla="*/ 131 h 143"/>
                <a:gd name="T14" fmla="*/ 981 w 993"/>
                <a:gd name="T15" fmla="*/ 119 h 143"/>
                <a:gd name="T16" fmla="*/ 981 w 993"/>
                <a:gd name="T17" fmla="*/ 131 h 143"/>
                <a:gd name="T18" fmla="*/ 993 w 993"/>
                <a:gd name="T19" fmla="*/ 131 h 143"/>
                <a:gd name="T20" fmla="*/ 993 w 993"/>
                <a:gd name="T21" fmla="*/ 0 h 143"/>
                <a:gd name="T22" fmla="*/ 0 w 993"/>
                <a:gd name="T23" fmla="*/ 0 h 143"/>
                <a:gd name="T24" fmla="*/ 0 w 993"/>
                <a:gd name="T25" fmla="*/ 143 h 143"/>
                <a:gd name="T26" fmla="*/ 993 w 993"/>
                <a:gd name="T27" fmla="*/ 143 h 143"/>
                <a:gd name="T28" fmla="*/ 993 w 993"/>
                <a:gd name="T29" fmla="*/ 131 h 143"/>
                <a:gd name="T30" fmla="*/ 981 w 993"/>
                <a:gd name="T31" fmla="*/ 13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3" h="143">
                  <a:moveTo>
                    <a:pt x="981" y="131"/>
                  </a:moveTo>
                  <a:lnTo>
                    <a:pt x="981" y="119"/>
                  </a:lnTo>
                  <a:lnTo>
                    <a:pt x="24" y="119"/>
                  </a:lnTo>
                  <a:lnTo>
                    <a:pt x="24" y="24"/>
                  </a:lnTo>
                  <a:lnTo>
                    <a:pt x="969" y="24"/>
                  </a:lnTo>
                  <a:lnTo>
                    <a:pt x="969" y="131"/>
                  </a:lnTo>
                  <a:lnTo>
                    <a:pt x="981" y="131"/>
                  </a:lnTo>
                  <a:lnTo>
                    <a:pt x="981" y="119"/>
                  </a:lnTo>
                  <a:lnTo>
                    <a:pt x="981" y="131"/>
                  </a:lnTo>
                  <a:lnTo>
                    <a:pt x="993" y="131"/>
                  </a:lnTo>
                  <a:lnTo>
                    <a:pt x="993" y="0"/>
                  </a:lnTo>
                  <a:lnTo>
                    <a:pt x="0" y="0"/>
                  </a:lnTo>
                  <a:lnTo>
                    <a:pt x="0" y="143"/>
                  </a:lnTo>
                  <a:lnTo>
                    <a:pt x="993" y="143"/>
                  </a:lnTo>
                  <a:lnTo>
                    <a:pt x="993" y="131"/>
                  </a:lnTo>
                  <a:lnTo>
                    <a:pt x="981" y="131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îsľïḋê">
              <a:extLst>
                <a:ext uri="{FF2B5EF4-FFF2-40B4-BE49-F238E27FC236}">
                  <a16:creationId xmlns:a16="http://schemas.microsoft.com/office/drawing/2014/main" id="{8D766537-2C01-46DF-A286-9F19E25644B5}"/>
                </a:ext>
              </a:extLst>
            </p:cNvPr>
            <p:cNvSpPr/>
            <p:nvPr/>
          </p:nvSpPr>
          <p:spPr bwMode="auto">
            <a:xfrm>
              <a:off x="4591697" y="2761751"/>
              <a:ext cx="14540" cy="91447"/>
            </a:xfrm>
            <a:custGeom>
              <a:avLst/>
              <a:gdLst>
                <a:gd name="T0" fmla="*/ 0 w 38"/>
                <a:gd name="T1" fmla="*/ 19 h 227"/>
                <a:gd name="T2" fmla="*/ 0 w 38"/>
                <a:gd name="T3" fmla="*/ 209 h 227"/>
                <a:gd name="T4" fmla="*/ 19 w 38"/>
                <a:gd name="T5" fmla="*/ 227 h 227"/>
                <a:gd name="T6" fmla="*/ 38 w 38"/>
                <a:gd name="T7" fmla="*/ 209 h 227"/>
                <a:gd name="T8" fmla="*/ 38 w 38"/>
                <a:gd name="T9" fmla="*/ 19 h 227"/>
                <a:gd name="T10" fmla="*/ 19 w 38"/>
                <a:gd name="T11" fmla="*/ 0 h 227"/>
                <a:gd name="T12" fmla="*/ 0 w 38"/>
                <a:gd name="T13" fmla="*/ 1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7">
                  <a:moveTo>
                    <a:pt x="0" y="19"/>
                  </a:moveTo>
                  <a:cubicBezTo>
                    <a:pt x="0" y="209"/>
                    <a:pt x="0" y="209"/>
                    <a:pt x="0" y="209"/>
                  </a:cubicBezTo>
                  <a:cubicBezTo>
                    <a:pt x="0" y="219"/>
                    <a:pt x="9" y="227"/>
                    <a:pt x="19" y="227"/>
                  </a:cubicBezTo>
                  <a:cubicBezTo>
                    <a:pt x="30" y="227"/>
                    <a:pt x="38" y="219"/>
                    <a:pt x="38" y="20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9"/>
                    <a:pt x="30" y="0"/>
                    <a:pt x="19" y="0"/>
                  </a:cubicBezTo>
                  <a:cubicBezTo>
                    <a:pt x="9" y="0"/>
                    <a:pt x="0" y="9"/>
                    <a:pt x="0" y="19"/>
                  </a:cubicBezTo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iŝľíḓe">
              <a:extLst>
                <a:ext uri="{FF2B5EF4-FFF2-40B4-BE49-F238E27FC236}">
                  <a16:creationId xmlns:a16="http://schemas.microsoft.com/office/drawing/2014/main" id="{941BC301-BEB9-4DBC-A291-9CA4D113EAB5}"/>
                </a:ext>
              </a:extLst>
            </p:cNvPr>
            <p:cNvSpPr/>
            <p:nvPr/>
          </p:nvSpPr>
          <p:spPr bwMode="auto">
            <a:xfrm>
              <a:off x="4755876" y="2761751"/>
              <a:ext cx="13934" cy="91447"/>
            </a:xfrm>
            <a:custGeom>
              <a:avLst/>
              <a:gdLst>
                <a:gd name="T0" fmla="*/ 0 w 37"/>
                <a:gd name="T1" fmla="*/ 19 h 227"/>
                <a:gd name="T2" fmla="*/ 0 w 37"/>
                <a:gd name="T3" fmla="*/ 209 h 227"/>
                <a:gd name="T4" fmla="*/ 18 w 37"/>
                <a:gd name="T5" fmla="*/ 227 h 227"/>
                <a:gd name="T6" fmla="*/ 37 w 37"/>
                <a:gd name="T7" fmla="*/ 209 h 227"/>
                <a:gd name="T8" fmla="*/ 37 w 37"/>
                <a:gd name="T9" fmla="*/ 19 h 227"/>
                <a:gd name="T10" fmla="*/ 18 w 37"/>
                <a:gd name="T11" fmla="*/ 0 h 227"/>
                <a:gd name="T12" fmla="*/ 0 w 37"/>
                <a:gd name="T13" fmla="*/ 1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7">
                  <a:moveTo>
                    <a:pt x="0" y="19"/>
                  </a:moveTo>
                  <a:cubicBezTo>
                    <a:pt x="0" y="209"/>
                    <a:pt x="0" y="209"/>
                    <a:pt x="0" y="209"/>
                  </a:cubicBezTo>
                  <a:cubicBezTo>
                    <a:pt x="0" y="219"/>
                    <a:pt x="8" y="227"/>
                    <a:pt x="18" y="227"/>
                  </a:cubicBezTo>
                  <a:cubicBezTo>
                    <a:pt x="29" y="227"/>
                    <a:pt x="37" y="219"/>
                    <a:pt x="37" y="20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îşļîḓe">
              <a:extLst>
                <a:ext uri="{FF2B5EF4-FFF2-40B4-BE49-F238E27FC236}">
                  <a16:creationId xmlns:a16="http://schemas.microsoft.com/office/drawing/2014/main" id="{59B5C9AA-2390-4A63-85B2-791290596109}"/>
                </a:ext>
              </a:extLst>
            </p:cNvPr>
            <p:cNvSpPr/>
            <p:nvPr/>
          </p:nvSpPr>
          <p:spPr bwMode="auto">
            <a:xfrm>
              <a:off x="4378444" y="2834014"/>
              <a:ext cx="716698" cy="118307"/>
            </a:xfrm>
            <a:custGeom>
              <a:avLst/>
              <a:gdLst>
                <a:gd name="T0" fmla="*/ 1166 w 1183"/>
                <a:gd name="T1" fmla="*/ 167 h 185"/>
                <a:gd name="T2" fmla="*/ 1166 w 1183"/>
                <a:gd name="T3" fmla="*/ 150 h 185"/>
                <a:gd name="T4" fmla="*/ 35 w 1183"/>
                <a:gd name="T5" fmla="*/ 150 h 185"/>
                <a:gd name="T6" fmla="*/ 35 w 1183"/>
                <a:gd name="T7" fmla="*/ 36 h 185"/>
                <a:gd name="T8" fmla="*/ 1148 w 1183"/>
                <a:gd name="T9" fmla="*/ 36 h 185"/>
                <a:gd name="T10" fmla="*/ 1148 w 1183"/>
                <a:gd name="T11" fmla="*/ 167 h 185"/>
                <a:gd name="T12" fmla="*/ 1166 w 1183"/>
                <a:gd name="T13" fmla="*/ 167 h 185"/>
                <a:gd name="T14" fmla="*/ 1166 w 1183"/>
                <a:gd name="T15" fmla="*/ 150 h 185"/>
                <a:gd name="T16" fmla="*/ 1166 w 1183"/>
                <a:gd name="T17" fmla="*/ 167 h 185"/>
                <a:gd name="T18" fmla="*/ 1183 w 1183"/>
                <a:gd name="T19" fmla="*/ 167 h 185"/>
                <a:gd name="T20" fmla="*/ 1183 w 1183"/>
                <a:gd name="T21" fmla="*/ 0 h 185"/>
                <a:gd name="T22" fmla="*/ 0 w 1183"/>
                <a:gd name="T23" fmla="*/ 0 h 185"/>
                <a:gd name="T24" fmla="*/ 0 w 1183"/>
                <a:gd name="T25" fmla="*/ 185 h 185"/>
                <a:gd name="T26" fmla="*/ 1183 w 1183"/>
                <a:gd name="T27" fmla="*/ 185 h 185"/>
                <a:gd name="T28" fmla="*/ 1183 w 1183"/>
                <a:gd name="T29" fmla="*/ 167 h 185"/>
                <a:gd name="T30" fmla="*/ 1166 w 1183"/>
                <a:gd name="T31" fmla="*/ 16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3" h="185">
                  <a:moveTo>
                    <a:pt x="1166" y="167"/>
                  </a:moveTo>
                  <a:lnTo>
                    <a:pt x="1166" y="150"/>
                  </a:lnTo>
                  <a:lnTo>
                    <a:pt x="35" y="150"/>
                  </a:lnTo>
                  <a:lnTo>
                    <a:pt x="35" y="36"/>
                  </a:lnTo>
                  <a:lnTo>
                    <a:pt x="1148" y="36"/>
                  </a:lnTo>
                  <a:lnTo>
                    <a:pt x="1148" y="167"/>
                  </a:lnTo>
                  <a:lnTo>
                    <a:pt x="1166" y="167"/>
                  </a:lnTo>
                  <a:lnTo>
                    <a:pt x="1166" y="150"/>
                  </a:lnTo>
                  <a:lnTo>
                    <a:pt x="1166" y="167"/>
                  </a:lnTo>
                  <a:lnTo>
                    <a:pt x="1183" y="167"/>
                  </a:lnTo>
                  <a:lnTo>
                    <a:pt x="1183" y="0"/>
                  </a:lnTo>
                  <a:lnTo>
                    <a:pt x="0" y="0"/>
                  </a:lnTo>
                  <a:lnTo>
                    <a:pt x="0" y="185"/>
                  </a:lnTo>
                  <a:lnTo>
                    <a:pt x="1183" y="185"/>
                  </a:lnTo>
                  <a:lnTo>
                    <a:pt x="1183" y="167"/>
                  </a:lnTo>
                  <a:lnTo>
                    <a:pt x="1166" y="167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ïšḷiďe">
              <a:extLst>
                <a:ext uri="{FF2B5EF4-FFF2-40B4-BE49-F238E27FC236}">
                  <a16:creationId xmlns:a16="http://schemas.microsoft.com/office/drawing/2014/main" id="{41F2AAF6-BA47-4BD0-94DF-AAD97FC6884F}"/>
                </a:ext>
              </a:extLst>
            </p:cNvPr>
            <p:cNvSpPr/>
            <p:nvPr/>
          </p:nvSpPr>
          <p:spPr bwMode="auto">
            <a:xfrm>
              <a:off x="4504456" y="2837851"/>
              <a:ext cx="14540" cy="110632"/>
            </a:xfrm>
            <a:custGeom>
              <a:avLst/>
              <a:gdLst>
                <a:gd name="T0" fmla="*/ 0 w 38"/>
                <a:gd name="T1" fmla="*/ 19 h 274"/>
                <a:gd name="T2" fmla="*/ 0 w 38"/>
                <a:gd name="T3" fmla="*/ 255 h 274"/>
                <a:gd name="T4" fmla="*/ 19 w 38"/>
                <a:gd name="T5" fmla="*/ 274 h 274"/>
                <a:gd name="T6" fmla="*/ 38 w 38"/>
                <a:gd name="T7" fmla="*/ 255 h 274"/>
                <a:gd name="T8" fmla="*/ 38 w 38"/>
                <a:gd name="T9" fmla="*/ 19 h 274"/>
                <a:gd name="T10" fmla="*/ 19 w 38"/>
                <a:gd name="T11" fmla="*/ 0 h 274"/>
                <a:gd name="T12" fmla="*/ 0 w 38"/>
                <a:gd name="T13" fmla="*/ 1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74">
                  <a:moveTo>
                    <a:pt x="0" y="19"/>
                  </a:moveTo>
                  <a:cubicBezTo>
                    <a:pt x="0" y="255"/>
                    <a:pt x="0" y="255"/>
                    <a:pt x="0" y="255"/>
                  </a:cubicBezTo>
                  <a:cubicBezTo>
                    <a:pt x="0" y="265"/>
                    <a:pt x="9" y="274"/>
                    <a:pt x="19" y="274"/>
                  </a:cubicBezTo>
                  <a:cubicBezTo>
                    <a:pt x="30" y="274"/>
                    <a:pt x="38" y="265"/>
                    <a:pt x="38" y="255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30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iṡḷiḋé">
              <a:extLst>
                <a:ext uri="{FF2B5EF4-FFF2-40B4-BE49-F238E27FC236}">
                  <a16:creationId xmlns:a16="http://schemas.microsoft.com/office/drawing/2014/main" id="{433BD764-48C0-49DE-A279-54348F12CAA6}"/>
                </a:ext>
              </a:extLst>
            </p:cNvPr>
            <p:cNvSpPr/>
            <p:nvPr/>
          </p:nvSpPr>
          <p:spPr bwMode="auto">
            <a:xfrm>
              <a:off x="4716497" y="2841048"/>
              <a:ext cx="13934" cy="107435"/>
            </a:xfrm>
            <a:custGeom>
              <a:avLst/>
              <a:gdLst>
                <a:gd name="T0" fmla="*/ 0 w 37"/>
                <a:gd name="T1" fmla="*/ 18 h 267"/>
                <a:gd name="T2" fmla="*/ 0 w 37"/>
                <a:gd name="T3" fmla="*/ 248 h 267"/>
                <a:gd name="T4" fmla="*/ 18 w 37"/>
                <a:gd name="T5" fmla="*/ 267 h 267"/>
                <a:gd name="T6" fmla="*/ 37 w 37"/>
                <a:gd name="T7" fmla="*/ 248 h 267"/>
                <a:gd name="T8" fmla="*/ 37 w 37"/>
                <a:gd name="T9" fmla="*/ 18 h 267"/>
                <a:gd name="T10" fmla="*/ 18 w 37"/>
                <a:gd name="T11" fmla="*/ 0 h 267"/>
                <a:gd name="T12" fmla="*/ 0 w 37"/>
                <a:gd name="T13" fmla="*/ 18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67">
                  <a:moveTo>
                    <a:pt x="0" y="18"/>
                  </a:moveTo>
                  <a:cubicBezTo>
                    <a:pt x="0" y="248"/>
                    <a:pt x="0" y="248"/>
                    <a:pt x="0" y="248"/>
                  </a:cubicBezTo>
                  <a:cubicBezTo>
                    <a:pt x="0" y="258"/>
                    <a:pt x="8" y="267"/>
                    <a:pt x="18" y="267"/>
                  </a:cubicBezTo>
                  <a:cubicBezTo>
                    <a:pt x="29" y="267"/>
                    <a:pt x="37" y="258"/>
                    <a:pt x="37" y="24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8"/>
                    <a:pt x="29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śľíḓe">
              <a:extLst>
                <a:ext uri="{FF2B5EF4-FFF2-40B4-BE49-F238E27FC236}">
                  <a16:creationId xmlns:a16="http://schemas.microsoft.com/office/drawing/2014/main" id="{ED06B141-2C7F-4D3D-B7D8-1F947ECAEE30}"/>
                </a:ext>
              </a:extLst>
            </p:cNvPr>
            <p:cNvSpPr/>
            <p:nvPr/>
          </p:nvSpPr>
          <p:spPr bwMode="auto">
            <a:xfrm>
              <a:off x="4560798" y="2877499"/>
              <a:ext cx="13934" cy="30695"/>
            </a:xfrm>
            <a:prstGeom prst="rect">
              <a:avLst/>
            </a:pr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Sḻíḓê">
              <a:extLst>
                <a:ext uri="{FF2B5EF4-FFF2-40B4-BE49-F238E27FC236}">
                  <a16:creationId xmlns:a16="http://schemas.microsoft.com/office/drawing/2014/main" id="{0EEC45C5-3204-4E94-BC14-67FA85465FDF}"/>
                </a:ext>
              </a:extLst>
            </p:cNvPr>
            <p:cNvSpPr/>
            <p:nvPr/>
          </p:nvSpPr>
          <p:spPr bwMode="auto">
            <a:xfrm>
              <a:off x="4560798" y="2877499"/>
              <a:ext cx="13934" cy="30695"/>
            </a:xfrm>
            <a:custGeom>
              <a:avLst/>
              <a:gdLst>
                <a:gd name="T0" fmla="*/ 0 w 23"/>
                <a:gd name="T1" fmla="*/ 0 h 48"/>
                <a:gd name="T2" fmla="*/ 0 w 23"/>
                <a:gd name="T3" fmla="*/ 48 h 48"/>
                <a:gd name="T4" fmla="*/ 23 w 23"/>
                <a:gd name="T5" fmla="*/ 48 h 48"/>
                <a:gd name="T6" fmla="*/ 23 w 23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48">
                  <a:moveTo>
                    <a:pt x="0" y="0"/>
                  </a:moveTo>
                  <a:lnTo>
                    <a:pt x="0" y="48"/>
                  </a:lnTo>
                  <a:lnTo>
                    <a:pt x="23" y="48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išļiďè">
              <a:extLst>
                <a:ext uri="{FF2B5EF4-FFF2-40B4-BE49-F238E27FC236}">
                  <a16:creationId xmlns:a16="http://schemas.microsoft.com/office/drawing/2014/main" id="{F6430D0A-917E-47B8-B5C2-21E7F038CF5E}"/>
                </a:ext>
              </a:extLst>
            </p:cNvPr>
            <p:cNvSpPr/>
            <p:nvPr/>
          </p:nvSpPr>
          <p:spPr bwMode="auto">
            <a:xfrm>
              <a:off x="4600783" y="2877499"/>
              <a:ext cx="14540" cy="30695"/>
            </a:xfrm>
            <a:prstGeom prst="rect">
              <a:avLst/>
            </a:pr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šlíḑê">
              <a:extLst>
                <a:ext uri="{FF2B5EF4-FFF2-40B4-BE49-F238E27FC236}">
                  <a16:creationId xmlns:a16="http://schemas.microsoft.com/office/drawing/2014/main" id="{033AD698-73E1-438B-AE42-86131F29A2CF}"/>
                </a:ext>
              </a:extLst>
            </p:cNvPr>
            <p:cNvSpPr/>
            <p:nvPr/>
          </p:nvSpPr>
          <p:spPr bwMode="auto">
            <a:xfrm>
              <a:off x="4600783" y="2877499"/>
              <a:ext cx="14540" cy="30695"/>
            </a:xfrm>
            <a:custGeom>
              <a:avLst/>
              <a:gdLst>
                <a:gd name="T0" fmla="*/ 0 w 24"/>
                <a:gd name="T1" fmla="*/ 0 h 48"/>
                <a:gd name="T2" fmla="*/ 0 w 24"/>
                <a:gd name="T3" fmla="*/ 48 h 48"/>
                <a:gd name="T4" fmla="*/ 24 w 24"/>
                <a:gd name="T5" fmla="*/ 48 h 48"/>
                <a:gd name="T6" fmla="*/ 24 w 24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48">
                  <a:moveTo>
                    <a:pt x="0" y="0"/>
                  </a:moveTo>
                  <a:lnTo>
                    <a:pt x="0" y="48"/>
                  </a:lnTo>
                  <a:lnTo>
                    <a:pt x="24" y="48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iślíḑê">
              <a:extLst>
                <a:ext uri="{FF2B5EF4-FFF2-40B4-BE49-F238E27FC236}">
                  <a16:creationId xmlns:a16="http://schemas.microsoft.com/office/drawing/2014/main" id="{A9ABFA12-3235-45FC-8D50-D28884D3FF15}"/>
                </a:ext>
              </a:extLst>
            </p:cNvPr>
            <p:cNvSpPr/>
            <p:nvPr/>
          </p:nvSpPr>
          <p:spPr bwMode="auto">
            <a:xfrm>
              <a:off x="4369962" y="2933135"/>
              <a:ext cx="3378114" cy="81215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ïSļïḋè">
              <a:extLst>
                <a:ext uri="{FF2B5EF4-FFF2-40B4-BE49-F238E27FC236}">
                  <a16:creationId xmlns:a16="http://schemas.microsoft.com/office/drawing/2014/main" id="{969CA1AE-D700-46A1-AA59-8405CABD965D}"/>
                </a:ext>
              </a:extLst>
            </p:cNvPr>
            <p:cNvSpPr/>
            <p:nvPr/>
          </p:nvSpPr>
          <p:spPr bwMode="auto">
            <a:xfrm>
              <a:off x="4359057" y="2921623"/>
              <a:ext cx="3399923" cy="104238"/>
            </a:xfrm>
            <a:custGeom>
              <a:avLst/>
              <a:gdLst>
                <a:gd name="T0" fmla="*/ 5594 w 5612"/>
                <a:gd name="T1" fmla="*/ 145 h 163"/>
                <a:gd name="T2" fmla="*/ 5594 w 5612"/>
                <a:gd name="T3" fmla="*/ 127 h 163"/>
                <a:gd name="T4" fmla="*/ 36 w 5612"/>
                <a:gd name="T5" fmla="*/ 127 h 163"/>
                <a:gd name="T6" fmla="*/ 36 w 5612"/>
                <a:gd name="T7" fmla="*/ 35 h 163"/>
                <a:gd name="T8" fmla="*/ 5576 w 5612"/>
                <a:gd name="T9" fmla="*/ 35 h 163"/>
                <a:gd name="T10" fmla="*/ 5576 w 5612"/>
                <a:gd name="T11" fmla="*/ 145 h 163"/>
                <a:gd name="T12" fmla="*/ 5594 w 5612"/>
                <a:gd name="T13" fmla="*/ 145 h 163"/>
                <a:gd name="T14" fmla="*/ 5594 w 5612"/>
                <a:gd name="T15" fmla="*/ 127 h 163"/>
                <a:gd name="T16" fmla="*/ 5594 w 5612"/>
                <a:gd name="T17" fmla="*/ 145 h 163"/>
                <a:gd name="T18" fmla="*/ 5612 w 5612"/>
                <a:gd name="T19" fmla="*/ 145 h 163"/>
                <a:gd name="T20" fmla="*/ 5612 w 5612"/>
                <a:gd name="T21" fmla="*/ 0 h 163"/>
                <a:gd name="T22" fmla="*/ 0 w 5612"/>
                <a:gd name="T23" fmla="*/ 0 h 163"/>
                <a:gd name="T24" fmla="*/ 0 w 5612"/>
                <a:gd name="T25" fmla="*/ 163 h 163"/>
                <a:gd name="T26" fmla="*/ 5612 w 5612"/>
                <a:gd name="T27" fmla="*/ 163 h 163"/>
                <a:gd name="T28" fmla="*/ 5612 w 5612"/>
                <a:gd name="T29" fmla="*/ 145 h 163"/>
                <a:gd name="T30" fmla="*/ 5594 w 5612"/>
                <a:gd name="T31" fmla="*/ 14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12" h="163">
                  <a:moveTo>
                    <a:pt x="5594" y="145"/>
                  </a:moveTo>
                  <a:lnTo>
                    <a:pt x="5594" y="127"/>
                  </a:lnTo>
                  <a:lnTo>
                    <a:pt x="36" y="127"/>
                  </a:lnTo>
                  <a:lnTo>
                    <a:pt x="36" y="35"/>
                  </a:lnTo>
                  <a:lnTo>
                    <a:pt x="5576" y="35"/>
                  </a:lnTo>
                  <a:lnTo>
                    <a:pt x="5576" y="145"/>
                  </a:lnTo>
                  <a:lnTo>
                    <a:pt x="5594" y="145"/>
                  </a:lnTo>
                  <a:lnTo>
                    <a:pt x="5594" y="127"/>
                  </a:lnTo>
                  <a:lnTo>
                    <a:pt x="5594" y="145"/>
                  </a:lnTo>
                  <a:lnTo>
                    <a:pt x="5612" y="145"/>
                  </a:lnTo>
                  <a:lnTo>
                    <a:pt x="5612" y="0"/>
                  </a:lnTo>
                  <a:lnTo>
                    <a:pt x="0" y="0"/>
                  </a:lnTo>
                  <a:lnTo>
                    <a:pt x="0" y="163"/>
                  </a:lnTo>
                  <a:lnTo>
                    <a:pt x="5612" y="163"/>
                  </a:lnTo>
                  <a:lnTo>
                    <a:pt x="5612" y="145"/>
                  </a:lnTo>
                  <a:lnTo>
                    <a:pt x="5594" y="145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ïṡ1íďé">
              <a:extLst>
                <a:ext uri="{FF2B5EF4-FFF2-40B4-BE49-F238E27FC236}">
                  <a16:creationId xmlns:a16="http://schemas.microsoft.com/office/drawing/2014/main" id="{4C781CD7-B88A-4D51-BCA7-7D1B52CD04D2}"/>
                </a:ext>
              </a:extLst>
            </p:cNvPr>
            <p:cNvSpPr/>
            <p:nvPr/>
          </p:nvSpPr>
          <p:spPr bwMode="auto">
            <a:xfrm>
              <a:off x="4499004" y="3059754"/>
              <a:ext cx="982052" cy="180337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iŝ1ïdê">
              <a:extLst>
                <a:ext uri="{FF2B5EF4-FFF2-40B4-BE49-F238E27FC236}">
                  <a16:creationId xmlns:a16="http://schemas.microsoft.com/office/drawing/2014/main" id="{9F244C5A-2C8C-450B-8FB1-00F405EB6818}"/>
                </a:ext>
              </a:extLst>
            </p:cNvPr>
            <p:cNvSpPr/>
            <p:nvPr/>
          </p:nvSpPr>
          <p:spPr bwMode="auto">
            <a:xfrm>
              <a:off x="4488099" y="3048243"/>
              <a:ext cx="1004468" cy="203358"/>
            </a:xfrm>
            <a:custGeom>
              <a:avLst/>
              <a:gdLst>
                <a:gd name="T0" fmla="*/ 29 w 2629"/>
                <a:gd name="T1" fmla="*/ 29 h 504"/>
                <a:gd name="T2" fmla="*/ 29 w 2629"/>
                <a:gd name="T3" fmla="*/ 57 h 504"/>
                <a:gd name="T4" fmla="*/ 2572 w 2629"/>
                <a:gd name="T5" fmla="*/ 57 h 504"/>
                <a:gd name="T6" fmla="*/ 2572 w 2629"/>
                <a:gd name="T7" fmla="*/ 447 h 504"/>
                <a:gd name="T8" fmla="*/ 57 w 2629"/>
                <a:gd name="T9" fmla="*/ 447 h 504"/>
                <a:gd name="T10" fmla="*/ 57 w 2629"/>
                <a:gd name="T11" fmla="*/ 29 h 504"/>
                <a:gd name="T12" fmla="*/ 29 w 2629"/>
                <a:gd name="T13" fmla="*/ 29 h 504"/>
                <a:gd name="T14" fmla="*/ 29 w 2629"/>
                <a:gd name="T15" fmla="*/ 57 h 504"/>
                <a:gd name="T16" fmla="*/ 29 w 2629"/>
                <a:gd name="T17" fmla="*/ 29 h 504"/>
                <a:gd name="T18" fmla="*/ 0 w 2629"/>
                <a:gd name="T19" fmla="*/ 29 h 504"/>
                <a:gd name="T20" fmla="*/ 0 w 2629"/>
                <a:gd name="T21" fmla="*/ 476 h 504"/>
                <a:gd name="T22" fmla="*/ 9 w 2629"/>
                <a:gd name="T23" fmla="*/ 496 h 504"/>
                <a:gd name="T24" fmla="*/ 29 w 2629"/>
                <a:gd name="T25" fmla="*/ 504 h 504"/>
                <a:gd name="T26" fmla="*/ 2600 w 2629"/>
                <a:gd name="T27" fmla="*/ 504 h 504"/>
                <a:gd name="T28" fmla="*/ 2620 w 2629"/>
                <a:gd name="T29" fmla="*/ 496 h 504"/>
                <a:gd name="T30" fmla="*/ 2629 w 2629"/>
                <a:gd name="T31" fmla="*/ 476 h 504"/>
                <a:gd name="T32" fmla="*/ 2629 w 2629"/>
                <a:gd name="T33" fmla="*/ 29 h 504"/>
                <a:gd name="T34" fmla="*/ 2620 w 2629"/>
                <a:gd name="T35" fmla="*/ 9 h 504"/>
                <a:gd name="T36" fmla="*/ 2600 w 2629"/>
                <a:gd name="T37" fmla="*/ 0 h 504"/>
                <a:gd name="T38" fmla="*/ 29 w 2629"/>
                <a:gd name="T39" fmla="*/ 0 h 504"/>
                <a:gd name="T40" fmla="*/ 9 w 2629"/>
                <a:gd name="T41" fmla="*/ 9 h 504"/>
                <a:gd name="T42" fmla="*/ 0 w 2629"/>
                <a:gd name="T43" fmla="*/ 29 h 504"/>
                <a:gd name="T44" fmla="*/ 29 w 2629"/>
                <a:gd name="T45" fmla="*/ 29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29" h="504">
                  <a:moveTo>
                    <a:pt x="29" y="29"/>
                  </a:moveTo>
                  <a:cubicBezTo>
                    <a:pt x="29" y="57"/>
                    <a:pt x="29" y="57"/>
                    <a:pt x="29" y="57"/>
                  </a:cubicBezTo>
                  <a:cubicBezTo>
                    <a:pt x="2572" y="57"/>
                    <a:pt x="2572" y="57"/>
                    <a:pt x="2572" y="57"/>
                  </a:cubicBezTo>
                  <a:cubicBezTo>
                    <a:pt x="2572" y="447"/>
                    <a:pt x="2572" y="447"/>
                    <a:pt x="2572" y="447"/>
                  </a:cubicBezTo>
                  <a:cubicBezTo>
                    <a:pt x="57" y="447"/>
                    <a:pt x="57" y="447"/>
                    <a:pt x="57" y="447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476"/>
                    <a:pt x="0" y="476"/>
                    <a:pt x="0" y="476"/>
                  </a:cubicBezTo>
                  <a:cubicBezTo>
                    <a:pt x="0" y="483"/>
                    <a:pt x="3" y="490"/>
                    <a:pt x="9" y="496"/>
                  </a:cubicBezTo>
                  <a:cubicBezTo>
                    <a:pt x="14" y="501"/>
                    <a:pt x="21" y="504"/>
                    <a:pt x="29" y="504"/>
                  </a:cubicBezTo>
                  <a:cubicBezTo>
                    <a:pt x="2600" y="504"/>
                    <a:pt x="2600" y="504"/>
                    <a:pt x="2600" y="504"/>
                  </a:cubicBezTo>
                  <a:cubicBezTo>
                    <a:pt x="2608" y="504"/>
                    <a:pt x="2615" y="501"/>
                    <a:pt x="2620" y="496"/>
                  </a:cubicBezTo>
                  <a:cubicBezTo>
                    <a:pt x="2626" y="490"/>
                    <a:pt x="2629" y="483"/>
                    <a:pt x="2629" y="476"/>
                  </a:cubicBezTo>
                  <a:cubicBezTo>
                    <a:pt x="2629" y="29"/>
                    <a:pt x="2629" y="29"/>
                    <a:pt x="2629" y="29"/>
                  </a:cubicBezTo>
                  <a:cubicBezTo>
                    <a:pt x="2629" y="21"/>
                    <a:pt x="2626" y="14"/>
                    <a:pt x="2620" y="9"/>
                  </a:cubicBezTo>
                  <a:cubicBezTo>
                    <a:pt x="2615" y="3"/>
                    <a:pt x="2608" y="0"/>
                    <a:pt x="260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1" y="0"/>
                    <a:pt x="14" y="3"/>
                    <a:pt x="9" y="9"/>
                  </a:cubicBezTo>
                  <a:cubicBezTo>
                    <a:pt x="3" y="14"/>
                    <a:pt x="0" y="21"/>
                    <a:pt x="0" y="29"/>
                  </a:cubicBezTo>
                  <a:lnTo>
                    <a:pt x="29" y="29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íşľídè">
              <a:extLst>
                <a:ext uri="{FF2B5EF4-FFF2-40B4-BE49-F238E27FC236}">
                  <a16:creationId xmlns:a16="http://schemas.microsoft.com/office/drawing/2014/main" id="{099CAD5E-62DA-415D-844B-15C6753DC262}"/>
                </a:ext>
              </a:extLst>
            </p:cNvPr>
            <p:cNvSpPr/>
            <p:nvPr/>
          </p:nvSpPr>
          <p:spPr bwMode="auto">
            <a:xfrm>
              <a:off x="5567689" y="3059754"/>
              <a:ext cx="982659" cy="180337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íṣḷídé">
              <a:extLst>
                <a:ext uri="{FF2B5EF4-FFF2-40B4-BE49-F238E27FC236}">
                  <a16:creationId xmlns:a16="http://schemas.microsoft.com/office/drawing/2014/main" id="{937B103F-2CFE-41D7-8A73-4A31CCC077ED}"/>
                </a:ext>
              </a:extLst>
            </p:cNvPr>
            <p:cNvSpPr/>
            <p:nvPr/>
          </p:nvSpPr>
          <p:spPr bwMode="auto">
            <a:xfrm>
              <a:off x="5556785" y="3048243"/>
              <a:ext cx="1004468" cy="203358"/>
            </a:xfrm>
            <a:custGeom>
              <a:avLst/>
              <a:gdLst>
                <a:gd name="T0" fmla="*/ 28 w 2628"/>
                <a:gd name="T1" fmla="*/ 29 h 504"/>
                <a:gd name="T2" fmla="*/ 28 w 2628"/>
                <a:gd name="T3" fmla="*/ 57 h 504"/>
                <a:gd name="T4" fmla="*/ 2572 w 2628"/>
                <a:gd name="T5" fmla="*/ 57 h 504"/>
                <a:gd name="T6" fmla="*/ 2572 w 2628"/>
                <a:gd name="T7" fmla="*/ 447 h 504"/>
                <a:gd name="T8" fmla="*/ 57 w 2628"/>
                <a:gd name="T9" fmla="*/ 447 h 504"/>
                <a:gd name="T10" fmla="*/ 57 w 2628"/>
                <a:gd name="T11" fmla="*/ 29 h 504"/>
                <a:gd name="T12" fmla="*/ 28 w 2628"/>
                <a:gd name="T13" fmla="*/ 29 h 504"/>
                <a:gd name="T14" fmla="*/ 28 w 2628"/>
                <a:gd name="T15" fmla="*/ 57 h 504"/>
                <a:gd name="T16" fmla="*/ 28 w 2628"/>
                <a:gd name="T17" fmla="*/ 29 h 504"/>
                <a:gd name="T18" fmla="*/ 0 w 2628"/>
                <a:gd name="T19" fmla="*/ 29 h 504"/>
                <a:gd name="T20" fmla="*/ 0 w 2628"/>
                <a:gd name="T21" fmla="*/ 476 h 504"/>
                <a:gd name="T22" fmla="*/ 8 w 2628"/>
                <a:gd name="T23" fmla="*/ 496 h 504"/>
                <a:gd name="T24" fmla="*/ 28 w 2628"/>
                <a:gd name="T25" fmla="*/ 504 h 504"/>
                <a:gd name="T26" fmla="*/ 2600 w 2628"/>
                <a:gd name="T27" fmla="*/ 504 h 504"/>
                <a:gd name="T28" fmla="*/ 2620 w 2628"/>
                <a:gd name="T29" fmla="*/ 496 h 504"/>
                <a:gd name="T30" fmla="*/ 2628 w 2628"/>
                <a:gd name="T31" fmla="*/ 476 h 504"/>
                <a:gd name="T32" fmla="*/ 2628 w 2628"/>
                <a:gd name="T33" fmla="*/ 29 h 504"/>
                <a:gd name="T34" fmla="*/ 2620 w 2628"/>
                <a:gd name="T35" fmla="*/ 9 h 504"/>
                <a:gd name="T36" fmla="*/ 2600 w 2628"/>
                <a:gd name="T37" fmla="*/ 0 h 504"/>
                <a:gd name="T38" fmla="*/ 28 w 2628"/>
                <a:gd name="T39" fmla="*/ 0 h 504"/>
                <a:gd name="T40" fmla="*/ 8 w 2628"/>
                <a:gd name="T41" fmla="*/ 9 h 504"/>
                <a:gd name="T42" fmla="*/ 0 w 2628"/>
                <a:gd name="T43" fmla="*/ 29 h 504"/>
                <a:gd name="T44" fmla="*/ 28 w 2628"/>
                <a:gd name="T45" fmla="*/ 29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28" h="504">
                  <a:moveTo>
                    <a:pt x="28" y="29"/>
                  </a:moveTo>
                  <a:cubicBezTo>
                    <a:pt x="28" y="57"/>
                    <a:pt x="28" y="57"/>
                    <a:pt x="28" y="57"/>
                  </a:cubicBezTo>
                  <a:cubicBezTo>
                    <a:pt x="2572" y="57"/>
                    <a:pt x="2572" y="57"/>
                    <a:pt x="2572" y="57"/>
                  </a:cubicBezTo>
                  <a:cubicBezTo>
                    <a:pt x="2572" y="447"/>
                    <a:pt x="2572" y="447"/>
                    <a:pt x="2572" y="447"/>
                  </a:cubicBezTo>
                  <a:cubicBezTo>
                    <a:pt x="57" y="447"/>
                    <a:pt x="57" y="447"/>
                    <a:pt x="57" y="447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476"/>
                    <a:pt x="0" y="476"/>
                    <a:pt x="0" y="476"/>
                  </a:cubicBezTo>
                  <a:cubicBezTo>
                    <a:pt x="0" y="483"/>
                    <a:pt x="3" y="490"/>
                    <a:pt x="8" y="496"/>
                  </a:cubicBezTo>
                  <a:cubicBezTo>
                    <a:pt x="14" y="501"/>
                    <a:pt x="21" y="504"/>
                    <a:pt x="28" y="504"/>
                  </a:cubicBezTo>
                  <a:cubicBezTo>
                    <a:pt x="2600" y="504"/>
                    <a:pt x="2600" y="504"/>
                    <a:pt x="2600" y="504"/>
                  </a:cubicBezTo>
                  <a:cubicBezTo>
                    <a:pt x="2608" y="504"/>
                    <a:pt x="2615" y="501"/>
                    <a:pt x="2620" y="496"/>
                  </a:cubicBezTo>
                  <a:cubicBezTo>
                    <a:pt x="2625" y="490"/>
                    <a:pt x="2628" y="483"/>
                    <a:pt x="2628" y="476"/>
                  </a:cubicBezTo>
                  <a:cubicBezTo>
                    <a:pt x="2628" y="29"/>
                    <a:pt x="2628" y="29"/>
                    <a:pt x="2628" y="29"/>
                  </a:cubicBezTo>
                  <a:cubicBezTo>
                    <a:pt x="2628" y="21"/>
                    <a:pt x="2625" y="14"/>
                    <a:pt x="2620" y="9"/>
                  </a:cubicBezTo>
                  <a:cubicBezTo>
                    <a:pt x="2615" y="3"/>
                    <a:pt x="2608" y="0"/>
                    <a:pt x="260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4" y="3"/>
                    <a:pt x="8" y="9"/>
                  </a:cubicBezTo>
                  <a:cubicBezTo>
                    <a:pt x="3" y="14"/>
                    <a:pt x="0" y="21"/>
                    <a:pt x="0" y="29"/>
                  </a:cubicBezTo>
                  <a:lnTo>
                    <a:pt x="28" y="29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ïṩľïḋê">
              <a:extLst>
                <a:ext uri="{FF2B5EF4-FFF2-40B4-BE49-F238E27FC236}">
                  <a16:creationId xmlns:a16="http://schemas.microsoft.com/office/drawing/2014/main" id="{B76D2D6D-2230-4269-9CDA-65F38C41F7C3}"/>
                </a:ext>
              </a:extLst>
            </p:cNvPr>
            <p:cNvSpPr/>
            <p:nvPr/>
          </p:nvSpPr>
          <p:spPr bwMode="auto">
            <a:xfrm>
              <a:off x="6636981" y="3059754"/>
              <a:ext cx="982659" cy="180337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íśļiḍé">
              <a:extLst>
                <a:ext uri="{FF2B5EF4-FFF2-40B4-BE49-F238E27FC236}">
                  <a16:creationId xmlns:a16="http://schemas.microsoft.com/office/drawing/2014/main" id="{E96DB0EA-D8CD-4713-A594-F0E5C324F489}"/>
                </a:ext>
              </a:extLst>
            </p:cNvPr>
            <p:cNvSpPr/>
            <p:nvPr/>
          </p:nvSpPr>
          <p:spPr bwMode="auto">
            <a:xfrm>
              <a:off x="6626077" y="3048243"/>
              <a:ext cx="1003863" cy="203358"/>
            </a:xfrm>
            <a:custGeom>
              <a:avLst/>
              <a:gdLst>
                <a:gd name="T0" fmla="*/ 28 w 2628"/>
                <a:gd name="T1" fmla="*/ 29 h 504"/>
                <a:gd name="T2" fmla="*/ 28 w 2628"/>
                <a:gd name="T3" fmla="*/ 57 h 504"/>
                <a:gd name="T4" fmla="*/ 2571 w 2628"/>
                <a:gd name="T5" fmla="*/ 57 h 504"/>
                <a:gd name="T6" fmla="*/ 2571 w 2628"/>
                <a:gd name="T7" fmla="*/ 447 h 504"/>
                <a:gd name="T8" fmla="*/ 56 w 2628"/>
                <a:gd name="T9" fmla="*/ 447 h 504"/>
                <a:gd name="T10" fmla="*/ 56 w 2628"/>
                <a:gd name="T11" fmla="*/ 29 h 504"/>
                <a:gd name="T12" fmla="*/ 28 w 2628"/>
                <a:gd name="T13" fmla="*/ 29 h 504"/>
                <a:gd name="T14" fmla="*/ 28 w 2628"/>
                <a:gd name="T15" fmla="*/ 57 h 504"/>
                <a:gd name="T16" fmla="*/ 28 w 2628"/>
                <a:gd name="T17" fmla="*/ 29 h 504"/>
                <a:gd name="T18" fmla="*/ 0 w 2628"/>
                <a:gd name="T19" fmla="*/ 29 h 504"/>
                <a:gd name="T20" fmla="*/ 0 w 2628"/>
                <a:gd name="T21" fmla="*/ 476 h 504"/>
                <a:gd name="T22" fmla="*/ 8 w 2628"/>
                <a:gd name="T23" fmla="*/ 496 h 504"/>
                <a:gd name="T24" fmla="*/ 28 w 2628"/>
                <a:gd name="T25" fmla="*/ 504 h 504"/>
                <a:gd name="T26" fmla="*/ 2600 w 2628"/>
                <a:gd name="T27" fmla="*/ 504 h 504"/>
                <a:gd name="T28" fmla="*/ 2620 w 2628"/>
                <a:gd name="T29" fmla="*/ 496 h 504"/>
                <a:gd name="T30" fmla="*/ 2628 w 2628"/>
                <a:gd name="T31" fmla="*/ 476 h 504"/>
                <a:gd name="T32" fmla="*/ 2628 w 2628"/>
                <a:gd name="T33" fmla="*/ 29 h 504"/>
                <a:gd name="T34" fmla="*/ 2620 w 2628"/>
                <a:gd name="T35" fmla="*/ 9 h 504"/>
                <a:gd name="T36" fmla="*/ 2600 w 2628"/>
                <a:gd name="T37" fmla="*/ 0 h 504"/>
                <a:gd name="T38" fmla="*/ 28 w 2628"/>
                <a:gd name="T39" fmla="*/ 0 h 504"/>
                <a:gd name="T40" fmla="*/ 8 w 2628"/>
                <a:gd name="T41" fmla="*/ 9 h 504"/>
                <a:gd name="T42" fmla="*/ 0 w 2628"/>
                <a:gd name="T43" fmla="*/ 29 h 504"/>
                <a:gd name="T44" fmla="*/ 28 w 2628"/>
                <a:gd name="T45" fmla="*/ 29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28" h="504">
                  <a:moveTo>
                    <a:pt x="28" y="29"/>
                  </a:moveTo>
                  <a:cubicBezTo>
                    <a:pt x="28" y="57"/>
                    <a:pt x="28" y="57"/>
                    <a:pt x="28" y="57"/>
                  </a:cubicBezTo>
                  <a:cubicBezTo>
                    <a:pt x="2571" y="57"/>
                    <a:pt x="2571" y="57"/>
                    <a:pt x="2571" y="57"/>
                  </a:cubicBezTo>
                  <a:cubicBezTo>
                    <a:pt x="2571" y="447"/>
                    <a:pt x="2571" y="447"/>
                    <a:pt x="2571" y="447"/>
                  </a:cubicBezTo>
                  <a:cubicBezTo>
                    <a:pt x="56" y="447"/>
                    <a:pt x="56" y="447"/>
                    <a:pt x="56" y="447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476"/>
                    <a:pt x="0" y="476"/>
                    <a:pt x="0" y="476"/>
                  </a:cubicBezTo>
                  <a:cubicBezTo>
                    <a:pt x="0" y="483"/>
                    <a:pt x="3" y="490"/>
                    <a:pt x="8" y="496"/>
                  </a:cubicBezTo>
                  <a:cubicBezTo>
                    <a:pt x="13" y="501"/>
                    <a:pt x="21" y="504"/>
                    <a:pt x="28" y="504"/>
                  </a:cubicBezTo>
                  <a:cubicBezTo>
                    <a:pt x="2600" y="504"/>
                    <a:pt x="2600" y="504"/>
                    <a:pt x="2600" y="504"/>
                  </a:cubicBezTo>
                  <a:cubicBezTo>
                    <a:pt x="2607" y="504"/>
                    <a:pt x="2614" y="501"/>
                    <a:pt x="2620" y="496"/>
                  </a:cubicBezTo>
                  <a:cubicBezTo>
                    <a:pt x="2625" y="490"/>
                    <a:pt x="2628" y="483"/>
                    <a:pt x="2628" y="476"/>
                  </a:cubicBezTo>
                  <a:cubicBezTo>
                    <a:pt x="2628" y="29"/>
                    <a:pt x="2628" y="29"/>
                    <a:pt x="2628" y="29"/>
                  </a:cubicBezTo>
                  <a:cubicBezTo>
                    <a:pt x="2628" y="21"/>
                    <a:pt x="2625" y="14"/>
                    <a:pt x="2620" y="9"/>
                  </a:cubicBezTo>
                  <a:cubicBezTo>
                    <a:pt x="2614" y="3"/>
                    <a:pt x="2607" y="0"/>
                    <a:pt x="260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3" y="3"/>
                    <a:pt x="8" y="9"/>
                  </a:cubicBezTo>
                  <a:cubicBezTo>
                    <a:pt x="3" y="14"/>
                    <a:pt x="0" y="21"/>
                    <a:pt x="0" y="29"/>
                  </a:cubicBezTo>
                  <a:lnTo>
                    <a:pt x="28" y="29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íŝ1îḋê">
              <a:extLst>
                <a:ext uri="{FF2B5EF4-FFF2-40B4-BE49-F238E27FC236}">
                  <a16:creationId xmlns:a16="http://schemas.microsoft.com/office/drawing/2014/main" id="{6EF41C2F-2D33-44C6-8997-C800D11E0F29}"/>
                </a:ext>
              </a:extLst>
            </p:cNvPr>
            <p:cNvSpPr/>
            <p:nvPr/>
          </p:nvSpPr>
          <p:spPr bwMode="auto">
            <a:xfrm>
              <a:off x="4944290" y="3096845"/>
              <a:ext cx="92086" cy="97842"/>
            </a:xfrm>
            <a:custGeom>
              <a:avLst/>
              <a:gdLst>
                <a:gd name="T0" fmla="*/ 222 w 242"/>
                <a:gd name="T1" fmla="*/ 121 h 242"/>
                <a:gd name="T2" fmla="*/ 202 w 242"/>
                <a:gd name="T3" fmla="*/ 121 h 242"/>
                <a:gd name="T4" fmla="*/ 178 w 242"/>
                <a:gd name="T5" fmla="*/ 178 h 242"/>
                <a:gd name="T6" fmla="*/ 121 w 242"/>
                <a:gd name="T7" fmla="*/ 202 h 242"/>
                <a:gd name="T8" fmla="*/ 63 w 242"/>
                <a:gd name="T9" fmla="*/ 178 h 242"/>
                <a:gd name="T10" fmla="*/ 39 w 242"/>
                <a:gd name="T11" fmla="*/ 121 h 242"/>
                <a:gd name="T12" fmla="*/ 63 w 242"/>
                <a:gd name="T13" fmla="*/ 63 h 242"/>
                <a:gd name="T14" fmla="*/ 121 w 242"/>
                <a:gd name="T15" fmla="*/ 40 h 242"/>
                <a:gd name="T16" fmla="*/ 178 w 242"/>
                <a:gd name="T17" fmla="*/ 63 h 242"/>
                <a:gd name="T18" fmla="*/ 202 w 242"/>
                <a:gd name="T19" fmla="*/ 121 h 242"/>
                <a:gd name="T20" fmla="*/ 222 w 242"/>
                <a:gd name="T21" fmla="*/ 121 h 242"/>
                <a:gd name="T22" fmla="*/ 241 w 242"/>
                <a:gd name="T23" fmla="*/ 121 h 242"/>
                <a:gd name="T24" fmla="*/ 206 w 242"/>
                <a:gd name="T25" fmla="*/ 35 h 242"/>
                <a:gd name="T26" fmla="*/ 121 w 242"/>
                <a:gd name="T27" fmla="*/ 0 h 242"/>
                <a:gd name="T28" fmla="*/ 35 w 242"/>
                <a:gd name="T29" fmla="*/ 35 h 242"/>
                <a:gd name="T30" fmla="*/ 0 w 242"/>
                <a:gd name="T31" fmla="*/ 121 h 242"/>
                <a:gd name="T32" fmla="*/ 35 w 242"/>
                <a:gd name="T33" fmla="*/ 206 h 242"/>
                <a:gd name="T34" fmla="*/ 121 w 242"/>
                <a:gd name="T35" fmla="*/ 242 h 242"/>
                <a:gd name="T36" fmla="*/ 206 w 242"/>
                <a:gd name="T37" fmla="*/ 206 h 242"/>
                <a:gd name="T38" fmla="*/ 241 w 242"/>
                <a:gd name="T39" fmla="*/ 121 h 242"/>
                <a:gd name="T40" fmla="*/ 222 w 242"/>
                <a:gd name="T41" fmla="*/ 12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42">
                  <a:moveTo>
                    <a:pt x="222" y="121"/>
                  </a:moveTo>
                  <a:cubicBezTo>
                    <a:pt x="202" y="121"/>
                    <a:pt x="202" y="121"/>
                    <a:pt x="202" y="121"/>
                  </a:cubicBezTo>
                  <a:cubicBezTo>
                    <a:pt x="202" y="143"/>
                    <a:pt x="193" y="164"/>
                    <a:pt x="178" y="178"/>
                  </a:cubicBezTo>
                  <a:cubicBezTo>
                    <a:pt x="163" y="193"/>
                    <a:pt x="143" y="202"/>
                    <a:pt x="121" y="202"/>
                  </a:cubicBezTo>
                  <a:cubicBezTo>
                    <a:pt x="98" y="202"/>
                    <a:pt x="78" y="193"/>
                    <a:pt x="63" y="178"/>
                  </a:cubicBezTo>
                  <a:cubicBezTo>
                    <a:pt x="48" y="164"/>
                    <a:pt x="39" y="143"/>
                    <a:pt x="39" y="121"/>
                  </a:cubicBezTo>
                  <a:cubicBezTo>
                    <a:pt x="39" y="98"/>
                    <a:pt x="48" y="78"/>
                    <a:pt x="63" y="63"/>
                  </a:cubicBezTo>
                  <a:cubicBezTo>
                    <a:pt x="78" y="49"/>
                    <a:pt x="98" y="40"/>
                    <a:pt x="121" y="40"/>
                  </a:cubicBezTo>
                  <a:cubicBezTo>
                    <a:pt x="143" y="40"/>
                    <a:pt x="163" y="49"/>
                    <a:pt x="178" y="63"/>
                  </a:cubicBezTo>
                  <a:cubicBezTo>
                    <a:pt x="193" y="78"/>
                    <a:pt x="202" y="98"/>
                    <a:pt x="202" y="121"/>
                  </a:cubicBezTo>
                  <a:cubicBezTo>
                    <a:pt x="222" y="121"/>
                    <a:pt x="222" y="121"/>
                    <a:pt x="222" y="121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42" y="88"/>
                    <a:pt x="228" y="57"/>
                    <a:pt x="206" y="35"/>
                  </a:cubicBezTo>
                  <a:cubicBezTo>
                    <a:pt x="184" y="14"/>
                    <a:pt x="154" y="0"/>
                    <a:pt x="121" y="0"/>
                  </a:cubicBezTo>
                  <a:cubicBezTo>
                    <a:pt x="87" y="0"/>
                    <a:pt x="57" y="14"/>
                    <a:pt x="35" y="35"/>
                  </a:cubicBezTo>
                  <a:cubicBezTo>
                    <a:pt x="13" y="57"/>
                    <a:pt x="0" y="88"/>
                    <a:pt x="0" y="121"/>
                  </a:cubicBezTo>
                  <a:cubicBezTo>
                    <a:pt x="0" y="154"/>
                    <a:pt x="13" y="185"/>
                    <a:pt x="35" y="206"/>
                  </a:cubicBezTo>
                  <a:cubicBezTo>
                    <a:pt x="57" y="228"/>
                    <a:pt x="87" y="242"/>
                    <a:pt x="121" y="242"/>
                  </a:cubicBezTo>
                  <a:cubicBezTo>
                    <a:pt x="154" y="242"/>
                    <a:pt x="184" y="228"/>
                    <a:pt x="206" y="206"/>
                  </a:cubicBezTo>
                  <a:cubicBezTo>
                    <a:pt x="228" y="185"/>
                    <a:pt x="242" y="154"/>
                    <a:pt x="241" y="121"/>
                  </a:cubicBezTo>
                  <a:lnTo>
                    <a:pt x="222" y="121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ïṩ1íďé">
              <a:extLst>
                <a:ext uri="{FF2B5EF4-FFF2-40B4-BE49-F238E27FC236}">
                  <a16:creationId xmlns:a16="http://schemas.microsoft.com/office/drawing/2014/main" id="{E94065F5-9EBE-4C0B-A9A8-5D1E53009AD7}"/>
                </a:ext>
              </a:extLst>
            </p:cNvPr>
            <p:cNvSpPr/>
            <p:nvPr/>
          </p:nvSpPr>
          <p:spPr bwMode="auto">
            <a:xfrm>
              <a:off x="6029333" y="3096845"/>
              <a:ext cx="92693" cy="97842"/>
            </a:xfrm>
            <a:custGeom>
              <a:avLst/>
              <a:gdLst>
                <a:gd name="T0" fmla="*/ 222 w 242"/>
                <a:gd name="T1" fmla="*/ 121 h 242"/>
                <a:gd name="T2" fmla="*/ 202 w 242"/>
                <a:gd name="T3" fmla="*/ 121 h 242"/>
                <a:gd name="T4" fmla="*/ 178 w 242"/>
                <a:gd name="T5" fmla="*/ 178 h 242"/>
                <a:gd name="T6" fmla="*/ 121 w 242"/>
                <a:gd name="T7" fmla="*/ 202 h 242"/>
                <a:gd name="T8" fmla="*/ 63 w 242"/>
                <a:gd name="T9" fmla="*/ 178 h 242"/>
                <a:gd name="T10" fmla="*/ 40 w 242"/>
                <a:gd name="T11" fmla="*/ 121 h 242"/>
                <a:gd name="T12" fmla="*/ 63 w 242"/>
                <a:gd name="T13" fmla="*/ 63 h 242"/>
                <a:gd name="T14" fmla="*/ 121 w 242"/>
                <a:gd name="T15" fmla="*/ 40 h 242"/>
                <a:gd name="T16" fmla="*/ 178 w 242"/>
                <a:gd name="T17" fmla="*/ 63 h 242"/>
                <a:gd name="T18" fmla="*/ 202 w 242"/>
                <a:gd name="T19" fmla="*/ 121 h 242"/>
                <a:gd name="T20" fmla="*/ 222 w 242"/>
                <a:gd name="T21" fmla="*/ 121 h 242"/>
                <a:gd name="T22" fmla="*/ 242 w 242"/>
                <a:gd name="T23" fmla="*/ 121 h 242"/>
                <a:gd name="T24" fmla="*/ 206 w 242"/>
                <a:gd name="T25" fmla="*/ 35 h 242"/>
                <a:gd name="T26" fmla="*/ 121 w 242"/>
                <a:gd name="T27" fmla="*/ 0 h 242"/>
                <a:gd name="T28" fmla="*/ 35 w 242"/>
                <a:gd name="T29" fmla="*/ 35 h 242"/>
                <a:gd name="T30" fmla="*/ 0 w 242"/>
                <a:gd name="T31" fmla="*/ 121 h 242"/>
                <a:gd name="T32" fmla="*/ 35 w 242"/>
                <a:gd name="T33" fmla="*/ 206 h 242"/>
                <a:gd name="T34" fmla="*/ 121 w 242"/>
                <a:gd name="T35" fmla="*/ 242 h 242"/>
                <a:gd name="T36" fmla="*/ 206 w 242"/>
                <a:gd name="T37" fmla="*/ 206 h 242"/>
                <a:gd name="T38" fmla="*/ 242 w 242"/>
                <a:gd name="T39" fmla="*/ 121 h 242"/>
                <a:gd name="T40" fmla="*/ 222 w 242"/>
                <a:gd name="T41" fmla="*/ 12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42">
                  <a:moveTo>
                    <a:pt x="222" y="121"/>
                  </a:moveTo>
                  <a:cubicBezTo>
                    <a:pt x="202" y="121"/>
                    <a:pt x="202" y="121"/>
                    <a:pt x="202" y="121"/>
                  </a:cubicBezTo>
                  <a:cubicBezTo>
                    <a:pt x="202" y="143"/>
                    <a:pt x="193" y="164"/>
                    <a:pt x="178" y="178"/>
                  </a:cubicBezTo>
                  <a:cubicBezTo>
                    <a:pt x="164" y="193"/>
                    <a:pt x="143" y="202"/>
                    <a:pt x="121" y="202"/>
                  </a:cubicBezTo>
                  <a:cubicBezTo>
                    <a:pt x="98" y="202"/>
                    <a:pt x="78" y="193"/>
                    <a:pt x="63" y="178"/>
                  </a:cubicBezTo>
                  <a:cubicBezTo>
                    <a:pt x="49" y="164"/>
                    <a:pt x="40" y="143"/>
                    <a:pt x="40" y="121"/>
                  </a:cubicBezTo>
                  <a:cubicBezTo>
                    <a:pt x="40" y="98"/>
                    <a:pt x="49" y="78"/>
                    <a:pt x="63" y="63"/>
                  </a:cubicBezTo>
                  <a:cubicBezTo>
                    <a:pt x="78" y="49"/>
                    <a:pt x="98" y="40"/>
                    <a:pt x="121" y="40"/>
                  </a:cubicBezTo>
                  <a:cubicBezTo>
                    <a:pt x="143" y="40"/>
                    <a:pt x="164" y="49"/>
                    <a:pt x="178" y="63"/>
                  </a:cubicBezTo>
                  <a:cubicBezTo>
                    <a:pt x="193" y="78"/>
                    <a:pt x="202" y="98"/>
                    <a:pt x="202" y="121"/>
                  </a:cubicBezTo>
                  <a:cubicBezTo>
                    <a:pt x="222" y="121"/>
                    <a:pt x="222" y="121"/>
                    <a:pt x="222" y="121"/>
                  </a:cubicBezTo>
                  <a:cubicBezTo>
                    <a:pt x="242" y="121"/>
                    <a:pt x="242" y="121"/>
                    <a:pt x="242" y="121"/>
                  </a:cubicBezTo>
                  <a:cubicBezTo>
                    <a:pt x="242" y="88"/>
                    <a:pt x="228" y="57"/>
                    <a:pt x="206" y="35"/>
                  </a:cubicBezTo>
                  <a:cubicBezTo>
                    <a:pt x="185" y="14"/>
                    <a:pt x="154" y="0"/>
                    <a:pt x="121" y="0"/>
                  </a:cubicBezTo>
                  <a:cubicBezTo>
                    <a:pt x="88" y="0"/>
                    <a:pt x="57" y="14"/>
                    <a:pt x="35" y="35"/>
                  </a:cubicBezTo>
                  <a:cubicBezTo>
                    <a:pt x="14" y="57"/>
                    <a:pt x="0" y="88"/>
                    <a:pt x="0" y="121"/>
                  </a:cubicBezTo>
                  <a:cubicBezTo>
                    <a:pt x="0" y="154"/>
                    <a:pt x="14" y="185"/>
                    <a:pt x="35" y="206"/>
                  </a:cubicBezTo>
                  <a:cubicBezTo>
                    <a:pt x="57" y="228"/>
                    <a:pt x="88" y="242"/>
                    <a:pt x="121" y="242"/>
                  </a:cubicBezTo>
                  <a:cubicBezTo>
                    <a:pt x="154" y="242"/>
                    <a:pt x="185" y="228"/>
                    <a:pt x="206" y="206"/>
                  </a:cubicBezTo>
                  <a:cubicBezTo>
                    <a:pt x="228" y="185"/>
                    <a:pt x="242" y="154"/>
                    <a:pt x="242" y="121"/>
                  </a:cubicBezTo>
                  <a:lnTo>
                    <a:pt x="222" y="121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íṣḻiḍé">
              <a:extLst>
                <a:ext uri="{FF2B5EF4-FFF2-40B4-BE49-F238E27FC236}">
                  <a16:creationId xmlns:a16="http://schemas.microsoft.com/office/drawing/2014/main" id="{060396CA-AD80-4B57-8B69-182BC13A4027}"/>
                </a:ext>
              </a:extLst>
            </p:cNvPr>
            <p:cNvSpPr/>
            <p:nvPr/>
          </p:nvSpPr>
          <p:spPr bwMode="auto">
            <a:xfrm>
              <a:off x="7091961" y="3096845"/>
              <a:ext cx="92693" cy="97842"/>
            </a:xfrm>
            <a:custGeom>
              <a:avLst/>
              <a:gdLst>
                <a:gd name="T0" fmla="*/ 222 w 242"/>
                <a:gd name="T1" fmla="*/ 121 h 242"/>
                <a:gd name="T2" fmla="*/ 202 w 242"/>
                <a:gd name="T3" fmla="*/ 121 h 242"/>
                <a:gd name="T4" fmla="*/ 178 w 242"/>
                <a:gd name="T5" fmla="*/ 178 h 242"/>
                <a:gd name="T6" fmla="*/ 121 w 242"/>
                <a:gd name="T7" fmla="*/ 202 h 242"/>
                <a:gd name="T8" fmla="*/ 63 w 242"/>
                <a:gd name="T9" fmla="*/ 178 h 242"/>
                <a:gd name="T10" fmla="*/ 39 w 242"/>
                <a:gd name="T11" fmla="*/ 121 h 242"/>
                <a:gd name="T12" fmla="*/ 63 w 242"/>
                <a:gd name="T13" fmla="*/ 63 h 242"/>
                <a:gd name="T14" fmla="*/ 121 w 242"/>
                <a:gd name="T15" fmla="*/ 40 h 242"/>
                <a:gd name="T16" fmla="*/ 178 w 242"/>
                <a:gd name="T17" fmla="*/ 63 h 242"/>
                <a:gd name="T18" fmla="*/ 202 w 242"/>
                <a:gd name="T19" fmla="*/ 121 h 242"/>
                <a:gd name="T20" fmla="*/ 222 w 242"/>
                <a:gd name="T21" fmla="*/ 121 h 242"/>
                <a:gd name="T22" fmla="*/ 242 w 242"/>
                <a:gd name="T23" fmla="*/ 121 h 242"/>
                <a:gd name="T24" fmla="*/ 206 w 242"/>
                <a:gd name="T25" fmla="*/ 35 h 242"/>
                <a:gd name="T26" fmla="*/ 121 w 242"/>
                <a:gd name="T27" fmla="*/ 0 h 242"/>
                <a:gd name="T28" fmla="*/ 35 w 242"/>
                <a:gd name="T29" fmla="*/ 35 h 242"/>
                <a:gd name="T30" fmla="*/ 0 w 242"/>
                <a:gd name="T31" fmla="*/ 121 h 242"/>
                <a:gd name="T32" fmla="*/ 35 w 242"/>
                <a:gd name="T33" fmla="*/ 206 h 242"/>
                <a:gd name="T34" fmla="*/ 121 w 242"/>
                <a:gd name="T35" fmla="*/ 242 h 242"/>
                <a:gd name="T36" fmla="*/ 206 w 242"/>
                <a:gd name="T37" fmla="*/ 206 h 242"/>
                <a:gd name="T38" fmla="*/ 242 w 242"/>
                <a:gd name="T39" fmla="*/ 121 h 242"/>
                <a:gd name="T40" fmla="*/ 222 w 242"/>
                <a:gd name="T41" fmla="*/ 12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42">
                  <a:moveTo>
                    <a:pt x="222" y="121"/>
                  </a:moveTo>
                  <a:cubicBezTo>
                    <a:pt x="202" y="121"/>
                    <a:pt x="202" y="121"/>
                    <a:pt x="202" y="121"/>
                  </a:cubicBezTo>
                  <a:cubicBezTo>
                    <a:pt x="202" y="143"/>
                    <a:pt x="193" y="164"/>
                    <a:pt x="178" y="178"/>
                  </a:cubicBezTo>
                  <a:cubicBezTo>
                    <a:pt x="164" y="193"/>
                    <a:pt x="143" y="202"/>
                    <a:pt x="121" y="202"/>
                  </a:cubicBezTo>
                  <a:cubicBezTo>
                    <a:pt x="98" y="202"/>
                    <a:pt x="78" y="193"/>
                    <a:pt x="63" y="178"/>
                  </a:cubicBezTo>
                  <a:cubicBezTo>
                    <a:pt x="49" y="164"/>
                    <a:pt x="39" y="143"/>
                    <a:pt x="39" y="121"/>
                  </a:cubicBezTo>
                  <a:cubicBezTo>
                    <a:pt x="39" y="98"/>
                    <a:pt x="49" y="78"/>
                    <a:pt x="63" y="63"/>
                  </a:cubicBezTo>
                  <a:cubicBezTo>
                    <a:pt x="78" y="49"/>
                    <a:pt x="98" y="40"/>
                    <a:pt x="121" y="40"/>
                  </a:cubicBezTo>
                  <a:cubicBezTo>
                    <a:pt x="143" y="40"/>
                    <a:pt x="164" y="49"/>
                    <a:pt x="178" y="63"/>
                  </a:cubicBezTo>
                  <a:cubicBezTo>
                    <a:pt x="193" y="78"/>
                    <a:pt x="202" y="98"/>
                    <a:pt x="202" y="121"/>
                  </a:cubicBezTo>
                  <a:cubicBezTo>
                    <a:pt x="222" y="121"/>
                    <a:pt x="222" y="121"/>
                    <a:pt x="222" y="121"/>
                  </a:cubicBezTo>
                  <a:cubicBezTo>
                    <a:pt x="242" y="121"/>
                    <a:pt x="242" y="121"/>
                    <a:pt x="242" y="121"/>
                  </a:cubicBezTo>
                  <a:cubicBezTo>
                    <a:pt x="242" y="88"/>
                    <a:pt x="228" y="57"/>
                    <a:pt x="206" y="35"/>
                  </a:cubicBezTo>
                  <a:cubicBezTo>
                    <a:pt x="184" y="14"/>
                    <a:pt x="154" y="0"/>
                    <a:pt x="121" y="0"/>
                  </a:cubicBezTo>
                  <a:cubicBezTo>
                    <a:pt x="87" y="0"/>
                    <a:pt x="57" y="14"/>
                    <a:pt x="35" y="35"/>
                  </a:cubicBezTo>
                  <a:cubicBezTo>
                    <a:pt x="13" y="57"/>
                    <a:pt x="0" y="88"/>
                    <a:pt x="0" y="121"/>
                  </a:cubicBezTo>
                  <a:cubicBezTo>
                    <a:pt x="0" y="154"/>
                    <a:pt x="13" y="185"/>
                    <a:pt x="35" y="206"/>
                  </a:cubicBezTo>
                  <a:cubicBezTo>
                    <a:pt x="57" y="228"/>
                    <a:pt x="87" y="242"/>
                    <a:pt x="121" y="242"/>
                  </a:cubicBezTo>
                  <a:cubicBezTo>
                    <a:pt x="154" y="242"/>
                    <a:pt x="184" y="228"/>
                    <a:pt x="206" y="206"/>
                  </a:cubicBezTo>
                  <a:cubicBezTo>
                    <a:pt x="228" y="185"/>
                    <a:pt x="242" y="154"/>
                    <a:pt x="242" y="121"/>
                  </a:cubicBezTo>
                  <a:lnTo>
                    <a:pt x="222" y="121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ïślîḑè">
              <a:extLst>
                <a:ext uri="{FF2B5EF4-FFF2-40B4-BE49-F238E27FC236}">
                  <a16:creationId xmlns:a16="http://schemas.microsoft.com/office/drawing/2014/main" id="{095FE888-5DB6-4192-9A83-AE88EB1C5DA0}"/>
                </a:ext>
              </a:extLst>
            </p:cNvPr>
            <p:cNvSpPr/>
            <p:nvPr/>
          </p:nvSpPr>
          <p:spPr bwMode="auto">
            <a:xfrm>
              <a:off x="4635316" y="2792446"/>
              <a:ext cx="7269" cy="28138"/>
            </a:xfrm>
            <a:prstGeom prst="rect">
              <a:avLst/>
            </a:pr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iśľíḋê">
              <a:extLst>
                <a:ext uri="{FF2B5EF4-FFF2-40B4-BE49-F238E27FC236}">
                  <a16:creationId xmlns:a16="http://schemas.microsoft.com/office/drawing/2014/main" id="{97A765FD-5390-455B-BAE6-084456E23765}"/>
                </a:ext>
              </a:extLst>
            </p:cNvPr>
            <p:cNvSpPr/>
            <p:nvPr/>
          </p:nvSpPr>
          <p:spPr bwMode="auto">
            <a:xfrm>
              <a:off x="4635316" y="2792446"/>
              <a:ext cx="7269" cy="28138"/>
            </a:xfrm>
            <a:custGeom>
              <a:avLst/>
              <a:gdLst>
                <a:gd name="T0" fmla="*/ 0 w 12"/>
                <a:gd name="T1" fmla="*/ 0 h 44"/>
                <a:gd name="T2" fmla="*/ 0 w 12"/>
                <a:gd name="T3" fmla="*/ 44 h 44"/>
                <a:gd name="T4" fmla="*/ 12 w 12"/>
                <a:gd name="T5" fmla="*/ 44 h 44"/>
                <a:gd name="T6" fmla="*/ 12 w 12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4">
                  <a:moveTo>
                    <a:pt x="0" y="0"/>
                  </a:moveTo>
                  <a:lnTo>
                    <a:pt x="0" y="44"/>
                  </a:lnTo>
                  <a:lnTo>
                    <a:pt x="12" y="44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íṩļïdè">
              <a:extLst>
                <a:ext uri="{FF2B5EF4-FFF2-40B4-BE49-F238E27FC236}">
                  <a16:creationId xmlns:a16="http://schemas.microsoft.com/office/drawing/2014/main" id="{81A13B59-6E0E-4540-B257-8652581143B3}"/>
                </a:ext>
              </a:extLst>
            </p:cNvPr>
            <p:cNvSpPr/>
            <p:nvPr/>
          </p:nvSpPr>
          <p:spPr bwMode="auto">
            <a:xfrm>
              <a:off x="4649250" y="2792446"/>
              <a:ext cx="7269" cy="28138"/>
            </a:xfrm>
            <a:prstGeom prst="rect">
              <a:avLst/>
            </a:pr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íṣľïḑé">
              <a:extLst>
                <a:ext uri="{FF2B5EF4-FFF2-40B4-BE49-F238E27FC236}">
                  <a16:creationId xmlns:a16="http://schemas.microsoft.com/office/drawing/2014/main" id="{26DD0721-FEAD-4820-BCF8-AE103740EF66}"/>
                </a:ext>
              </a:extLst>
            </p:cNvPr>
            <p:cNvSpPr/>
            <p:nvPr/>
          </p:nvSpPr>
          <p:spPr bwMode="auto">
            <a:xfrm>
              <a:off x="4649250" y="2792446"/>
              <a:ext cx="7269" cy="28138"/>
            </a:xfrm>
            <a:custGeom>
              <a:avLst/>
              <a:gdLst>
                <a:gd name="T0" fmla="*/ 0 w 12"/>
                <a:gd name="T1" fmla="*/ 0 h 44"/>
                <a:gd name="T2" fmla="*/ 0 w 12"/>
                <a:gd name="T3" fmla="*/ 44 h 44"/>
                <a:gd name="T4" fmla="*/ 12 w 12"/>
                <a:gd name="T5" fmla="*/ 44 h 44"/>
                <a:gd name="T6" fmla="*/ 12 w 12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4">
                  <a:moveTo>
                    <a:pt x="0" y="0"/>
                  </a:moveTo>
                  <a:lnTo>
                    <a:pt x="0" y="44"/>
                  </a:lnTo>
                  <a:lnTo>
                    <a:pt x="12" y="44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íṥļîḍé">
              <a:extLst>
                <a:ext uri="{FF2B5EF4-FFF2-40B4-BE49-F238E27FC236}">
                  <a16:creationId xmlns:a16="http://schemas.microsoft.com/office/drawing/2014/main" id="{E5E2BBA8-DA95-4691-BFCD-178926BBB18E}"/>
                </a:ext>
              </a:extLst>
            </p:cNvPr>
            <p:cNvSpPr/>
            <p:nvPr/>
          </p:nvSpPr>
          <p:spPr bwMode="auto">
            <a:xfrm>
              <a:off x="6389197" y="2577577"/>
              <a:ext cx="201741" cy="212951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ïśḷiḋe">
              <a:extLst>
                <a:ext uri="{FF2B5EF4-FFF2-40B4-BE49-F238E27FC236}">
                  <a16:creationId xmlns:a16="http://schemas.microsoft.com/office/drawing/2014/main" id="{2E451024-FB6D-4820-8862-776056DA2F27}"/>
                </a:ext>
              </a:extLst>
            </p:cNvPr>
            <p:cNvSpPr/>
            <p:nvPr/>
          </p:nvSpPr>
          <p:spPr bwMode="auto">
            <a:xfrm>
              <a:off x="6382532" y="2569903"/>
              <a:ext cx="215676" cy="228299"/>
            </a:xfrm>
            <a:custGeom>
              <a:avLst/>
              <a:gdLst>
                <a:gd name="T0" fmla="*/ 344 w 356"/>
                <a:gd name="T1" fmla="*/ 345 h 357"/>
                <a:gd name="T2" fmla="*/ 344 w 356"/>
                <a:gd name="T3" fmla="*/ 333 h 357"/>
                <a:gd name="T4" fmla="*/ 23 w 356"/>
                <a:gd name="T5" fmla="*/ 333 h 357"/>
                <a:gd name="T6" fmla="*/ 23 w 356"/>
                <a:gd name="T7" fmla="*/ 24 h 357"/>
                <a:gd name="T8" fmla="*/ 333 w 356"/>
                <a:gd name="T9" fmla="*/ 24 h 357"/>
                <a:gd name="T10" fmla="*/ 333 w 356"/>
                <a:gd name="T11" fmla="*/ 345 h 357"/>
                <a:gd name="T12" fmla="*/ 344 w 356"/>
                <a:gd name="T13" fmla="*/ 345 h 357"/>
                <a:gd name="T14" fmla="*/ 344 w 356"/>
                <a:gd name="T15" fmla="*/ 333 h 357"/>
                <a:gd name="T16" fmla="*/ 344 w 356"/>
                <a:gd name="T17" fmla="*/ 345 h 357"/>
                <a:gd name="T18" fmla="*/ 356 w 356"/>
                <a:gd name="T19" fmla="*/ 345 h 357"/>
                <a:gd name="T20" fmla="*/ 356 w 356"/>
                <a:gd name="T21" fmla="*/ 0 h 357"/>
                <a:gd name="T22" fmla="*/ 0 w 356"/>
                <a:gd name="T23" fmla="*/ 0 h 357"/>
                <a:gd name="T24" fmla="*/ 0 w 356"/>
                <a:gd name="T25" fmla="*/ 357 h 357"/>
                <a:gd name="T26" fmla="*/ 356 w 356"/>
                <a:gd name="T27" fmla="*/ 357 h 357"/>
                <a:gd name="T28" fmla="*/ 356 w 356"/>
                <a:gd name="T29" fmla="*/ 345 h 357"/>
                <a:gd name="T30" fmla="*/ 344 w 356"/>
                <a:gd name="T31" fmla="*/ 345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6" h="357">
                  <a:moveTo>
                    <a:pt x="344" y="345"/>
                  </a:moveTo>
                  <a:lnTo>
                    <a:pt x="344" y="333"/>
                  </a:lnTo>
                  <a:lnTo>
                    <a:pt x="23" y="333"/>
                  </a:lnTo>
                  <a:lnTo>
                    <a:pt x="23" y="24"/>
                  </a:lnTo>
                  <a:lnTo>
                    <a:pt x="333" y="24"/>
                  </a:lnTo>
                  <a:lnTo>
                    <a:pt x="333" y="345"/>
                  </a:lnTo>
                  <a:lnTo>
                    <a:pt x="344" y="345"/>
                  </a:lnTo>
                  <a:lnTo>
                    <a:pt x="344" y="333"/>
                  </a:lnTo>
                  <a:lnTo>
                    <a:pt x="344" y="345"/>
                  </a:lnTo>
                  <a:lnTo>
                    <a:pt x="356" y="345"/>
                  </a:lnTo>
                  <a:lnTo>
                    <a:pt x="356" y="0"/>
                  </a:lnTo>
                  <a:lnTo>
                    <a:pt x="0" y="0"/>
                  </a:lnTo>
                  <a:lnTo>
                    <a:pt x="0" y="357"/>
                  </a:lnTo>
                  <a:lnTo>
                    <a:pt x="356" y="357"/>
                  </a:lnTo>
                  <a:lnTo>
                    <a:pt x="356" y="345"/>
                  </a:lnTo>
                  <a:lnTo>
                    <a:pt x="344" y="345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iṣ1îḍê">
              <a:extLst>
                <a:ext uri="{FF2B5EF4-FFF2-40B4-BE49-F238E27FC236}">
                  <a16:creationId xmlns:a16="http://schemas.microsoft.com/office/drawing/2014/main" id="{3950F4C9-9B8D-4032-86B3-D62D583C5AB9}"/>
                </a:ext>
              </a:extLst>
            </p:cNvPr>
            <p:cNvSpPr/>
            <p:nvPr/>
          </p:nvSpPr>
          <p:spPr bwMode="auto">
            <a:xfrm>
              <a:off x="6620017" y="2577577"/>
              <a:ext cx="201741" cy="16115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íṥlídè">
              <a:extLst>
                <a:ext uri="{FF2B5EF4-FFF2-40B4-BE49-F238E27FC236}">
                  <a16:creationId xmlns:a16="http://schemas.microsoft.com/office/drawing/2014/main" id="{AD048008-CBB2-401B-AA4B-A1BC9ACB600B}"/>
                </a:ext>
              </a:extLst>
            </p:cNvPr>
            <p:cNvSpPr/>
            <p:nvPr/>
          </p:nvSpPr>
          <p:spPr bwMode="auto">
            <a:xfrm>
              <a:off x="6613959" y="2571182"/>
              <a:ext cx="214464" cy="173941"/>
            </a:xfrm>
            <a:custGeom>
              <a:avLst/>
              <a:gdLst>
                <a:gd name="T0" fmla="*/ 343 w 354"/>
                <a:gd name="T1" fmla="*/ 262 h 272"/>
                <a:gd name="T2" fmla="*/ 343 w 354"/>
                <a:gd name="T3" fmla="*/ 252 h 272"/>
                <a:gd name="T4" fmla="*/ 21 w 354"/>
                <a:gd name="T5" fmla="*/ 252 h 272"/>
                <a:gd name="T6" fmla="*/ 21 w 354"/>
                <a:gd name="T7" fmla="*/ 20 h 272"/>
                <a:gd name="T8" fmla="*/ 333 w 354"/>
                <a:gd name="T9" fmla="*/ 20 h 272"/>
                <a:gd name="T10" fmla="*/ 333 w 354"/>
                <a:gd name="T11" fmla="*/ 262 h 272"/>
                <a:gd name="T12" fmla="*/ 343 w 354"/>
                <a:gd name="T13" fmla="*/ 262 h 272"/>
                <a:gd name="T14" fmla="*/ 343 w 354"/>
                <a:gd name="T15" fmla="*/ 252 h 272"/>
                <a:gd name="T16" fmla="*/ 343 w 354"/>
                <a:gd name="T17" fmla="*/ 262 h 272"/>
                <a:gd name="T18" fmla="*/ 354 w 354"/>
                <a:gd name="T19" fmla="*/ 262 h 272"/>
                <a:gd name="T20" fmla="*/ 354 w 354"/>
                <a:gd name="T21" fmla="*/ 0 h 272"/>
                <a:gd name="T22" fmla="*/ 0 w 354"/>
                <a:gd name="T23" fmla="*/ 0 h 272"/>
                <a:gd name="T24" fmla="*/ 0 w 354"/>
                <a:gd name="T25" fmla="*/ 272 h 272"/>
                <a:gd name="T26" fmla="*/ 354 w 354"/>
                <a:gd name="T27" fmla="*/ 272 h 272"/>
                <a:gd name="T28" fmla="*/ 354 w 354"/>
                <a:gd name="T29" fmla="*/ 262 h 272"/>
                <a:gd name="T30" fmla="*/ 343 w 354"/>
                <a:gd name="T31" fmla="*/ 26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4" h="272">
                  <a:moveTo>
                    <a:pt x="343" y="262"/>
                  </a:moveTo>
                  <a:lnTo>
                    <a:pt x="343" y="252"/>
                  </a:lnTo>
                  <a:lnTo>
                    <a:pt x="21" y="252"/>
                  </a:lnTo>
                  <a:lnTo>
                    <a:pt x="21" y="20"/>
                  </a:lnTo>
                  <a:lnTo>
                    <a:pt x="333" y="20"/>
                  </a:lnTo>
                  <a:lnTo>
                    <a:pt x="333" y="262"/>
                  </a:lnTo>
                  <a:lnTo>
                    <a:pt x="343" y="262"/>
                  </a:lnTo>
                  <a:lnTo>
                    <a:pt x="343" y="252"/>
                  </a:lnTo>
                  <a:lnTo>
                    <a:pt x="343" y="262"/>
                  </a:lnTo>
                  <a:lnTo>
                    <a:pt x="354" y="262"/>
                  </a:lnTo>
                  <a:lnTo>
                    <a:pt x="354" y="0"/>
                  </a:lnTo>
                  <a:lnTo>
                    <a:pt x="0" y="0"/>
                  </a:lnTo>
                  <a:lnTo>
                    <a:pt x="0" y="272"/>
                  </a:lnTo>
                  <a:lnTo>
                    <a:pt x="354" y="272"/>
                  </a:lnTo>
                  <a:lnTo>
                    <a:pt x="354" y="262"/>
                  </a:lnTo>
                  <a:lnTo>
                    <a:pt x="343" y="262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iṥľîďê">
              <a:extLst>
                <a:ext uri="{FF2B5EF4-FFF2-40B4-BE49-F238E27FC236}">
                  <a16:creationId xmlns:a16="http://schemas.microsoft.com/office/drawing/2014/main" id="{AEAF18E4-B635-4732-8DCB-82DE5C24DABB}"/>
                </a:ext>
              </a:extLst>
            </p:cNvPr>
            <p:cNvSpPr/>
            <p:nvPr/>
          </p:nvSpPr>
          <p:spPr bwMode="auto">
            <a:xfrm>
              <a:off x="6435846" y="2627457"/>
              <a:ext cx="114502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išḷîḋe">
              <a:extLst>
                <a:ext uri="{FF2B5EF4-FFF2-40B4-BE49-F238E27FC236}">
                  <a16:creationId xmlns:a16="http://schemas.microsoft.com/office/drawing/2014/main" id="{C9439F52-C556-4098-AFC0-0A038049E56B}"/>
                </a:ext>
              </a:extLst>
            </p:cNvPr>
            <p:cNvSpPr/>
            <p:nvPr/>
          </p:nvSpPr>
          <p:spPr bwMode="auto">
            <a:xfrm>
              <a:off x="6435846" y="2627457"/>
              <a:ext cx="11450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ïṥḷïḍe">
              <a:extLst>
                <a:ext uri="{FF2B5EF4-FFF2-40B4-BE49-F238E27FC236}">
                  <a16:creationId xmlns:a16="http://schemas.microsoft.com/office/drawing/2014/main" id="{24DE9A12-8AD4-4412-8580-51191CC33E2D}"/>
                </a:ext>
              </a:extLst>
            </p:cNvPr>
            <p:cNvSpPr/>
            <p:nvPr/>
          </p:nvSpPr>
          <p:spPr bwMode="auto">
            <a:xfrm>
              <a:off x="6435846" y="2623621"/>
              <a:ext cx="114502" cy="7673"/>
            </a:xfrm>
            <a:prstGeom prst="rect">
              <a:avLst/>
            </a:pr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iś1íḓé">
              <a:extLst>
                <a:ext uri="{FF2B5EF4-FFF2-40B4-BE49-F238E27FC236}">
                  <a16:creationId xmlns:a16="http://schemas.microsoft.com/office/drawing/2014/main" id="{01E8A184-E16C-41E7-8410-0D057753F349}"/>
                </a:ext>
              </a:extLst>
            </p:cNvPr>
            <p:cNvSpPr/>
            <p:nvPr/>
          </p:nvSpPr>
          <p:spPr bwMode="auto">
            <a:xfrm>
              <a:off x="6435846" y="2623621"/>
              <a:ext cx="114502" cy="7673"/>
            </a:xfrm>
            <a:custGeom>
              <a:avLst/>
              <a:gdLst>
                <a:gd name="T0" fmla="*/ 0 w 189"/>
                <a:gd name="T1" fmla="*/ 12 h 12"/>
                <a:gd name="T2" fmla="*/ 189 w 189"/>
                <a:gd name="T3" fmla="*/ 12 h 12"/>
                <a:gd name="T4" fmla="*/ 189 w 189"/>
                <a:gd name="T5" fmla="*/ 0 h 12"/>
                <a:gd name="T6" fmla="*/ 0 w 189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9" h="12">
                  <a:moveTo>
                    <a:pt x="0" y="12"/>
                  </a:moveTo>
                  <a:lnTo>
                    <a:pt x="189" y="12"/>
                  </a:lnTo>
                  <a:lnTo>
                    <a:pt x="18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íŝlíḍe">
              <a:extLst>
                <a:ext uri="{FF2B5EF4-FFF2-40B4-BE49-F238E27FC236}">
                  <a16:creationId xmlns:a16="http://schemas.microsoft.com/office/drawing/2014/main" id="{6948D0D3-D0C8-4614-9882-E5F92EA64EB1}"/>
                </a:ext>
              </a:extLst>
            </p:cNvPr>
            <p:cNvSpPr/>
            <p:nvPr/>
          </p:nvSpPr>
          <p:spPr bwMode="auto">
            <a:xfrm>
              <a:off x="6435846" y="2657514"/>
              <a:ext cx="104809" cy="0"/>
            </a:xfrm>
            <a:custGeom>
              <a:avLst/>
              <a:gdLst>
                <a:gd name="T0" fmla="*/ 0 w 173"/>
                <a:gd name="T1" fmla="*/ 173 w 173"/>
                <a:gd name="T2" fmla="*/ 0 w 1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73">
                  <a:moveTo>
                    <a:pt x="0" y="0"/>
                  </a:moveTo>
                  <a:lnTo>
                    <a:pt x="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ísļiḑê">
              <a:extLst>
                <a:ext uri="{FF2B5EF4-FFF2-40B4-BE49-F238E27FC236}">
                  <a16:creationId xmlns:a16="http://schemas.microsoft.com/office/drawing/2014/main" id="{0F60C4D5-0CEB-4C0E-9610-3FD1CE224F12}"/>
                </a:ext>
              </a:extLst>
            </p:cNvPr>
            <p:cNvSpPr/>
            <p:nvPr/>
          </p:nvSpPr>
          <p:spPr bwMode="auto">
            <a:xfrm>
              <a:off x="6435846" y="2657514"/>
              <a:ext cx="104809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iṡlïḓè">
              <a:extLst>
                <a:ext uri="{FF2B5EF4-FFF2-40B4-BE49-F238E27FC236}">
                  <a16:creationId xmlns:a16="http://schemas.microsoft.com/office/drawing/2014/main" id="{9A619066-49ED-439B-A7A7-E9FC10578F38}"/>
                </a:ext>
              </a:extLst>
            </p:cNvPr>
            <p:cNvSpPr/>
            <p:nvPr/>
          </p:nvSpPr>
          <p:spPr bwMode="auto">
            <a:xfrm>
              <a:off x="6435846" y="2653676"/>
              <a:ext cx="104809" cy="7673"/>
            </a:xfrm>
            <a:prstGeom prst="rect">
              <a:avLst/>
            </a:pr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íṥľiḑê">
              <a:extLst>
                <a:ext uri="{FF2B5EF4-FFF2-40B4-BE49-F238E27FC236}">
                  <a16:creationId xmlns:a16="http://schemas.microsoft.com/office/drawing/2014/main" id="{BFF25E7F-6984-483D-AECA-294BAF12B885}"/>
                </a:ext>
              </a:extLst>
            </p:cNvPr>
            <p:cNvSpPr/>
            <p:nvPr/>
          </p:nvSpPr>
          <p:spPr bwMode="auto">
            <a:xfrm>
              <a:off x="6435846" y="2653676"/>
              <a:ext cx="104809" cy="7673"/>
            </a:xfrm>
            <a:custGeom>
              <a:avLst/>
              <a:gdLst>
                <a:gd name="T0" fmla="*/ 0 w 173"/>
                <a:gd name="T1" fmla="*/ 12 h 12"/>
                <a:gd name="T2" fmla="*/ 173 w 173"/>
                <a:gd name="T3" fmla="*/ 12 h 12"/>
                <a:gd name="T4" fmla="*/ 173 w 173"/>
                <a:gd name="T5" fmla="*/ 0 h 12"/>
                <a:gd name="T6" fmla="*/ 0 w 17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12">
                  <a:moveTo>
                    <a:pt x="0" y="12"/>
                  </a:moveTo>
                  <a:lnTo>
                    <a:pt x="173" y="12"/>
                  </a:lnTo>
                  <a:lnTo>
                    <a:pt x="17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iṣ1iḋê">
              <a:extLst>
                <a:ext uri="{FF2B5EF4-FFF2-40B4-BE49-F238E27FC236}">
                  <a16:creationId xmlns:a16="http://schemas.microsoft.com/office/drawing/2014/main" id="{E9DF9C4C-71BF-442F-8023-A7D410B9664A}"/>
                </a:ext>
              </a:extLst>
            </p:cNvPr>
            <p:cNvSpPr/>
            <p:nvPr/>
          </p:nvSpPr>
          <p:spPr bwMode="auto">
            <a:xfrm>
              <a:off x="6435846" y="2688209"/>
              <a:ext cx="95116" cy="0"/>
            </a:xfrm>
            <a:custGeom>
              <a:avLst/>
              <a:gdLst>
                <a:gd name="T0" fmla="*/ 0 w 157"/>
                <a:gd name="T1" fmla="*/ 157 w 157"/>
                <a:gd name="T2" fmla="*/ 0 w 15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57">
                  <a:moveTo>
                    <a:pt x="0" y="0"/>
                  </a:moveTo>
                  <a:lnTo>
                    <a:pt x="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íŝḻïḋe">
              <a:extLst>
                <a:ext uri="{FF2B5EF4-FFF2-40B4-BE49-F238E27FC236}">
                  <a16:creationId xmlns:a16="http://schemas.microsoft.com/office/drawing/2014/main" id="{873A567C-0F27-48F4-9BC6-32923ECB5665}"/>
                </a:ext>
              </a:extLst>
            </p:cNvPr>
            <p:cNvSpPr/>
            <p:nvPr/>
          </p:nvSpPr>
          <p:spPr bwMode="auto">
            <a:xfrm>
              <a:off x="6435846" y="2688209"/>
              <a:ext cx="95116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îŝľîḋe">
              <a:extLst>
                <a:ext uri="{FF2B5EF4-FFF2-40B4-BE49-F238E27FC236}">
                  <a16:creationId xmlns:a16="http://schemas.microsoft.com/office/drawing/2014/main" id="{94519765-17F4-4E7D-A402-C79E0EFCE505}"/>
                </a:ext>
              </a:extLst>
            </p:cNvPr>
            <p:cNvSpPr/>
            <p:nvPr/>
          </p:nvSpPr>
          <p:spPr bwMode="auto">
            <a:xfrm>
              <a:off x="6435846" y="2684373"/>
              <a:ext cx="95116" cy="7673"/>
            </a:xfrm>
            <a:prstGeom prst="rect">
              <a:avLst/>
            </a:pr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íš1ïḑe">
              <a:extLst>
                <a:ext uri="{FF2B5EF4-FFF2-40B4-BE49-F238E27FC236}">
                  <a16:creationId xmlns:a16="http://schemas.microsoft.com/office/drawing/2014/main" id="{14D5F51A-8E2E-4E59-BB19-DC8D5DA6EEF3}"/>
                </a:ext>
              </a:extLst>
            </p:cNvPr>
            <p:cNvSpPr/>
            <p:nvPr/>
          </p:nvSpPr>
          <p:spPr bwMode="auto">
            <a:xfrm>
              <a:off x="6435846" y="2684373"/>
              <a:ext cx="95116" cy="7673"/>
            </a:xfrm>
            <a:custGeom>
              <a:avLst/>
              <a:gdLst>
                <a:gd name="T0" fmla="*/ 0 w 157"/>
                <a:gd name="T1" fmla="*/ 12 h 12"/>
                <a:gd name="T2" fmla="*/ 157 w 157"/>
                <a:gd name="T3" fmla="*/ 12 h 12"/>
                <a:gd name="T4" fmla="*/ 157 w 157"/>
                <a:gd name="T5" fmla="*/ 0 h 12"/>
                <a:gd name="T6" fmla="*/ 0 w 157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12">
                  <a:moveTo>
                    <a:pt x="0" y="12"/>
                  </a:moveTo>
                  <a:lnTo>
                    <a:pt x="157" y="12"/>
                  </a:lnTo>
                  <a:lnTo>
                    <a:pt x="15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îSľïde">
              <a:extLst>
                <a:ext uri="{FF2B5EF4-FFF2-40B4-BE49-F238E27FC236}">
                  <a16:creationId xmlns:a16="http://schemas.microsoft.com/office/drawing/2014/main" id="{F3B2DBD5-A5CF-4922-BF4C-5DAC9E5AE1B1}"/>
                </a:ext>
              </a:extLst>
            </p:cNvPr>
            <p:cNvSpPr/>
            <p:nvPr/>
          </p:nvSpPr>
          <p:spPr bwMode="auto">
            <a:xfrm>
              <a:off x="6435846" y="2718265"/>
              <a:ext cx="86028" cy="0"/>
            </a:xfrm>
            <a:custGeom>
              <a:avLst/>
              <a:gdLst>
                <a:gd name="T0" fmla="*/ 0 w 142"/>
                <a:gd name="T1" fmla="*/ 142 w 142"/>
                <a:gd name="T2" fmla="*/ 0 w 14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2">
                  <a:moveTo>
                    <a:pt x="0" y="0"/>
                  </a:moveTo>
                  <a:lnTo>
                    <a:pt x="14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i$1íḍê">
              <a:extLst>
                <a:ext uri="{FF2B5EF4-FFF2-40B4-BE49-F238E27FC236}">
                  <a16:creationId xmlns:a16="http://schemas.microsoft.com/office/drawing/2014/main" id="{868B79EF-59DE-401B-ABC1-6BF7005BC276}"/>
                </a:ext>
              </a:extLst>
            </p:cNvPr>
            <p:cNvSpPr/>
            <p:nvPr/>
          </p:nvSpPr>
          <p:spPr bwMode="auto">
            <a:xfrm>
              <a:off x="6435846" y="2718265"/>
              <a:ext cx="8602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ïśḷïḓê">
              <a:extLst>
                <a:ext uri="{FF2B5EF4-FFF2-40B4-BE49-F238E27FC236}">
                  <a16:creationId xmlns:a16="http://schemas.microsoft.com/office/drawing/2014/main" id="{94141100-F08A-433F-BF41-8BFFE610A9CC}"/>
                </a:ext>
              </a:extLst>
            </p:cNvPr>
            <p:cNvSpPr/>
            <p:nvPr/>
          </p:nvSpPr>
          <p:spPr bwMode="auto">
            <a:xfrm>
              <a:off x="6435846" y="2714428"/>
              <a:ext cx="86028" cy="7673"/>
            </a:xfrm>
            <a:prstGeom prst="rect">
              <a:avLst/>
            </a:pr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iśliḍe">
              <a:extLst>
                <a:ext uri="{FF2B5EF4-FFF2-40B4-BE49-F238E27FC236}">
                  <a16:creationId xmlns:a16="http://schemas.microsoft.com/office/drawing/2014/main" id="{EED7B355-B931-452C-8648-EE4CF7A94211}"/>
                </a:ext>
              </a:extLst>
            </p:cNvPr>
            <p:cNvSpPr/>
            <p:nvPr/>
          </p:nvSpPr>
          <p:spPr bwMode="auto">
            <a:xfrm>
              <a:off x="6435846" y="2714428"/>
              <a:ext cx="86028" cy="7673"/>
            </a:xfrm>
            <a:custGeom>
              <a:avLst/>
              <a:gdLst>
                <a:gd name="T0" fmla="*/ 0 w 142"/>
                <a:gd name="T1" fmla="*/ 12 h 12"/>
                <a:gd name="T2" fmla="*/ 142 w 142"/>
                <a:gd name="T3" fmla="*/ 12 h 12"/>
                <a:gd name="T4" fmla="*/ 142 w 142"/>
                <a:gd name="T5" fmla="*/ 0 h 12"/>
                <a:gd name="T6" fmla="*/ 0 w 142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2">
                  <a:moveTo>
                    <a:pt x="0" y="12"/>
                  </a:moveTo>
                  <a:lnTo>
                    <a:pt x="142" y="12"/>
                  </a:lnTo>
                  <a:lnTo>
                    <a:pt x="14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ïṧlíḑé">
              <a:extLst>
                <a:ext uri="{FF2B5EF4-FFF2-40B4-BE49-F238E27FC236}">
                  <a16:creationId xmlns:a16="http://schemas.microsoft.com/office/drawing/2014/main" id="{C73905E2-8E2B-438F-AD9B-0A43A29DEA25}"/>
                </a:ext>
              </a:extLst>
            </p:cNvPr>
            <p:cNvSpPr/>
            <p:nvPr/>
          </p:nvSpPr>
          <p:spPr bwMode="auto">
            <a:xfrm>
              <a:off x="6663639" y="2627457"/>
              <a:ext cx="114502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ïś1iḍè">
              <a:extLst>
                <a:ext uri="{FF2B5EF4-FFF2-40B4-BE49-F238E27FC236}">
                  <a16:creationId xmlns:a16="http://schemas.microsoft.com/office/drawing/2014/main" id="{0F4D1D43-9F45-4113-98E1-5750E4EE189B}"/>
                </a:ext>
              </a:extLst>
            </p:cNvPr>
            <p:cNvSpPr/>
            <p:nvPr/>
          </p:nvSpPr>
          <p:spPr bwMode="auto">
            <a:xfrm>
              <a:off x="6663639" y="2627457"/>
              <a:ext cx="11450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íṥļîďê">
              <a:extLst>
                <a:ext uri="{FF2B5EF4-FFF2-40B4-BE49-F238E27FC236}">
                  <a16:creationId xmlns:a16="http://schemas.microsoft.com/office/drawing/2014/main" id="{F68F4EFD-EE1B-4A9A-866B-B3D674C9C4CA}"/>
                </a:ext>
              </a:extLst>
            </p:cNvPr>
            <p:cNvSpPr/>
            <p:nvPr/>
          </p:nvSpPr>
          <p:spPr bwMode="auto">
            <a:xfrm>
              <a:off x="6663639" y="2623621"/>
              <a:ext cx="114502" cy="7673"/>
            </a:xfrm>
            <a:prstGeom prst="rect">
              <a:avLst/>
            </a:pr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iṡľîḓe">
              <a:extLst>
                <a:ext uri="{FF2B5EF4-FFF2-40B4-BE49-F238E27FC236}">
                  <a16:creationId xmlns:a16="http://schemas.microsoft.com/office/drawing/2014/main" id="{E596475B-EA6C-43D1-AD84-E8AD2E10D94F}"/>
                </a:ext>
              </a:extLst>
            </p:cNvPr>
            <p:cNvSpPr/>
            <p:nvPr/>
          </p:nvSpPr>
          <p:spPr bwMode="auto">
            <a:xfrm>
              <a:off x="6663639" y="2623621"/>
              <a:ext cx="114502" cy="7673"/>
            </a:xfrm>
            <a:custGeom>
              <a:avLst/>
              <a:gdLst>
                <a:gd name="T0" fmla="*/ 0 w 189"/>
                <a:gd name="T1" fmla="*/ 12 h 12"/>
                <a:gd name="T2" fmla="*/ 189 w 189"/>
                <a:gd name="T3" fmla="*/ 12 h 12"/>
                <a:gd name="T4" fmla="*/ 189 w 189"/>
                <a:gd name="T5" fmla="*/ 0 h 12"/>
                <a:gd name="T6" fmla="*/ 0 w 189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9" h="12">
                  <a:moveTo>
                    <a:pt x="0" y="12"/>
                  </a:moveTo>
                  <a:lnTo>
                    <a:pt x="189" y="12"/>
                  </a:lnTo>
                  <a:lnTo>
                    <a:pt x="18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íŝliḓè">
              <a:extLst>
                <a:ext uri="{FF2B5EF4-FFF2-40B4-BE49-F238E27FC236}">
                  <a16:creationId xmlns:a16="http://schemas.microsoft.com/office/drawing/2014/main" id="{7C29F94E-DC8E-4052-A19C-193648C0B99B}"/>
                </a:ext>
              </a:extLst>
            </p:cNvPr>
            <p:cNvSpPr/>
            <p:nvPr/>
          </p:nvSpPr>
          <p:spPr bwMode="auto">
            <a:xfrm>
              <a:off x="6663639" y="2657514"/>
              <a:ext cx="76334" cy="0"/>
            </a:xfrm>
            <a:custGeom>
              <a:avLst/>
              <a:gdLst>
                <a:gd name="T0" fmla="*/ 0 w 126"/>
                <a:gd name="T1" fmla="*/ 126 w 126"/>
                <a:gd name="T2" fmla="*/ 0 w 1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26">
                  <a:moveTo>
                    <a:pt x="0" y="0"/>
                  </a:moveTo>
                  <a:lnTo>
                    <a:pt x="1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ïṣļíďe">
              <a:extLst>
                <a:ext uri="{FF2B5EF4-FFF2-40B4-BE49-F238E27FC236}">
                  <a16:creationId xmlns:a16="http://schemas.microsoft.com/office/drawing/2014/main" id="{2F17C222-AC47-422F-AA53-AE4FBB7AA95D}"/>
                </a:ext>
              </a:extLst>
            </p:cNvPr>
            <p:cNvSpPr/>
            <p:nvPr/>
          </p:nvSpPr>
          <p:spPr bwMode="auto">
            <a:xfrm>
              <a:off x="6663639" y="2657514"/>
              <a:ext cx="7633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ïṧļíḍe">
              <a:extLst>
                <a:ext uri="{FF2B5EF4-FFF2-40B4-BE49-F238E27FC236}">
                  <a16:creationId xmlns:a16="http://schemas.microsoft.com/office/drawing/2014/main" id="{62902177-81CF-42A9-B0D1-D272618603BC}"/>
                </a:ext>
              </a:extLst>
            </p:cNvPr>
            <p:cNvSpPr/>
            <p:nvPr/>
          </p:nvSpPr>
          <p:spPr bwMode="auto">
            <a:xfrm>
              <a:off x="6663639" y="2653676"/>
              <a:ext cx="76334" cy="7673"/>
            </a:xfrm>
            <a:prstGeom prst="rect">
              <a:avLst/>
            </a:pr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ïṧḷîḍe">
              <a:extLst>
                <a:ext uri="{FF2B5EF4-FFF2-40B4-BE49-F238E27FC236}">
                  <a16:creationId xmlns:a16="http://schemas.microsoft.com/office/drawing/2014/main" id="{8263EEA2-1FD9-46CA-9997-03D37ED0C67A}"/>
                </a:ext>
              </a:extLst>
            </p:cNvPr>
            <p:cNvSpPr/>
            <p:nvPr/>
          </p:nvSpPr>
          <p:spPr bwMode="auto">
            <a:xfrm>
              <a:off x="6663639" y="2653676"/>
              <a:ext cx="76334" cy="7673"/>
            </a:xfrm>
            <a:custGeom>
              <a:avLst/>
              <a:gdLst>
                <a:gd name="T0" fmla="*/ 0 w 126"/>
                <a:gd name="T1" fmla="*/ 12 h 12"/>
                <a:gd name="T2" fmla="*/ 126 w 126"/>
                <a:gd name="T3" fmla="*/ 12 h 12"/>
                <a:gd name="T4" fmla="*/ 126 w 126"/>
                <a:gd name="T5" fmla="*/ 0 h 12"/>
                <a:gd name="T6" fmla="*/ 0 w 12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" h="12">
                  <a:moveTo>
                    <a:pt x="0" y="12"/>
                  </a:moveTo>
                  <a:lnTo>
                    <a:pt x="126" y="12"/>
                  </a:lnTo>
                  <a:lnTo>
                    <a:pt x="126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iṩľiďe">
              <a:extLst>
                <a:ext uri="{FF2B5EF4-FFF2-40B4-BE49-F238E27FC236}">
                  <a16:creationId xmlns:a16="http://schemas.microsoft.com/office/drawing/2014/main" id="{93AE4E78-B7D6-4E10-A193-A9281DB87EF9}"/>
                </a:ext>
              </a:extLst>
            </p:cNvPr>
            <p:cNvSpPr/>
            <p:nvPr/>
          </p:nvSpPr>
          <p:spPr bwMode="auto">
            <a:xfrm>
              <a:off x="6663639" y="2688209"/>
              <a:ext cx="38168" cy="0"/>
            </a:xfrm>
            <a:custGeom>
              <a:avLst/>
              <a:gdLst>
                <a:gd name="T0" fmla="*/ 0 w 63"/>
                <a:gd name="T1" fmla="*/ 63 w 63"/>
                <a:gd name="T2" fmla="*/ 0 w 6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3">
                  <a:moveTo>
                    <a:pt x="0" y="0"/>
                  </a:moveTo>
                  <a:lnTo>
                    <a:pt x="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îṡ1iďê">
              <a:extLst>
                <a:ext uri="{FF2B5EF4-FFF2-40B4-BE49-F238E27FC236}">
                  <a16:creationId xmlns:a16="http://schemas.microsoft.com/office/drawing/2014/main" id="{3968C23B-B7A9-41D3-A1C0-C6A08E03EE0C}"/>
                </a:ext>
              </a:extLst>
            </p:cNvPr>
            <p:cNvSpPr/>
            <p:nvPr/>
          </p:nvSpPr>
          <p:spPr bwMode="auto">
            <a:xfrm>
              <a:off x="6663639" y="2688209"/>
              <a:ext cx="3816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íŝļïḋê">
              <a:extLst>
                <a:ext uri="{FF2B5EF4-FFF2-40B4-BE49-F238E27FC236}">
                  <a16:creationId xmlns:a16="http://schemas.microsoft.com/office/drawing/2014/main" id="{5F9BF581-650C-4ED0-9379-990D392E31DA}"/>
                </a:ext>
              </a:extLst>
            </p:cNvPr>
            <p:cNvSpPr/>
            <p:nvPr/>
          </p:nvSpPr>
          <p:spPr bwMode="auto">
            <a:xfrm>
              <a:off x="6663639" y="2684373"/>
              <a:ext cx="38168" cy="7673"/>
            </a:xfrm>
            <a:prstGeom prst="rect">
              <a:avLst/>
            </a:pr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îşḷíḑe">
              <a:extLst>
                <a:ext uri="{FF2B5EF4-FFF2-40B4-BE49-F238E27FC236}">
                  <a16:creationId xmlns:a16="http://schemas.microsoft.com/office/drawing/2014/main" id="{0963F11C-E9CD-4A3E-B4A9-1043437BD39B}"/>
                </a:ext>
              </a:extLst>
            </p:cNvPr>
            <p:cNvSpPr/>
            <p:nvPr/>
          </p:nvSpPr>
          <p:spPr bwMode="auto">
            <a:xfrm>
              <a:off x="6663639" y="2684373"/>
              <a:ext cx="38168" cy="7673"/>
            </a:xfrm>
            <a:custGeom>
              <a:avLst/>
              <a:gdLst>
                <a:gd name="T0" fmla="*/ 0 w 63"/>
                <a:gd name="T1" fmla="*/ 12 h 12"/>
                <a:gd name="T2" fmla="*/ 63 w 63"/>
                <a:gd name="T3" fmla="*/ 12 h 12"/>
                <a:gd name="T4" fmla="*/ 63 w 63"/>
                <a:gd name="T5" fmla="*/ 0 h 12"/>
                <a:gd name="T6" fmla="*/ 0 w 6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12">
                  <a:moveTo>
                    <a:pt x="0" y="12"/>
                  </a:moveTo>
                  <a:lnTo>
                    <a:pt x="63" y="12"/>
                  </a:lnTo>
                  <a:lnTo>
                    <a:pt x="6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íṧḻiḓê">
              <a:extLst>
                <a:ext uri="{FF2B5EF4-FFF2-40B4-BE49-F238E27FC236}">
                  <a16:creationId xmlns:a16="http://schemas.microsoft.com/office/drawing/2014/main" id="{37E9E2EF-4930-4B17-B717-93315719E837}"/>
                </a:ext>
              </a:extLst>
            </p:cNvPr>
            <p:cNvSpPr/>
            <p:nvPr/>
          </p:nvSpPr>
          <p:spPr bwMode="auto">
            <a:xfrm>
              <a:off x="6550348" y="2752798"/>
              <a:ext cx="40591" cy="3773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iṧlidè">
              <a:extLst>
                <a:ext uri="{FF2B5EF4-FFF2-40B4-BE49-F238E27FC236}">
                  <a16:creationId xmlns:a16="http://schemas.microsoft.com/office/drawing/2014/main" id="{005F890C-5E80-4735-8B4A-FD9089340597}"/>
                </a:ext>
              </a:extLst>
            </p:cNvPr>
            <p:cNvSpPr/>
            <p:nvPr/>
          </p:nvSpPr>
          <p:spPr bwMode="auto">
            <a:xfrm>
              <a:off x="6543077" y="2745125"/>
              <a:ext cx="55131" cy="53078"/>
            </a:xfrm>
            <a:custGeom>
              <a:avLst/>
              <a:gdLst>
                <a:gd name="T0" fmla="*/ 12 w 91"/>
                <a:gd name="T1" fmla="*/ 12 h 83"/>
                <a:gd name="T2" fmla="*/ 12 w 91"/>
                <a:gd name="T3" fmla="*/ 24 h 83"/>
                <a:gd name="T4" fmla="*/ 68 w 91"/>
                <a:gd name="T5" fmla="*/ 24 h 83"/>
                <a:gd name="T6" fmla="*/ 68 w 91"/>
                <a:gd name="T7" fmla="*/ 59 h 83"/>
                <a:gd name="T8" fmla="*/ 24 w 91"/>
                <a:gd name="T9" fmla="*/ 59 h 83"/>
                <a:gd name="T10" fmla="*/ 24 w 91"/>
                <a:gd name="T11" fmla="*/ 12 h 83"/>
                <a:gd name="T12" fmla="*/ 12 w 91"/>
                <a:gd name="T13" fmla="*/ 12 h 83"/>
                <a:gd name="T14" fmla="*/ 12 w 91"/>
                <a:gd name="T15" fmla="*/ 24 h 83"/>
                <a:gd name="T16" fmla="*/ 12 w 91"/>
                <a:gd name="T17" fmla="*/ 12 h 83"/>
                <a:gd name="T18" fmla="*/ 0 w 91"/>
                <a:gd name="T19" fmla="*/ 12 h 83"/>
                <a:gd name="T20" fmla="*/ 0 w 91"/>
                <a:gd name="T21" fmla="*/ 83 h 83"/>
                <a:gd name="T22" fmla="*/ 91 w 91"/>
                <a:gd name="T23" fmla="*/ 83 h 83"/>
                <a:gd name="T24" fmla="*/ 91 w 91"/>
                <a:gd name="T25" fmla="*/ 0 h 83"/>
                <a:gd name="T26" fmla="*/ 0 w 91"/>
                <a:gd name="T27" fmla="*/ 0 h 83"/>
                <a:gd name="T28" fmla="*/ 0 w 91"/>
                <a:gd name="T29" fmla="*/ 12 h 83"/>
                <a:gd name="T30" fmla="*/ 12 w 91"/>
                <a:gd name="T31" fmla="*/ 1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" h="83">
                  <a:moveTo>
                    <a:pt x="12" y="12"/>
                  </a:moveTo>
                  <a:lnTo>
                    <a:pt x="12" y="24"/>
                  </a:lnTo>
                  <a:lnTo>
                    <a:pt x="68" y="24"/>
                  </a:lnTo>
                  <a:lnTo>
                    <a:pt x="68" y="59"/>
                  </a:lnTo>
                  <a:lnTo>
                    <a:pt x="24" y="59"/>
                  </a:lnTo>
                  <a:lnTo>
                    <a:pt x="24" y="12"/>
                  </a:lnTo>
                  <a:lnTo>
                    <a:pt x="12" y="12"/>
                  </a:lnTo>
                  <a:lnTo>
                    <a:pt x="12" y="24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0" y="83"/>
                  </a:lnTo>
                  <a:lnTo>
                    <a:pt x="91" y="83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ïṣļîḑè">
              <a:extLst>
                <a:ext uri="{FF2B5EF4-FFF2-40B4-BE49-F238E27FC236}">
                  <a16:creationId xmlns:a16="http://schemas.microsoft.com/office/drawing/2014/main" id="{96C8ACB3-AF92-4455-BBF6-3C35BC6AFEC5}"/>
                </a:ext>
              </a:extLst>
            </p:cNvPr>
            <p:cNvSpPr/>
            <p:nvPr/>
          </p:nvSpPr>
          <p:spPr bwMode="auto">
            <a:xfrm>
              <a:off x="6778140" y="2706755"/>
              <a:ext cx="43620" cy="31974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iṧḻîďê">
              <a:extLst>
                <a:ext uri="{FF2B5EF4-FFF2-40B4-BE49-F238E27FC236}">
                  <a16:creationId xmlns:a16="http://schemas.microsoft.com/office/drawing/2014/main" id="{E21E905A-8742-412E-AC54-6C69105BAFA4}"/>
                </a:ext>
              </a:extLst>
            </p:cNvPr>
            <p:cNvSpPr/>
            <p:nvPr/>
          </p:nvSpPr>
          <p:spPr bwMode="auto">
            <a:xfrm>
              <a:off x="6772082" y="2700359"/>
              <a:ext cx="56342" cy="44764"/>
            </a:xfrm>
            <a:custGeom>
              <a:avLst/>
              <a:gdLst>
                <a:gd name="T0" fmla="*/ 10 w 93"/>
                <a:gd name="T1" fmla="*/ 10 h 70"/>
                <a:gd name="T2" fmla="*/ 10 w 93"/>
                <a:gd name="T3" fmla="*/ 20 h 70"/>
                <a:gd name="T4" fmla="*/ 72 w 93"/>
                <a:gd name="T5" fmla="*/ 20 h 70"/>
                <a:gd name="T6" fmla="*/ 72 w 93"/>
                <a:gd name="T7" fmla="*/ 50 h 70"/>
                <a:gd name="T8" fmla="*/ 20 w 93"/>
                <a:gd name="T9" fmla="*/ 50 h 70"/>
                <a:gd name="T10" fmla="*/ 20 w 93"/>
                <a:gd name="T11" fmla="*/ 10 h 70"/>
                <a:gd name="T12" fmla="*/ 10 w 93"/>
                <a:gd name="T13" fmla="*/ 10 h 70"/>
                <a:gd name="T14" fmla="*/ 10 w 93"/>
                <a:gd name="T15" fmla="*/ 20 h 70"/>
                <a:gd name="T16" fmla="*/ 10 w 93"/>
                <a:gd name="T17" fmla="*/ 10 h 70"/>
                <a:gd name="T18" fmla="*/ 0 w 93"/>
                <a:gd name="T19" fmla="*/ 10 h 70"/>
                <a:gd name="T20" fmla="*/ 0 w 93"/>
                <a:gd name="T21" fmla="*/ 70 h 70"/>
                <a:gd name="T22" fmla="*/ 93 w 93"/>
                <a:gd name="T23" fmla="*/ 70 h 70"/>
                <a:gd name="T24" fmla="*/ 93 w 93"/>
                <a:gd name="T25" fmla="*/ 0 h 70"/>
                <a:gd name="T26" fmla="*/ 0 w 93"/>
                <a:gd name="T27" fmla="*/ 0 h 70"/>
                <a:gd name="T28" fmla="*/ 0 w 93"/>
                <a:gd name="T29" fmla="*/ 10 h 70"/>
                <a:gd name="T30" fmla="*/ 10 w 93"/>
                <a:gd name="T31" fmla="*/ 1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70">
                  <a:moveTo>
                    <a:pt x="10" y="10"/>
                  </a:moveTo>
                  <a:lnTo>
                    <a:pt x="10" y="20"/>
                  </a:lnTo>
                  <a:lnTo>
                    <a:pt x="72" y="20"/>
                  </a:lnTo>
                  <a:lnTo>
                    <a:pt x="72" y="50"/>
                  </a:lnTo>
                  <a:lnTo>
                    <a:pt x="20" y="50"/>
                  </a:lnTo>
                  <a:lnTo>
                    <a:pt x="20" y="10"/>
                  </a:lnTo>
                  <a:lnTo>
                    <a:pt x="10" y="10"/>
                  </a:lnTo>
                  <a:lnTo>
                    <a:pt x="10" y="20"/>
                  </a:lnTo>
                  <a:lnTo>
                    <a:pt x="10" y="10"/>
                  </a:lnTo>
                  <a:lnTo>
                    <a:pt x="0" y="10"/>
                  </a:lnTo>
                  <a:lnTo>
                    <a:pt x="0" y="70"/>
                  </a:lnTo>
                  <a:lnTo>
                    <a:pt x="93" y="70"/>
                  </a:lnTo>
                  <a:lnTo>
                    <a:pt x="93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5E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iṩļide">
              <a:extLst>
                <a:ext uri="{FF2B5EF4-FFF2-40B4-BE49-F238E27FC236}">
                  <a16:creationId xmlns:a16="http://schemas.microsoft.com/office/drawing/2014/main" id="{AFE02477-07F1-49DA-B80E-5DCFF51E9AB9}"/>
                </a:ext>
              </a:extLst>
            </p:cNvPr>
            <p:cNvSpPr txBox="1"/>
            <p:nvPr/>
          </p:nvSpPr>
          <p:spPr>
            <a:xfrm>
              <a:off x="5287243" y="1672057"/>
              <a:ext cx="1567230" cy="333031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zh-CN" altLang="en-US" dirty="0">
                  <a:solidFill>
                    <a:srgbClr val="EC1C24"/>
                  </a:solidFill>
                  <a:latin typeface="Impact" panose="020B0806030902050204" pitchFamily="34" charset="0"/>
                </a:rPr>
                <a:t>皮划艇电影</a:t>
              </a:r>
            </a:p>
          </p:txBody>
        </p:sp>
        <p:sp>
          <p:nvSpPr>
            <p:cNvPr id="204" name="îṡļíďé">
              <a:extLst>
                <a:ext uri="{FF2B5EF4-FFF2-40B4-BE49-F238E27FC236}">
                  <a16:creationId xmlns:a16="http://schemas.microsoft.com/office/drawing/2014/main" id="{DB971C8E-8C80-46F2-94F1-28A352AFCE81}"/>
                </a:ext>
              </a:extLst>
            </p:cNvPr>
            <p:cNvSpPr txBox="1"/>
            <p:nvPr/>
          </p:nvSpPr>
          <p:spPr>
            <a:xfrm>
              <a:off x="8128153" y="1624716"/>
              <a:ext cx="3205703" cy="1224136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2452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查询逻辑举例：求2015年3季度各类题材票房：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22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275" y="2924810"/>
            <a:ext cx="8835390" cy="10077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查询逻辑举例：求2015年top20的电影：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360" y="2824480"/>
            <a:ext cx="8652510" cy="12084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查询逻辑举例：2015年劳模演员：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8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260" y="2844165"/>
            <a:ext cx="8943340" cy="11696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767910" y="3658087"/>
            <a:ext cx="4631151" cy="656792"/>
          </a:xfrm>
        </p:spPr>
        <p:txBody>
          <a:bodyPr anchor="b">
            <a:normAutofit fontScale="90000"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测试方法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6877547" y="2409197"/>
            <a:ext cx="1436393" cy="124889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15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测试方法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44</a:t>
            </a:fld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F8F3747-58D9-4E77-B3BD-CF032840523F}"/>
              </a:ext>
            </a:extLst>
          </p:cNvPr>
          <p:cNvSpPr txBox="1"/>
          <p:nvPr/>
        </p:nvSpPr>
        <p:spPr>
          <a:xfrm>
            <a:off x="755286" y="1028700"/>
            <a:ext cx="10679837" cy="5533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各部分均可独立运行</a:t>
            </a:r>
            <a:endParaRPr lang="en-US" altLang="zh-CN" sz="2400" dirty="0"/>
          </a:p>
          <a:p>
            <a:pPr marL="914400" lvl="1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弱耦合</a:t>
            </a:r>
            <a:endParaRPr lang="en-US" altLang="zh-CN" dirty="0"/>
          </a:p>
          <a:p>
            <a:pPr marL="914400" lvl="1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方便单元测试</a:t>
            </a:r>
            <a:endParaRPr lang="en-US" altLang="zh-CN" dirty="0"/>
          </a:p>
          <a:p>
            <a:pPr marL="914400" lvl="1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使用单元测试来减少测试过程的开销</a:t>
            </a:r>
            <a:endParaRPr lang="en-US" altLang="zh-CN" dirty="0"/>
          </a:p>
          <a:p>
            <a:pPr lvl="1">
              <a:lnSpc>
                <a:spcPct val="114000"/>
              </a:lnSpc>
            </a:pPr>
            <a:endParaRPr lang="en-US" altLang="zh-CN" dirty="0"/>
          </a:p>
          <a:p>
            <a:pPr marL="457200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预先定义各部分间的沟通手段</a:t>
            </a:r>
            <a:endParaRPr lang="en-US" altLang="zh-CN" sz="2400" dirty="0"/>
          </a:p>
          <a:p>
            <a:pPr marL="914400" lvl="1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通过数据库或者</a:t>
            </a:r>
            <a:r>
              <a:rPr lang="en-US" altLang="zh-CN" dirty="0"/>
              <a:t>TCP</a:t>
            </a:r>
            <a:r>
              <a:rPr lang="zh-CN" altLang="en-US" dirty="0"/>
              <a:t>通信</a:t>
            </a:r>
            <a:endParaRPr lang="en-US" altLang="zh-CN" dirty="0"/>
          </a:p>
          <a:p>
            <a:pPr marL="914400" lvl="1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系统整体性的有力保证</a:t>
            </a:r>
            <a:endParaRPr lang="en-US" altLang="zh-CN" sz="2400" dirty="0"/>
          </a:p>
          <a:p>
            <a:pPr marL="914400" lvl="1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457200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各个部分由其作者测试好后提交</a:t>
            </a:r>
            <a:endParaRPr lang="en-US" altLang="zh-CN" sz="2400" dirty="0"/>
          </a:p>
          <a:p>
            <a:pPr marL="914400" lvl="1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单元测试</a:t>
            </a:r>
            <a:endParaRPr lang="en-US" altLang="zh-CN" dirty="0"/>
          </a:p>
          <a:p>
            <a:pPr marL="914400" lvl="1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脚本测试和手工测试结合</a:t>
            </a:r>
            <a:endParaRPr lang="en-US" altLang="zh-CN" dirty="0"/>
          </a:p>
          <a:p>
            <a:pPr marL="914400" lvl="1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“谁写谁负责”</a:t>
            </a:r>
            <a:endParaRPr lang="en-US" altLang="zh-CN" dirty="0"/>
          </a:p>
          <a:p>
            <a:pPr marL="914400" lvl="1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以最小限度的测试保证整个系统的无误</a:t>
            </a:r>
            <a:endParaRPr lang="en-US" altLang="zh-CN" dirty="0"/>
          </a:p>
          <a:p>
            <a:pPr lvl="1">
              <a:lnSpc>
                <a:spcPct val="114000"/>
              </a:lnSpc>
            </a:pPr>
            <a:endParaRPr lang="en-US" altLang="zh-CN" dirty="0"/>
          </a:p>
          <a:p>
            <a:pPr>
              <a:lnSpc>
                <a:spcPct val="114000"/>
              </a:lnSpc>
            </a:pPr>
            <a:r>
              <a:rPr lang="zh-CN" altLang="en-US" sz="2400" dirty="0"/>
              <a:t>结果：最后的整体测试一遍过，不存在整合问题</a:t>
            </a:r>
          </a:p>
        </p:txBody>
      </p:sp>
    </p:spTree>
    <p:extLst>
      <p:ext uri="{BB962C8B-B14F-4D97-AF65-F5344CB8AC3E}">
        <p14:creationId xmlns:p14="http://schemas.microsoft.com/office/powerpoint/2010/main" val="279907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767910" y="3658087"/>
            <a:ext cx="4631151" cy="656792"/>
          </a:xfrm>
        </p:spPr>
        <p:txBody>
          <a:bodyPr anchor="b">
            <a:normAutofit fontScale="90000"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未来方向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6877547" y="2409197"/>
            <a:ext cx="1436393" cy="124889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75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不足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46</a:t>
            </a:fld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A63A993-347A-4136-A0D5-C2D7C1565517}"/>
              </a:ext>
            </a:extLst>
          </p:cNvPr>
          <p:cNvSpPr txBox="1"/>
          <p:nvPr/>
        </p:nvSpPr>
        <p:spPr>
          <a:xfrm>
            <a:off x="819935" y="2636669"/>
            <a:ext cx="107005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功能不多，挖掘的数据没有充分利用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服务器端结构比较零散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没有邮箱注册和找回密码的功能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4860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未来方向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47</a:t>
            </a:fld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A63A993-347A-4136-A0D5-C2D7C1565517}"/>
              </a:ext>
            </a:extLst>
          </p:cNvPr>
          <p:cNvSpPr txBox="1"/>
          <p:nvPr/>
        </p:nvSpPr>
        <p:spPr>
          <a:xfrm>
            <a:off x="819935" y="2636669"/>
            <a:ext cx="10700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提供</a:t>
            </a:r>
            <a:r>
              <a:rPr lang="en-US" altLang="zh-CN" sz="2400" dirty="0"/>
              <a:t>README</a:t>
            </a:r>
            <a:r>
              <a:rPr lang="zh-CN" altLang="en-US" sz="2400" dirty="0"/>
              <a:t>文档</a:t>
            </a:r>
            <a:endParaRPr lang="en-US" altLang="zh-CN" sz="2400" dirty="0"/>
          </a:p>
          <a:p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提供快速部署方案和部署指导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61234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767910" y="3658087"/>
            <a:ext cx="4631151" cy="656792"/>
          </a:xfrm>
        </p:spPr>
        <p:txBody>
          <a:bodyPr anchor="b">
            <a:normAutofit fontScale="90000"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开发总结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6877547" y="2409197"/>
            <a:ext cx="1436393" cy="124889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/06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91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开发总结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49</a:t>
            </a:fld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151557D-E965-42FA-BDCB-3CAE88123BFC}"/>
              </a:ext>
            </a:extLst>
          </p:cNvPr>
          <p:cNvSpPr txBox="1"/>
          <p:nvPr/>
        </p:nvSpPr>
        <p:spPr>
          <a:xfrm>
            <a:off x="669924" y="1278384"/>
            <a:ext cx="108505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首次编写前后端分离结构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首次接触</a:t>
            </a:r>
            <a:r>
              <a:rPr lang="en-US" altLang="zh-CN" sz="2400" dirty="0"/>
              <a:t>Web</a:t>
            </a:r>
            <a:r>
              <a:rPr lang="zh-CN" altLang="en-US" sz="2400" dirty="0"/>
              <a:t>技术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时间勉强够用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完成了原计划中的所有功能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都有价值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开始时计划不全，在开发过程中确立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框架也是逐步确定的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语言未发生变更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未估计到的风险：服务器出口网络素质不佳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为什么：不试试怎么知道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预留了较多的缓冲区，用来备考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8870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非功能需求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5" name="a624472e-6115-407c-86a2-7ead7c81611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1F20A80-3D42-4786-BCB0-7C476CC4EC5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7280" y="1322548"/>
            <a:ext cx="10831620" cy="4619305"/>
            <a:chOff x="687280" y="1119348"/>
            <a:chExt cx="10831620" cy="4619305"/>
          </a:xfrm>
        </p:grpSpPr>
        <p:grpSp>
          <p:nvGrpSpPr>
            <p:cNvPr id="6" name="iślídé">
              <a:extLst>
                <a:ext uri="{FF2B5EF4-FFF2-40B4-BE49-F238E27FC236}">
                  <a16:creationId xmlns:a16="http://schemas.microsoft.com/office/drawing/2014/main" id="{990F7ECD-E69D-4BDB-8869-1731AF26EF6C}"/>
                </a:ext>
              </a:extLst>
            </p:cNvPr>
            <p:cNvGrpSpPr/>
            <p:nvPr/>
          </p:nvGrpSpPr>
          <p:grpSpPr>
            <a:xfrm>
              <a:off x="4927600" y="2260603"/>
              <a:ext cx="2336800" cy="2336796"/>
              <a:chOff x="1436593" y="2132867"/>
              <a:chExt cx="1545057" cy="1545057"/>
            </a:xfrm>
          </p:grpSpPr>
          <p:sp>
            <p:nvSpPr>
              <p:cNvPr id="24" name="iṩḻíḓê">
                <a:extLst>
                  <a:ext uri="{FF2B5EF4-FFF2-40B4-BE49-F238E27FC236}">
                    <a16:creationId xmlns:a16="http://schemas.microsoft.com/office/drawing/2014/main" id="{188E8FD8-BE1A-4665-910B-9C15B87A6A3F}"/>
                  </a:ext>
                </a:extLst>
              </p:cNvPr>
              <p:cNvSpPr/>
              <p:nvPr/>
            </p:nvSpPr>
            <p:spPr>
              <a:xfrm rot="2702816">
                <a:off x="1436593" y="2132867"/>
                <a:ext cx="1545057" cy="154505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Sḷïḑé">
                <a:extLst>
                  <a:ext uri="{FF2B5EF4-FFF2-40B4-BE49-F238E27FC236}">
                    <a16:creationId xmlns:a16="http://schemas.microsoft.com/office/drawing/2014/main" id="{11477A01-1270-440B-90D4-56485B36B717}"/>
                  </a:ext>
                </a:extLst>
              </p:cNvPr>
              <p:cNvSpPr/>
              <p:nvPr/>
            </p:nvSpPr>
            <p:spPr>
              <a:xfrm rot="2702816">
                <a:off x="1523321" y="2219599"/>
                <a:ext cx="1371601" cy="1371601"/>
              </a:xfrm>
              <a:custGeom>
                <a:avLst/>
                <a:gdLst>
                  <a:gd name="connsiteX0" fmla="*/ 66957 w 1371601"/>
                  <a:gd name="connsiteY0" fmla="*/ 66957 h 1371601"/>
                  <a:gd name="connsiteX1" fmla="*/ 228605 w 1371601"/>
                  <a:gd name="connsiteY1" fmla="*/ 0 h 1371601"/>
                  <a:gd name="connsiteX2" fmla="*/ 1142995 w 1371601"/>
                  <a:gd name="connsiteY2" fmla="*/ 0 h 1371601"/>
                  <a:gd name="connsiteX3" fmla="*/ 1371601 w 1371601"/>
                  <a:gd name="connsiteY3" fmla="*/ 228605 h 1371601"/>
                  <a:gd name="connsiteX4" fmla="*/ 1371601 w 1371601"/>
                  <a:gd name="connsiteY4" fmla="*/ 1142995 h 1371601"/>
                  <a:gd name="connsiteX5" fmla="*/ 1142995 w 1371601"/>
                  <a:gd name="connsiteY5" fmla="*/ 1371601 h 1371601"/>
                  <a:gd name="connsiteX6" fmla="*/ 228605 w 1371601"/>
                  <a:gd name="connsiteY6" fmla="*/ 1371600 h 1371601"/>
                  <a:gd name="connsiteX7" fmla="*/ 182533 w 1371601"/>
                  <a:gd name="connsiteY7" fmla="*/ 1366956 h 1371601"/>
                  <a:gd name="connsiteX8" fmla="*/ 160847 w 1371601"/>
                  <a:gd name="connsiteY8" fmla="*/ 1360224 h 1371601"/>
                  <a:gd name="connsiteX9" fmla="*/ 707768 w 1371601"/>
                  <a:gd name="connsiteY9" fmla="*/ 812406 h 1371601"/>
                  <a:gd name="connsiteX10" fmla="*/ 782073 w 1371601"/>
                  <a:gd name="connsiteY10" fmla="*/ 886588 h 1371601"/>
                  <a:gd name="connsiteX11" fmla="*/ 781829 w 1371601"/>
                  <a:gd name="connsiteY11" fmla="*/ 589614 h 1371601"/>
                  <a:gd name="connsiteX12" fmla="*/ 484854 w 1371601"/>
                  <a:gd name="connsiteY12" fmla="*/ 589857 h 1371601"/>
                  <a:gd name="connsiteX13" fmla="*/ 559160 w 1371601"/>
                  <a:gd name="connsiteY13" fmla="*/ 664040 h 1371601"/>
                  <a:gd name="connsiteX14" fmla="*/ 11843 w 1371601"/>
                  <a:gd name="connsiteY14" fmla="*/ 1212254 h 1371601"/>
                  <a:gd name="connsiteX15" fmla="*/ 4645 w 1371601"/>
                  <a:gd name="connsiteY15" fmla="*/ 1189067 h 1371601"/>
                  <a:gd name="connsiteX16" fmla="*/ 0 w 1371601"/>
                  <a:gd name="connsiteY16" fmla="*/ 1142995 h 1371601"/>
                  <a:gd name="connsiteX17" fmla="*/ 0 w 1371601"/>
                  <a:gd name="connsiteY17" fmla="*/ 228604 h 1371601"/>
                  <a:gd name="connsiteX18" fmla="*/ 66957 w 1371601"/>
                  <a:gd name="connsiteY18" fmla="*/ 66957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íşlîdé">
              <a:extLst>
                <a:ext uri="{FF2B5EF4-FFF2-40B4-BE49-F238E27FC236}">
                  <a16:creationId xmlns:a16="http://schemas.microsoft.com/office/drawing/2014/main" id="{39BE4A59-89E1-4DB3-99EC-D97981443293}"/>
                </a:ext>
              </a:extLst>
            </p:cNvPr>
            <p:cNvGrpSpPr/>
            <p:nvPr/>
          </p:nvGrpSpPr>
          <p:grpSpPr>
            <a:xfrm>
              <a:off x="687280" y="2871708"/>
              <a:ext cx="4604996" cy="1556389"/>
              <a:chOff x="687278" y="2840457"/>
              <a:chExt cx="4281233" cy="1556389"/>
            </a:xfrm>
          </p:grpSpPr>
          <p:sp>
            <p:nvSpPr>
              <p:cNvPr id="22" name="îṥḻíďê">
                <a:extLst>
                  <a:ext uri="{FF2B5EF4-FFF2-40B4-BE49-F238E27FC236}">
                    <a16:creationId xmlns:a16="http://schemas.microsoft.com/office/drawing/2014/main" id="{6C279A15-5F17-46DA-B714-B8BC58FB615A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15563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100" dirty="0"/>
              </a:p>
            </p:txBody>
          </p:sp>
          <p:sp>
            <p:nvSpPr>
              <p:cNvPr id="23" name="íş1ídé">
                <a:extLst>
                  <a:ext uri="{FF2B5EF4-FFF2-40B4-BE49-F238E27FC236}">
                    <a16:creationId xmlns:a16="http://schemas.microsoft.com/office/drawing/2014/main" id="{DCC5FF46-3A9E-4F11-9835-F8F883535540}"/>
                  </a:ext>
                </a:extLst>
              </p:cNvPr>
              <p:cNvSpPr txBox="1"/>
              <p:nvPr/>
            </p:nvSpPr>
            <p:spPr bwMode="auto">
              <a:xfrm>
                <a:off x="1187629" y="3083990"/>
                <a:ext cx="3780882" cy="73416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3200" b="1" dirty="0"/>
                  <a:t>良好的使用体验</a:t>
                </a:r>
                <a:endParaRPr lang="en-US" altLang="zh-CN" sz="3200" b="1" dirty="0"/>
              </a:p>
            </p:txBody>
          </p:sp>
        </p:grpSp>
        <p:grpSp>
          <p:nvGrpSpPr>
            <p:cNvPr id="8" name="ïş1iḍe">
              <a:extLst>
                <a:ext uri="{FF2B5EF4-FFF2-40B4-BE49-F238E27FC236}">
                  <a16:creationId xmlns:a16="http://schemas.microsoft.com/office/drawing/2014/main" id="{CD4D4202-6DC1-4EEF-A521-04161E74A53A}"/>
                </a:ext>
              </a:extLst>
            </p:cNvPr>
            <p:cNvGrpSpPr/>
            <p:nvPr/>
          </p:nvGrpSpPr>
          <p:grpSpPr>
            <a:xfrm>
              <a:off x="6899726" y="2915740"/>
              <a:ext cx="1024443" cy="1026520"/>
              <a:chOff x="668200" y="3366077"/>
              <a:chExt cx="1024443" cy="1026520"/>
            </a:xfrm>
          </p:grpSpPr>
          <p:sp>
            <p:nvSpPr>
              <p:cNvPr id="20" name="iśļídê">
                <a:extLst>
                  <a:ext uri="{FF2B5EF4-FFF2-40B4-BE49-F238E27FC236}">
                    <a16:creationId xmlns:a16="http://schemas.microsoft.com/office/drawing/2014/main" id="{1497C8F1-5717-4F88-BCA5-D6FE07548C1F}"/>
                  </a:ext>
                </a:extLst>
              </p:cNvPr>
              <p:cNvSpPr/>
              <p:nvPr/>
            </p:nvSpPr>
            <p:spPr bwMode="auto">
              <a:xfrm>
                <a:off x="668200" y="3366077"/>
                <a:ext cx="1024443" cy="102652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7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îṣlîḓê">
                <a:extLst>
                  <a:ext uri="{FF2B5EF4-FFF2-40B4-BE49-F238E27FC236}">
                    <a16:creationId xmlns:a16="http://schemas.microsoft.com/office/drawing/2014/main" id="{05E646C8-8248-4003-ACAF-5BE617EE20D9}"/>
                  </a:ext>
                </a:extLst>
              </p:cNvPr>
              <p:cNvSpPr/>
              <p:nvPr/>
            </p:nvSpPr>
            <p:spPr bwMode="auto">
              <a:xfrm>
                <a:off x="875579" y="3580099"/>
                <a:ext cx="609685" cy="598476"/>
              </a:xfrm>
              <a:custGeom>
                <a:avLst/>
                <a:gdLst>
                  <a:gd name="connsiteX0" fmla="*/ 170608 w 607804"/>
                  <a:gd name="connsiteY0" fmla="*/ 262009 h 596630"/>
                  <a:gd name="connsiteX1" fmla="*/ 260792 w 607804"/>
                  <a:gd name="connsiteY1" fmla="*/ 427304 h 596630"/>
                  <a:gd name="connsiteX2" fmla="*/ 303865 w 607804"/>
                  <a:gd name="connsiteY2" fmla="*/ 451493 h 596630"/>
                  <a:gd name="connsiteX3" fmla="*/ 346938 w 607804"/>
                  <a:gd name="connsiteY3" fmla="*/ 427304 h 596630"/>
                  <a:gd name="connsiteX4" fmla="*/ 408855 w 607804"/>
                  <a:gd name="connsiteY4" fmla="*/ 319795 h 596630"/>
                  <a:gd name="connsiteX5" fmla="*/ 519229 w 607804"/>
                  <a:gd name="connsiteY5" fmla="*/ 298293 h 596630"/>
                  <a:gd name="connsiteX6" fmla="*/ 552880 w 607804"/>
                  <a:gd name="connsiteY6" fmla="*/ 319795 h 596630"/>
                  <a:gd name="connsiteX7" fmla="*/ 606721 w 607804"/>
                  <a:gd name="connsiteY7" fmla="*/ 538844 h 596630"/>
                  <a:gd name="connsiteX8" fmla="*/ 602683 w 607804"/>
                  <a:gd name="connsiteY8" fmla="*/ 563034 h 596630"/>
                  <a:gd name="connsiteX9" fmla="*/ 582493 w 607804"/>
                  <a:gd name="connsiteY9" fmla="*/ 575128 h 596630"/>
                  <a:gd name="connsiteX10" fmla="*/ 414239 w 607804"/>
                  <a:gd name="connsiteY10" fmla="*/ 596630 h 596630"/>
                  <a:gd name="connsiteX11" fmla="*/ 400779 w 607804"/>
                  <a:gd name="connsiteY11" fmla="*/ 595286 h 596630"/>
                  <a:gd name="connsiteX12" fmla="*/ 205605 w 607804"/>
                  <a:gd name="connsiteY12" fmla="*/ 532125 h 596630"/>
                  <a:gd name="connsiteX13" fmla="*/ 189453 w 607804"/>
                  <a:gd name="connsiteY13" fmla="*/ 532125 h 596630"/>
                  <a:gd name="connsiteX14" fmla="*/ 37352 w 607804"/>
                  <a:gd name="connsiteY14" fmla="*/ 572441 h 596630"/>
                  <a:gd name="connsiteX15" fmla="*/ 9085 w 607804"/>
                  <a:gd name="connsiteY15" fmla="*/ 565721 h 596630"/>
                  <a:gd name="connsiteX16" fmla="*/ 1009 w 607804"/>
                  <a:gd name="connsiteY16" fmla="*/ 537500 h 596630"/>
                  <a:gd name="connsiteX17" fmla="*/ 54850 w 607804"/>
                  <a:gd name="connsiteY17" fmla="*/ 321139 h 596630"/>
                  <a:gd name="connsiteX18" fmla="*/ 72348 w 607804"/>
                  <a:gd name="connsiteY18" fmla="*/ 300981 h 596630"/>
                  <a:gd name="connsiteX19" fmla="*/ 302554 w 607804"/>
                  <a:gd name="connsiteY19" fmla="*/ 68530 h 596630"/>
                  <a:gd name="connsiteX20" fmla="*/ 237945 w 607804"/>
                  <a:gd name="connsiteY20" fmla="*/ 133029 h 596630"/>
                  <a:gd name="connsiteX21" fmla="*/ 302554 w 607804"/>
                  <a:gd name="connsiteY21" fmla="*/ 197528 h 596630"/>
                  <a:gd name="connsiteX22" fmla="*/ 367164 w 607804"/>
                  <a:gd name="connsiteY22" fmla="*/ 133029 h 596630"/>
                  <a:gd name="connsiteX23" fmla="*/ 302554 w 607804"/>
                  <a:gd name="connsiteY23" fmla="*/ 68530 h 596630"/>
                  <a:gd name="connsiteX24" fmla="*/ 303901 w 607804"/>
                  <a:gd name="connsiteY24" fmla="*/ 0 h 596630"/>
                  <a:gd name="connsiteX25" fmla="*/ 438504 w 607804"/>
                  <a:gd name="connsiteY25" fmla="*/ 134373 h 596630"/>
                  <a:gd name="connsiteX26" fmla="*/ 313323 w 607804"/>
                  <a:gd name="connsiteY26" fmla="*/ 407150 h 596630"/>
                  <a:gd name="connsiteX27" fmla="*/ 303901 w 607804"/>
                  <a:gd name="connsiteY27" fmla="*/ 412525 h 596630"/>
                  <a:gd name="connsiteX28" fmla="*/ 294478 w 607804"/>
                  <a:gd name="connsiteY28" fmla="*/ 407150 h 596630"/>
                  <a:gd name="connsiteX29" fmla="*/ 169297 w 607804"/>
                  <a:gd name="connsiteY29" fmla="*/ 134373 h 596630"/>
                  <a:gd name="connsiteX30" fmla="*/ 303901 w 607804"/>
                  <a:gd name="connsiteY30" fmla="*/ 0 h 59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04" h="596630">
                    <a:moveTo>
                      <a:pt x="170608" y="262009"/>
                    </a:moveTo>
                    <a:cubicBezTo>
                      <a:pt x="196183" y="317107"/>
                      <a:pt x="229834" y="376237"/>
                      <a:pt x="260792" y="427304"/>
                    </a:cubicBezTo>
                    <a:cubicBezTo>
                      <a:pt x="270214" y="442086"/>
                      <a:pt x="286367" y="451493"/>
                      <a:pt x="303865" y="451493"/>
                    </a:cubicBezTo>
                    <a:cubicBezTo>
                      <a:pt x="321363" y="451493"/>
                      <a:pt x="337516" y="442086"/>
                      <a:pt x="346938" y="427304"/>
                    </a:cubicBezTo>
                    <a:cubicBezTo>
                      <a:pt x="367128" y="393707"/>
                      <a:pt x="388665" y="357423"/>
                      <a:pt x="408855" y="319795"/>
                    </a:cubicBezTo>
                    <a:cubicBezTo>
                      <a:pt x="411547" y="319795"/>
                      <a:pt x="519229" y="298293"/>
                      <a:pt x="519229" y="298293"/>
                    </a:cubicBezTo>
                    <a:cubicBezTo>
                      <a:pt x="534036" y="295605"/>
                      <a:pt x="548842" y="305013"/>
                      <a:pt x="552880" y="319795"/>
                    </a:cubicBezTo>
                    <a:lnTo>
                      <a:pt x="606721" y="538844"/>
                    </a:lnTo>
                    <a:cubicBezTo>
                      <a:pt x="609413" y="546907"/>
                      <a:pt x="606721" y="556314"/>
                      <a:pt x="602683" y="563034"/>
                    </a:cubicBezTo>
                    <a:cubicBezTo>
                      <a:pt x="598645" y="569753"/>
                      <a:pt x="590569" y="573784"/>
                      <a:pt x="582493" y="575128"/>
                    </a:cubicBezTo>
                    <a:lnTo>
                      <a:pt x="414239" y="596630"/>
                    </a:lnTo>
                    <a:cubicBezTo>
                      <a:pt x="408855" y="596630"/>
                      <a:pt x="404817" y="596630"/>
                      <a:pt x="400779" y="595286"/>
                    </a:cubicBezTo>
                    <a:lnTo>
                      <a:pt x="205605" y="532125"/>
                    </a:lnTo>
                    <a:cubicBezTo>
                      <a:pt x="200221" y="530781"/>
                      <a:pt x="194837" y="530781"/>
                      <a:pt x="189453" y="532125"/>
                    </a:cubicBezTo>
                    <a:lnTo>
                      <a:pt x="37352" y="572441"/>
                    </a:lnTo>
                    <a:cubicBezTo>
                      <a:pt x="26584" y="575128"/>
                      <a:pt x="15815" y="572441"/>
                      <a:pt x="9085" y="565721"/>
                    </a:cubicBezTo>
                    <a:cubicBezTo>
                      <a:pt x="1009" y="557658"/>
                      <a:pt x="-1683" y="546907"/>
                      <a:pt x="1009" y="537500"/>
                    </a:cubicBezTo>
                    <a:lnTo>
                      <a:pt x="54850" y="321139"/>
                    </a:lnTo>
                    <a:cubicBezTo>
                      <a:pt x="57542" y="311732"/>
                      <a:pt x="64272" y="305013"/>
                      <a:pt x="72348" y="300981"/>
                    </a:cubicBezTo>
                    <a:close/>
                    <a:moveTo>
                      <a:pt x="302554" y="68530"/>
                    </a:moveTo>
                    <a:cubicBezTo>
                      <a:pt x="266212" y="68530"/>
                      <a:pt x="237945" y="98092"/>
                      <a:pt x="237945" y="133029"/>
                    </a:cubicBezTo>
                    <a:cubicBezTo>
                      <a:pt x="237945" y="169310"/>
                      <a:pt x="266212" y="197528"/>
                      <a:pt x="302554" y="197528"/>
                    </a:cubicBezTo>
                    <a:cubicBezTo>
                      <a:pt x="338897" y="197528"/>
                      <a:pt x="367164" y="167966"/>
                      <a:pt x="367164" y="133029"/>
                    </a:cubicBezTo>
                    <a:cubicBezTo>
                      <a:pt x="367164" y="96749"/>
                      <a:pt x="337551" y="68530"/>
                      <a:pt x="302554" y="68530"/>
                    </a:cubicBezTo>
                    <a:close/>
                    <a:moveTo>
                      <a:pt x="303901" y="0"/>
                    </a:moveTo>
                    <a:cubicBezTo>
                      <a:pt x="377932" y="0"/>
                      <a:pt x="438504" y="60468"/>
                      <a:pt x="438504" y="134373"/>
                    </a:cubicBezTo>
                    <a:cubicBezTo>
                      <a:pt x="438504" y="196185"/>
                      <a:pt x="344282" y="357432"/>
                      <a:pt x="313323" y="407150"/>
                    </a:cubicBezTo>
                    <a:cubicBezTo>
                      <a:pt x="310631" y="409838"/>
                      <a:pt x="307939" y="412525"/>
                      <a:pt x="303901" y="412525"/>
                    </a:cubicBezTo>
                    <a:cubicBezTo>
                      <a:pt x="301208" y="412525"/>
                      <a:pt x="297170" y="409838"/>
                      <a:pt x="294478" y="407150"/>
                    </a:cubicBezTo>
                    <a:cubicBezTo>
                      <a:pt x="263519" y="357432"/>
                      <a:pt x="169297" y="196185"/>
                      <a:pt x="169297" y="134373"/>
                    </a:cubicBezTo>
                    <a:cubicBezTo>
                      <a:pt x="169297" y="60468"/>
                      <a:pt x="229869" y="0"/>
                      <a:pt x="3039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íśḷiďê">
              <a:extLst>
                <a:ext uri="{FF2B5EF4-FFF2-40B4-BE49-F238E27FC236}">
                  <a16:creationId xmlns:a16="http://schemas.microsoft.com/office/drawing/2014/main" id="{DDF27604-3CE4-4F2B-BBD2-5D1202F66CB7}"/>
                </a:ext>
              </a:extLst>
            </p:cNvPr>
            <p:cNvGrpSpPr/>
            <p:nvPr/>
          </p:nvGrpSpPr>
          <p:grpSpPr>
            <a:xfrm>
              <a:off x="8436000" y="1119348"/>
              <a:ext cx="3082900" cy="1305953"/>
              <a:chOff x="8436000" y="1123950"/>
              <a:chExt cx="3082900" cy="1305953"/>
            </a:xfrm>
          </p:grpSpPr>
          <p:sp>
            <p:nvSpPr>
              <p:cNvPr id="18" name="ïšḷiḓé">
                <a:extLst>
                  <a:ext uri="{FF2B5EF4-FFF2-40B4-BE49-F238E27FC236}">
                    <a16:creationId xmlns:a16="http://schemas.microsoft.com/office/drawing/2014/main" id="{87199520-DC55-4A26-8E3F-981CCA198684}"/>
                  </a:ext>
                </a:extLst>
              </p:cNvPr>
              <p:cNvSpPr/>
              <p:nvPr/>
            </p:nvSpPr>
            <p:spPr bwMode="auto">
              <a:xfrm>
                <a:off x="8436000" y="1589309"/>
                <a:ext cx="3082900" cy="840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迅速响应操作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图表可交互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视效愉悦，布局美观，操作简便</a:t>
                </a:r>
                <a:endParaRPr lang="en-US" altLang="zh-CN" sz="1100" dirty="0"/>
              </a:p>
            </p:txBody>
          </p:sp>
          <p:sp>
            <p:nvSpPr>
              <p:cNvPr id="19" name="íṥ1ídê">
                <a:extLst>
                  <a:ext uri="{FF2B5EF4-FFF2-40B4-BE49-F238E27FC236}">
                    <a16:creationId xmlns:a16="http://schemas.microsoft.com/office/drawing/2014/main" id="{E985CCAF-D877-400A-9816-F8132899D5BA}"/>
                  </a:ext>
                </a:extLst>
              </p:cNvPr>
              <p:cNvSpPr txBox="1"/>
              <p:nvPr/>
            </p:nvSpPr>
            <p:spPr bwMode="auto">
              <a:xfrm>
                <a:off x="8436000" y="1123950"/>
                <a:ext cx="3082900" cy="465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01.</a:t>
                </a:r>
                <a:r>
                  <a:rPr lang="zh-CN" altLang="en-US" sz="2000" b="1" dirty="0"/>
                  <a:t>清爽的界面</a:t>
                </a:r>
                <a:endParaRPr lang="en-US" altLang="zh-CN" sz="2000" b="1" dirty="0"/>
              </a:p>
            </p:txBody>
          </p:sp>
        </p:grpSp>
        <p:grpSp>
          <p:nvGrpSpPr>
            <p:cNvPr id="10" name="îṡľiďê">
              <a:extLst>
                <a:ext uri="{FF2B5EF4-FFF2-40B4-BE49-F238E27FC236}">
                  <a16:creationId xmlns:a16="http://schemas.microsoft.com/office/drawing/2014/main" id="{585ECCB8-ADFD-471F-87A1-60E300739BCD}"/>
                </a:ext>
              </a:extLst>
            </p:cNvPr>
            <p:cNvGrpSpPr/>
            <p:nvPr/>
          </p:nvGrpSpPr>
          <p:grpSpPr>
            <a:xfrm>
              <a:off x="8436000" y="2776024"/>
              <a:ext cx="3082900" cy="1305953"/>
              <a:chOff x="8436000" y="1123950"/>
              <a:chExt cx="3082900" cy="1305953"/>
            </a:xfrm>
          </p:grpSpPr>
          <p:sp>
            <p:nvSpPr>
              <p:cNvPr id="16" name="iṣ1ïḑe">
                <a:extLst>
                  <a:ext uri="{FF2B5EF4-FFF2-40B4-BE49-F238E27FC236}">
                    <a16:creationId xmlns:a16="http://schemas.microsoft.com/office/drawing/2014/main" id="{76C1612F-47B6-4186-AF46-47D77C082DA6}"/>
                  </a:ext>
                </a:extLst>
              </p:cNvPr>
              <p:cNvSpPr/>
              <p:nvPr/>
            </p:nvSpPr>
            <p:spPr bwMode="auto">
              <a:xfrm>
                <a:off x="8436000" y="1589309"/>
                <a:ext cx="3082900" cy="840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快速处理查询请求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出现异常状况时给予提示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回复较慢时提供加载动画</a:t>
                </a:r>
                <a:endParaRPr lang="en-US" altLang="zh-CN" sz="1100" dirty="0"/>
              </a:p>
            </p:txBody>
          </p:sp>
          <p:sp>
            <p:nvSpPr>
              <p:cNvPr id="17" name="iŝlídé">
                <a:extLst>
                  <a:ext uri="{FF2B5EF4-FFF2-40B4-BE49-F238E27FC236}">
                    <a16:creationId xmlns:a16="http://schemas.microsoft.com/office/drawing/2014/main" id="{4BB96B94-7F8F-41CE-99AB-1FB05863C7B2}"/>
                  </a:ext>
                </a:extLst>
              </p:cNvPr>
              <p:cNvSpPr txBox="1"/>
              <p:nvPr/>
            </p:nvSpPr>
            <p:spPr bwMode="auto">
              <a:xfrm>
                <a:off x="8436000" y="1123950"/>
                <a:ext cx="3082900" cy="465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02.</a:t>
                </a:r>
                <a:r>
                  <a:rPr lang="zh-CN" altLang="en-US" sz="2000" b="1" dirty="0"/>
                  <a:t>流畅的操作</a:t>
                </a:r>
                <a:endParaRPr lang="en-US" altLang="zh-CN" sz="2000" b="1" dirty="0"/>
              </a:p>
            </p:txBody>
          </p:sp>
        </p:grpSp>
        <p:grpSp>
          <p:nvGrpSpPr>
            <p:cNvPr id="11" name="iS1iḑè">
              <a:extLst>
                <a:ext uri="{FF2B5EF4-FFF2-40B4-BE49-F238E27FC236}">
                  <a16:creationId xmlns:a16="http://schemas.microsoft.com/office/drawing/2014/main" id="{35AE6A84-0EDB-4259-8452-D87313EC9970}"/>
                </a:ext>
              </a:extLst>
            </p:cNvPr>
            <p:cNvGrpSpPr/>
            <p:nvPr/>
          </p:nvGrpSpPr>
          <p:grpSpPr>
            <a:xfrm>
              <a:off x="8436000" y="4432700"/>
              <a:ext cx="3082900" cy="1305953"/>
              <a:chOff x="8436000" y="1123950"/>
              <a:chExt cx="3082900" cy="1305953"/>
            </a:xfrm>
          </p:grpSpPr>
          <p:sp>
            <p:nvSpPr>
              <p:cNvPr id="14" name="íŝḻïḋê">
                <a:extLst>
                  <a:ext uri="{FF2B5EF4-FFF2-40B4-BE49-F238E27FC236}">
                    <a16:creationId xmlns:a16="http://schemas.microsoft.com/office/drawing/2014/main" id="{9EB4A310-4EE9-4FBB-9310-E9D5793AD76F}"/>
                  </a:ext>
                </a:extLst>
              </p:cNvPr>
              <p:cNvSpPr/>
              <p:nvPr/>
            </p:nvSpPr>
            <p:spPr bwMode="auto">
              <a:xfrm>
                <a:off x="8436000" y="1589309"/>
                <a:ext cx="3082900" cy="840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爬虫可做电影信息的增量更新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查询系统无需下线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数据库保证了系统的健壮性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altLang="zh-CN" sz="1100" dirty="0"/>
              </a:p>
            </p:txBody>
          </p:sp>
          <p:sp>
            <p:nvSpPr>
              <p:cNvPr id="15" name="íSḷiḑê">
                <a:extLst>
                  <a:ext uri="{FF2B5EF4-FFF2-40B4-BE49-F238E27FC236}">
                    <a16:creationId xmlns:a16="http://schemas.microsoft.com/office/drawing/2014/main" id="{330F57DD-00C3-40AE-8F70-421A9A06E421}"/>
                  </a:ext>
                </a:extLst>
              </p:cNvPr>
              <p:cNvSpPr txBox="1"/>
              <p:nvPr/>
            </p:nvSpPr>
            <p:spPr bwMode="auto">
              <a:xfrm>
                <a:off x="8436000" y="1123950"/>
                <a:ext cx="3082900" cy="465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03.</a:t>
                </a:r>
                <a:r>
                  <a:rPr lang="zh-CN" altLang="en-US" sz="2000" b="1" dirty="0"/>
                  <a:t>在线数据更新（部分）</a:t>
                </a:r>
                <a:endParaRPr lang="en-US" altLang="zh-CN" sz="2000" b="1" dirty="0"/>
              </a:p>
            </p:txBody>
          </p:sp>
        </p:grpSp>
        <p:cxnSp>
          <p:nvCxnSpPr>
            <p:cNvPr id="12" name="肘形连接符 22">
              <a:extLst>
                <a:ext uri="{FF2B5EF4-FFF2-40B4-BE49-F238E27FC236}">
                  <a16:creationId xmlns:a16="http://schemas.microsoft.com/office/drawing/2014/main" id="{00F27394-6F95-4A1C-8614-A092D804DBD8}"/>
                </a:ext>
              </a:extLst>
            </p:cNvPr>
            <p:cNvCxnSpPr>
              <a:stCxn id="20" idx="6"/>
              <a:endCxn id="18" idx="1"/>
            </p:cNvCxnSpPr>
            <p:nvPr/>
          </p:nvCxnSpPr>
          <p:spPr>
            <a:xfrm flipV="1">
              <a:off x="7924169" y="2005004"/>
              <a:ext cx="511831" cy="1423996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26">
              <a:extLst>
                <a:ext uri="{FF2B5EF4-FFF2-40B4-BE49-F238E27FC236}">
                  <a16:creationId xmlns:a16="http://schemas.microsoft.com/office/drawing/2014/main" id="{1E449585-4945-4E6A-B7A3-DA314668E7F3}"/>
                </a:ext>
              </a:extLst>
            </p:cNvPr>
            <p:cNvCxnSpPr>
              <a:stCxn id="20" idx="6"/>
              <a:endCxn id="14" idx="1"/>
            </p:cNvCxnSpPr>
            <p:nvPr/>
          </p:nvCxnSpPr>
          <p:spPr>
            <a:xfrm>
              <a:off x="7924169" y="3429000"/>
              <a:ext cx="511831" cy="1889356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795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096000" y="3384390"/>
            <a:ext cx="5426076" cy="1621509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以及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/>
              <a:t>2019</a:t>
            </a:r>
            <a:r>
              <a:rPr lang="zh-CN" altLang="en-US" dirty="0"/>
              <a:t>新年快乐！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dirty="0"/>
              <a:t>皮划艇项目组</a:t>
            </a:r>
            <a:r>
              <a:rPr lang="en-US" altLang="zh-CN"/>
              <a:t>   </a:t>
            </a:r>
            <a:r>
              <a:rPr lang="en-US" altLang="zh-CN" dirty="0"/>
              <a:t> </a:t>
            </a:r>
            <a:r>
              <a:rPr lang="zh-CN" altLang="en-US"/>
              <a:t>致</a:t>
            </a:r>
            <a:endParaRPr lang="zh-CN" altLang="en-US" b="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40738B-F48E-4914-B96B-1C21D802695D}"/>
              </a:ext>
            </a:extLst>
          </p:cNvPr>
          <p:cNvSpPr txBox="1"/>
          <p:nvPr/>
        </p:nvSpPr>
        <p:spPr>
          <a:xfrm>
            <a:off x="6167753" y="2115919"/>
            <a:ext cx="3349109" cy="1268471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50001"/>
              </a:avLst>
            </a:prstTxWarp>
            <a:spAutoFit/>
          </a:bodyPr>
          <a:lstStyle/>
          <a:p>
            <a:r>
              <a:rPr lang="zh-CN" altLang="en-US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谢谢！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E957DB-64BB-486E-A186-C9D0D32AD1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2221" y="5800936"/>
            <a:ext cx="5426076" cy="310871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27</a:t>
            </a:r>
            <a:r>
              <a:rPr lang="zh-CN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767910" y="3658087"/>
            <a:ext cx="4631151" cy="656792"/>
          </a:xfrm>
        </p:spPr>
        <p:txBody>
          <a:bodyPr anchor="b">
            <a:normAutofit fontScale="90000"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技术方案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6877547" y="2409197"/>
            <a:ext cx="1436393" cy="124889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87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系统结构</a:t>
            </a:r>
            <a:r>
              <a:rPr lang="en-US" altLang="zh-CN" dirty="0"/>
              <a:t>:</a:t>
            </a:r>
            <a:r>
              <a:rPr lang="zh-CN" altLang="en-US" dirty="0"/>
              <a:t>系统组成部分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137" name="fed3f8bb-e284-4adc-ab02-e7044f36fb5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476D289-2F06-4964-BBF3-2BEC777A4E93}"/>
              </a:ext>
            </a:extLst>
          </p:cNvPr>
          <p:cNvGrpSpPr>
            <a:grpSpLocks noChangeAspect="1"/>
          </p:cNvGrpSpPr>
          <p:nvPr/>
        </p:nvGrpSpPr>
        <p:grpSpPr>
          <a:xfrm>
            <a:off x="1470915" y="1736812"/>
            <a:ext cx="9395209" cy="3995286"/>
            <a:chOff x="1470915" y="1736812"/>
            <a:chExt cx="9395209" cy="3995286"/>
          </a:xfrm>
        </p:grpSpPr>
        <p:sp>
          <p:nvSpPr>
            <p:cNvPr id="138" name="íṧḷiḓe">
              <a:extLst>
                <a:ext uri="{FF2B5EF4-FFF2-40B4-BE49-F238E27FC236}">
                  <a16:creationId xmlns:a16="http://schemas.microsoft.com/office/drawing/2014/main" id="{878558F5-6D51-412A-83A6-74D69F3E2143}"/>
                </a:ext>
              </a:extLst>
            </p:cNvPr>
            <p:cNvSpPr/>
            <p:nvPr/>
          </p:nvSpPr>
          <p:spPr>
            <a:xfrm>
              <a:off x="4799229" y="1736812"/>
              <a:ext cx="2317265" cy="1997643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139" name="i$lide">
              <a:extLst>
                <a:ext uri="{FF2B5EF4-FFF2-40B4-BE49-F238E27FC236}">
                  <a16:creationId xmlns:a16="http://schemas.microsoft.com/office/drawing/2014/main" id="{D8EC875C-31C0-4E1A-9E29-11A63FD7E518}"/>
                </a:ext>
              </a:extLst>
            </p:cNvPr>
            <p:cNvSpPr/>
            <p:nvPr/>
          </p:nvSpPr>
          <p:spPr>
            <a:xfrm flipV="1">
              <a:off x="4799229" y="3734455"/>
              <a:ext cx="2317265" cy="1997643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40" name="ïṥḷíďê">
              <a:extLst>
                <a:ext uri="{FF2B5EF4-FFF2-40B4-BE49-F238E27FC236}">
                  <a16:creationId xmlns:a16="http://schemas.microsoft.com/office/drawing/2014/main" id="{F3629FF1-BCB4-4194-A8BF-5DA1163A5741}"/>
                </a:ext>
              </a:extLst>
            </p:cNvPr>
            <p:cNvSpPr/>
            <p:nvPr/>
          </p:nvSpPr>
          <p:spPr>
            <a:xfrm flipH="1">
              <a:off x="3647731" y="3734455"/>
              <a:ext cx="2317265" cy="1997643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41" name="íŝlïďé">
              <a:extLst>
                <a:ext uri="{FF2B5EF4-FFF2-40B4-BE49-F238E27FC236}">
                  <a16:creationId xmlns:a16="http://schemas.microsoft.com/office/drawing/2014/main" id="{0399A930-E57D-4A87-B1A9-4F709E78E85C}"/>
                </a:ext>
              </a:extLst>
            </p:cNvPr>
            <p:cNvSpPr/>
            <p:nvPr/>
          </p:nvSpPr>
          <p:spPr>
            <a:xfrm flipH="1">
              <a:off x="5953487" y="3734455"/>
              <a:ext cx="2317265" cy="1997643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grpSp>
          <p:nvGrpSpPr>
            <p:cNvPr id="142" name="ïṥ1ïḋe">
              <a:extLst>
                <a:ext uri="{FF2B5EF4-FFF2-40B4-BE49-F238E27FC236}">
                  <a16:creationId xmlns:a16="http://schemas.microsoft.com/office/drawing/2014/main" id="{9BEFC9F4-5607-4F6B-8B9D-9C678921C414}"/>
                </a:ext>
              </a:extLst>
            </p:cNvPr>
            <p:cNvGrpSpPr/>
            <p:nvPr/>
          </p:nvGrpSpPr>
          <p:grpSpPr>
            <a:xfrm>
              <a:off x="7130791" y="2218633"/>
              <a:ext cx="3400693" cy="1515821"/>
              <a:chOff x="5603149" y="2793443"/>
              <a:chExt cx="3058530" cy="1363306"/>
            </a:xfrm>
          </p:grpSpPr>
          <p:cxnSp>
            <p:nvCxnSpPr>
              <p:cNvPr id="163" name="直接连接符 162">
                <a:extLst>
                  <a:ext uri="{FF2B5EF4-FFF2-40B4-BE49-F238E27FC236}">
                    <a16:creationId xmlns:a16="http://schemas.microsoft.com/office/drawing/2014/main" id="{C0A1CE37-0228-4A4C-9438-E70F95E2A15D}"/>
                  </a:ext>
                </a:extLst>
              </p:cNvPr>
              <p:cNvCxnSpPr/>
              <p:nvPr/>
            </p:nvCxnSpPr>
            <p:spPr>
              <a:xfrm flipV="1">
                <a:off x="5603149" y="2793443"/>
                <a:ext cx="787733" cy="1363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31654F70-FC9A-480F-A1A5-798CA21FADB7}"/>
                  </a:ext>
                </a:extLst>
              </p:cNvPr>
              <p:cNvCxnSpPr/>
              <p:nvPr/>
            </p:nvCxnSpPr>
            <p:spPr>
              <a:xfrm>
                <a:off x="6386660" y="2793443"/>
                <a:ext cx="2275019" cy="0"/>
              </a:xfrm>
              <a:prstGeom prst="line">
                <a:avLst/>
              </a:prstGeom>
              <a:ln>
                <a:solidFill>
                  <a:schemeClr val="accent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işḻïḋe">
              <a:extLst>
                <a:ext uri="{FF2B5EF4-FFF2-40B4-BE49-F238E27FC236}">
                  <a16:creationId xmlns:a16="http://schemas.microsoft.com/office/drawing/2014/main" id="{A2D61893-68B1-41AC-BC7F-637AD13EB9E8}"/>
                </a:ext>
              </a:extLst>
            </p:cNvPr>
            <p:cNvGrpSpPr/>
            <p:nvPr/>
          </p:nvGrpSpPr>
          <p:grpSpPr>
            <a:xfrm>
              <a:off x="7656272" y="4296718"/>
              <a:ext cx="2848984" cy="506577"/>
              <a:chOff x="6099349" y="2793443"/>
              <a:chExt cx="2562330" cy="455608"/>
            </a:xfrm>
          </p:grpSpPr>
          <p:cxnSp>
            <p:nvCxnSpPr>
              <p:cNvPr id="161" name="直接连接符 160">
                <a:extLst>
                  <a:ext uri="{FF2B5EF4-FFF2-40B4-BE49-F238E27FC236}">
                    <a16:creationId xmlns:a16="http://schemas.microsoft.com/office/drawing/2014/main" id="{4491CA26-3A9E-4DA3-BACB-6E398E59F3BB}"/>
                  </a:ext>
                </a:extLst>
              </p:cNvPr>
              <p:cNvCxnSpPr/>
              <p:nvPr/>
            </p:nvCxnSpPr>
            <p:spPr>
              <a:xfrm flipV="1">
                <a:off x="6099349" y="2793443"/>
                <a:ext cx="263255" cy="455608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>
                <a:extLst>
                  <a:ext uri="{FF2B5EF4-FFF2-40B4-BE49-F238E27FC236}">
                    <a16:creationId xmlns:a16="http://schemas.microsoft.com/office/drawing/2014/main" id="{3F05FD8A-1F9C-43F0-B86D-89549CAC53A5}"/>
                  </a:ext>
                </a:extLst>
              </p:cNvPr>
              <p:cNvCxnSpPr/>
              <p:nvPr/>
            </p:nvCxnSpPr>
            <p:spPr>
              <a:xfrm>
                <a:off x="6362604" y="2793443"/>
                <a:ext cx="2299075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ïṧ1íḋe">
              <a:extLst>
                <a:ext uri="{FF2B5EF4-FFF2-40B4-BE49-F238E27FC236}">
                  <a16:creationId xmlns:a16="http://schemas.microsoft.com/office/drawing/2014/main" id="{22057566-6A4E-4850-99BC-8B26D882183F}"/>
                </a:ext>
              </a:extLst>
            </p:cNvPr>
            <p:cNvGrpSpPr/>
            <p:nvPr/>
          </p:nvGrpSpPr>
          <p:grpSpPr>
            <a:xfrm flipH="1">
              <a:off x="1470915" y="2218636"/>
              <a:ext cx="3851752" cy="655143"/>
              <a:chOff x="5197474" y="2793443"/>
              <a:chExt cx="3464204" cy="589225"/>
            </a:xfrm>
          </p:grpSpPr>
          <p:cxnSp>
            <p:nvCxnSpPr>
              <p:cNvPr id="159" name="直接连接符 158">
                <a:extLst>
                  <a:ext uri="{FF2B5EF4-FFF2-40B4-BE49-F238E27FC236}">
                    <a16:creationId xmlns:a16="http://schemas.microsoft.com/office/drawing/2014/main" id="{18BD7EFC-2ADE-4B85-BFA1-2B61A4645B64}"/>
                  </a:ext>
                </a:extLst>
              </p:cNvPr>
              <p:cNvCxnSpPr/>
              <p:nvPr/>
            </p:nvCxnSpPr>
            <p:spPr>
              <a:xfrm flipV="1">
                <a:off x="5197474" y="2793444"/>
                <a:ext cx="340460" cy="589224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>
                <a:extLst>
                  <a:ext uri="{FF2B5EF4-FFF2-40B4-BE49-F238E27FC236}">
                    <a16:creationId xmlns:a16="http://schemas.microsoft.com/office/drawing/2014/main" id="{93F69F40-3452-4D92-8884-14E8AAC1E186}"/>
                  </a:ext>
                </a:extLst>
              </p:cNvPr>
              <p:cNvCxnSpPr/>
              <p:nvPr/>
            </p:nvCxnSpPr>
            <p:spPr>
              <a:xfrm>
                <a:off x="5529069" y="2793443"/>
                <a:ext cx="3132609" cy="0"/>
              </a:xfrm>
              <a:prstGeom prst="line">
                <a:avLst/>
              </a:prstGeom>
              <a:ln>
                <a:solidFill>
                  <a:schemeClr val="accent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9670C396-2778-4ABF-876F-EF77184F85DE}"/>
                </a:ext>
              </a:extLst>
            </p:cNvPr>
            <p:cNvCxnSpPr/>
            <p:nvPr/>
          </p:nvCxnSpPr>
          <p:spPr>
            <a:xfrm flipH="1" flipV="1">
              <a:off x="4070427" y="4296718"/>
              <a:ext cx="292706" cy="50657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A0CA6312-5C8C-45E4-9A38-BF820B611A8F}"/>
                </a:ext>
              </a:extLst>
            </p:cNvPr>
            <p:cNvCxnSpPr/>
            <p:nvPr/>
          </p:nvCxnSpPr>
          <p:spPr>
            <a:xfrm flipH="1">
              <a:off x="1514149" y="4296718"/>
              <a:ext cx="2556278" cy="0"/>
            </a:xfrm>
            <a:prstGeom prst="line">
              <a:avLst/>
            </a:prstGeom>
            <a:ln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î$1íḓè">
              <a:extLst>
                <a:ext uri="{FF2B5EF4-FFF2-40B4-BE49-F238E27FC236}">
                  <a16:creationId xmlns:a16="http://schemas.microsoft.com/office/drawing/2014/main" id="{FCA4E60B-F9E1-4A64-9EC1-833B3F766890}"/>
                </a:ext>
              </a:extLst>
            </p:cNvPr>
            <p:cNvSpPr/>
            <p:nvPr/>
          </p:nvSpPr>
          <p:spPr bwMode="auto">
            <a:xfrm>
              <a:off x="6842444" y="4646427"/>
              <a:ext cx="633203" cy="574484"/>
            </a:xfrm>
            <a:custGeom>
              <a:avLst/>
              <a:gdLst>
                <a:gd name="connsiteX0" fmla="*/ 166390 w 607991"/>
                <a:gd name="connsiteY0" fmla="*/ 269842 h 551610"/>
                <a:gd name="connsiteX1" fmla="*/ 252213 w 607991"/>
                <a:gd name="connsiteY1" fmla="*/ 303389 h 551610"/>
                <a:gd name="connsiteX2" fmla="*/ 298845 w 607991"/>
                <a:gd name="connsiteY2" fmla="*/ 343203 h 551610"/>
                <a:gd name="connsiteX3" fmla="*/ 298845 w 607991"/>
                <a:gd name="connsiteY3" fmla="*/ 471236 h 551610"/>
                <a:gd name="connsiteX4" fmla="*/ 105919 w 607991"/>
                <a:gd name="connsiteY4" fmla="*/ 471236 h 551610"/>
                <a:gd name="connsiteX5" fmla="*/ 105919 w 607991"/>
                <a:gd name="connsiteY5" fmla="*/ 272164 h 551610"/>
                <a:gd name="connsiteX6" fmla="*/ 134294 w 607991"/>
                <a:gd name="connsiteY6" fmla="*/ 279825 h 551610"/>
                <a:gd name="connsiteX7" fmla="*/ 166390 w 607991"/>
                <a:gd name="connsiteY7" fmla="*/ 269842 h 551610"/>
                <a:gd name="connsiteX8" fmla="*/ 306460 w 607991"/>
                <a:gd name="connsiteY8" fmla="*/ 265536 h 551610"/>
                <a:gd name="connsiteX9" fmla="*/ 293088 w 607991"/>
                <a:gd name="connsiteY9" fmla="*/ 278890 h 551610"/>
                <a:gd name="connsiteX10" fmla="*/ 306460 w 607991"/>
                <a:gd name="connsiteY10" fmla="*/ 292359 h 551610"/>
                <a:gd name="connsiteX11" fmla="*/ 319948 w 607991"/>
                <a:gd name="connsiteY11" fmla="*/ 278890 h 551610"/>
                <a:gd name="connsiteX12" fmla="*/ 306460 w 607991"/>
                <a:gd name="connsiteY12" fmla="*/ 265536 h 551610"/>
                <a:gd name="connsiteX13" fmla="*/ 445326 w 607991"/>
                <a:gd name="connsiteY13" fmla="*/ 244721 h 551610"/>
                <a:gd name="connsiteX14" fmla="*/ 473816 w 607991"/>
                <a:gd name="connsiteY14" fmla="*/ 252383 h 551610"/>
                <a:gd name="connsiteX15" fmla="*/ 502073 w 607991"/>
                <a:gd name="connsiteY15" fmla="*/ 244837 h 551610"/>
                <a:gd name="connsiteX16" fmla="*/ 502073 w 607991"/>
                <a:gd name="connsiteY16" fmla="*/ 471236 h 551610"/>
                <a:gd name="connsiteX17" fmla="*/ 316133 w 607991"/>
                <a:gd name="connsiteY17" fmla="*/ 471236 h 551610"/>
                <a:gd name="connsiteX18" fmla="*/ 316133 w 607991"/>
                <a:gd name="connsiteY18" fmla="*/ 343060 h 551610"/>
                <a:gd name="connsiteX19" fmla="*/ 362996 w 607991"/>
                <a:gd name="connsiteY19" fmla="*/ 292671 h 551610"/>
                <a:gd name="connsiteX20" fmla="*/ 134258 w 607991"/>
                <a:gd name="connsiteY20" fmla="*/ 201905 h 551610"/>
                <a:gd name="connsiteX21" fmla="*/ 120770 w 607991"/>
                <a:gd name="connsiteY21" fmla="*/ 215258 h 551610"/>
                <a:gd name="connsiteX22" fmla="*/ 134258 w 607991"/>
                <a:gd name="connsiteY22" fmla="*/ 228728 h 551610"/>
                <a:gd name="connsiteX23" fmla="*/ 147629 w 607991"/>
                <a:gd name="connsiteY23" fmla="*/ 215258 h 551610"/>
                <a:gd name="connsiteX24" fmla="*/ 134258 w 607991"/>
                <a:gd name="connsiteY24" fmla="*/ 201905 h 551610"/>
                <a:gd name="connsiteX25" fmla="*/ 473779 w 607991"/>
                <a:gd name="connsiteY25" fmla="*/ 174502 h 551610"/>
                <a:gd name="connsiteX26" fmla="*/ 460291 w 607991"/>
                <a:gd name="connsiteY26" fmla="*/ 187971 h 551610"/>
                <a:gd name="connsiteX27" fmla="*/ 473779 w 607991"/>
                <a:gd name="connsiteY27" fmla="*/ 201325 h 551610"/>
                <a:gd name="connsiteX28" fmla="*/ 487150 w 607991"/>
                <a:gd name="connsiteY28" fmla="*/ 187971 h 551610"/>
                <a:gd name="connsiteX29" fmla="*/ 473779 w 607991"/>
                <a:gd name="connsiteY29" fmla="*/ 174502 h 551610"/>
                <a:gd name="connsiteX30" fmla="*/ 473779 w 607991"/>
                <a:gd name="connsiteY30" fmla="*/ 146635 h 551610"/>
                <a:gd name="connsiteX31" fmla="*/ 515056 w 607991"/>
                <a:gd name="connsiteY31" fmla="*/ 187971 h 551610"/>
                <a:gd name="connsiteX32" fmla="*/ 473779 w 607991"/>
                <a:gd name="connsiteY32" fmla="*/ 229192 h 551610"/>
                <a:gd name="connsiteX33" fmla="*/ 446105 w 607991"/>
                <a:gd name="connsiteY33" fmla="*/ 218626 h 551610"/>
                <a:gd name="connsiteX34" fmla="*/ 347737 w 607991"/>
                <a:gd name="connsiteY34" fmla="*/ 275987 h 551610"/>
                <a:gd name="connsiteX35" fmla="*/ 347854 w 607991"/>
                <a:gd name="connsiteY35" fmla="*/ 278890 h 551610"/>
                <a:gd name="connsiteX36" fmla="*/ 306460 w 607991"/>
                <a:gd name="connsiteY36" fmla="*/ 320226 h 551610"/>
                <a:gd name="connsiteX37" fmla="*/ 265531 w 607991"/>
                <a:gd name="connsiteY37" fmla="*/ 284231 h 551610"/>
                <a:gd name="connsiteX38" fmla="*/ 163559 w 607991"/>
                <a:gd name="connsiteY38" fmla="*/ 244403 h 551610"/>
                <a:gd name="connsiteX39" fmla="*/ 134258 w 607991"/>
                <a:gd name="connsiteY39" fmla="*/ 256595 h 551610"/>
                <a:gd name="connsiteX40" fmla="*/ 92864 w 607991"/>
                <a:gd name="connsiteY40" fmla="*/ 215258 h 551610"/>
                <a:gd name="connsiteX41" fmla="*/ 134258 w 607991"/>
                <a:gd name="connsiteY41" fmla="*/ 174038 h 551610"/>
                <a:gd name="connsiteX42" fmla="*/ 175535 w 607991"/>
                <a:gd name="connsiteY42" fmla="*/ 215258 h 551610"/>
                <a:gd name="connsiteX43" fmla="*/ 175419 w 607991"/>
                <a:gd name="connsiteY43" fmla="*/ 219090 h 551610"/>
                <a:gd name="connsiteX44" fmla="*/ 271694 w 607991"/>
                <a:gd name="connsiteY44" fmla="*/ 256711 h 551610"/>
                <a:gd name="connsiteX45" fmla="*/ 306460 w 607991"/>
                <a:gd name="connsiteY45" fmla="*/ 237668 h 551610"/>
                <a:gd name="connsiteX46" fmla="*/ 336342 w 607991"/>
                <a:gd name="connsiteY46" fmla="*/ 250325 h 551610"/>
                <a:gd name="connsiteX47" fmla="*/ 432850 w 607991"/>
                <a:gd name="connsiteY47" fmla="*/ 194126 h 551610"/>
                <a:gd name="connsiteX48" fmla="*/ 432385 w 607991"/>
                <a:gd name="connsiteY48" fmla="*/ 187971 h 551610"/>
                <a:gd name="connsiteX49" fmla="*/ 473779 w 607991"/>
                <a:gd name="connsiteY49" fmla="*/ 146635 h 551610"/>
                <a:gd name="connsiteX50" fmla="*/ 43835 w 607991"/>
                <a:gd name="connsiteY50" fmla="*/ 130501 h 551610"/>
                <a:gd name="connsiteX51" fmla="*/ 43835 w 607991"/>
                <a:gd name="connsiteY51" fmla="*/ 507839 h 551610"/>
                <a:gd name="connsiteX52" fmla="*/ 564156 w 607991"/>
                <a:gd name="connsiteY52" fmla="*/ 507839 h 551610"/>
                <a:gd name="connsiteX53" fmla="*/ 564156 w 607991"/>
                <a:gd name="connsiteY53" fmla="*/ 130501 h 551610"/>
                <a:gd name="connsiteX54" fmla="*/ 537530 w 607991"/>
                <a:gd name="connsiteY54" fmla="*/ 47835 h 551610"/>
                <a:gd name="connsiteX55" fmla="*/ 524042 w 607991"/>
                <a:gd name="connsiteY55" fmla="*/ 61303 h 551610"/>
                <a:gd name="connsiteX56" fmla="*/ 524042 w 607991"/>
                <a:gd name="connsiteY56" fmla="*/ 76628 h 551610"/>
                <a:gd name="connsiteX57" fmla="*/ 537530 w 607991"/>
                <a:gd name="connsiteY57" fmla="*/ 90096 h 551610"/>
                <a:gd name="connsiteX58" fmla="*/ 551017 w 607991"/>
                <a:gd name="connsiteY58" fmla="*/ 90096 h 551610"/>
                <a:gd name="connsiteX59" fmla="*/ 564505 w 607991"/>
                <a:gd name="connsiteY59" fmla="*/ 76628 h 551610"/>
                <a:gd name="connsiteX60" fmla="*/ 564505 w 607991"/>
                <a:gd name="connsiteY60" fmla="*/ 61303 h 551610"/>
                <a:gd name="connsiteX61" fmla="*/ 551017 w 607991"/>
                <a:gd name="connsiteY61" fmla="*/ 47835 h 551610"/>
                <a:gd name="connsiteX62" fmla="*/ 474742 w 607991"/>
                <a:gd name="connsiteY62" fmla="*/ 47835 h 551610"/>
                <a:gd name="connsiteX63" fmla="*/ 461255 w 607991"/>
                <a:gd name="connsiteY63" fmla="*/ 61303 h 551610"/>
                <a:gd name="connsiteX64" fmla="*/ 461255 w 607991"/>
                <a:gd name="connsiteY64" fmla="*/ 76628 h 551610"/>
                <a:gd name="connsiteX65" fmla="*/ 474742 w 607991"/>
                <a:gd name="connsiteY65" fmla="*/ 90096 h 551610"/>
                <a:gd name="connsiteX66" fmla="*/ 488346 w 607991"/>
                <a:gd name="connsiteY66" fmla="*/ 90096 h 551610"/>
                <a:gd name="connsiteX67" fmla="*/ 501834 w 607991"/>
                <a:gd name="connsiteY67" fmla="*/ 76628 h 551610"/>
                <a:gd name="connsiteX68" fmla="*/ 501834 w 607991"/>
                <a:gd name="connsiteY68" fmla="*/ 61303 h 551610"/>
                <a:gd name="connsiteX69" fmla="*/ 488346 w 607991"/>
                <a:gd name="connsiteY69" fmla="*/ 47835 h 551610"/>
                <a:gd name="connsiteX70" fmla="*/ 412071 w 607991"/>
                <a:gd name="connsiteY70" fmla="*/ 47835 h 551610"/>
                <a:gd name="connsiteX71" fmla="*/ 398584 w 607991"/>
                <a:gd name="connsiteY71" fmla="*/ 61303 h 551610"/>
                <a:gd name="connsiteX72" fmla="*/ 398584 w 607991"/>
                <a:gd name="connsiteY72" fmla="*/ 76628 h 551610"/>
                <a:gd name="connsiteX73" fmla="*/ 412071 w 607991"/>
                <a:gd name="connsiteY73" fmla="*/ 90096 h 551610"/>
                <a:gd name="connsiteX74" fmla="*/ 425559 w 607991"/>
                <a:gd name="connsiteY74" fmla="*/ 90096 h 551610"/>
                <a:gd name="connsiteX75" fmla="*/ 439046 w 607991"/>
                <a:gd name="connsiteY75" fmla="*/ 76628 h 551610"/>
                <a:gd name="connsiteX76" fmla="*/ 439046 w 607991"/>
                <a:gd name="connsiteY76" fmla="*/ 61303 h 551610"/>
                <a:gd name="connsiteX77" fmla="*/ 425559 w 607991"/>
                <a:gd name="connsiteY77" fmla="*/ 47835 h 551610"/>
                <a:gd name="connsiteX78" fmla="*/ 36510 w 607991"/>
                <a:gd name="connsiteY78" fmla="*/ 0 h 551610"/>
                <a:gd name="connsiteX79" fmla="*/ 571481 w 607991"/>
                <a:gd name="connsiteY79" fmla="*/ 0 h 551610"/>
                <a:gd name="connsiteX80" fmla="*/ 607991 w 607991"/>
                <a:gd name="connsiteY80" fmla="*/ 36573 h 551610"/>
                <a:gd name="connsiteX81" fmla="*/ 607991 w 607991"/>
                <a:gd name="connsiteY81" fmla="*/ 515154 h 551610"/>
                <a:gd name="connsiteX82" fmla="*/ 571481 w 607991"/>
                <a:gd name="connsiteY82" fmla="*/ 551610 h 551610"/>
                <a:gd name="connsiteX83" fmla="*/ 36510 w 607991"/>
                <a:gd name="connsiteY83" fmla="*/ 551610 h 551610"/>
                <a:gd name="connsiteX84" fmla="*/ 0 w 607991"/>
                <a:gd name="connsiteY84" fmla="*/ 515154 h 551610"/>
                <a:gd name="connsiteX85" fmla="*/ 0 w 607991"/>
                <a:gd name="connsiteY85" fmla="*/ 36573 h 551610"/>
                <a:gd name="connsiteX86" fmla="*/ 36510 w 607991"/>
                <a:gd name="connsiteY86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607991" h="551610">
                  <a:moveTo>
                    <a:pt x="166390" y="269842"/>
                  </a:moveTo>
                  <a:lnTo>
                    <a:pt x="252213" y="303389"/>
                  </a:lnTo>
                  <a:cubicBezTo>
                    <a:pt x="258143" y="326720"/>
                    <a:pt x="278494" y="340417"/>
                    <a:pt x="298845" y="343203"/>
                  </a:cubicBezTo>
                  <a:lnTo>
                    <a:pt x="298845" y="471236"/>
                  </a:lnTo>
                  <a:lnTo>
                    <a:pt x="105919" y="471236"/>
                  </a:lnTo>
                  <a:lnTo>
                    <a:pt x="105919" y="272164"/>
                  </a:lnTo>
                  <a:cubicBezTo>
                    <a:pt x="114292" y="277039"/>
                    <a:pt x="123944" y="279825"/>
                    <a:pt x="134294" y="279825"/>
                  </a:cubicBezTo>
                  <a:cubicBezTo>
                    <a:pt x="145923" y="279825"/>
                    <a:pt x="156971" y="276343"/>
                    <a:pt x="166390" y="269842"/>
                  </a:cubicBezTo>
                  <a:close/>
                  <a:moveTo>
                    <a:pt x="306460" y="265536"/>
                  </a:moveTo>
                  <a:cubicBezTo>
                    <a:pt x="299018" y="265536"/>
                    <a:pt x="293088" y="271574"/>
                    <a:pt x="293088" y="278890"/>
                  </a:cubicBezTo>
                  <a:cubicBezTo>
                    <a:pt x="293088" y="286321"/>
                    <a:pt x="299018" y="292359"/>
                    <a:pt x="306460" y="292359"/>
                  </a:cubicBezTo>
                  <a:cubicBezTo>
                    <a:pt x="313901" y="292359"/>
                    <a:pt x="319948" y="286321"/>
                    <a:pt x="319948" y="278890"/>
                  </a:cubicBezTo>
                  <a:cubicBezTo>
                    <a:pt x="319948" y="271574"/>
                    <a:pt x="313901" y="265536"/>
                    <a:pt x="306460" y="265536"/>
                  </a:cubicBezTo>
                  <a:close/>
                  <a:moveTo>
                    <a:pt x="445326" y="244721"/>
                  </a:moveTo>
                  <a:cubicBezTo>
                    <a:pt x="453931" y="249713"/>
                    <a:pt x="463699" y="252383"/>
                    <a:pt x="473816" y="252383"/>
                  </a:cubicBezTo>
                  <a:cubicBezTo>
                    <a:pt x="484049" y="252383"/>
                    <a:pt x="493817" y="249597"/>
                    <a:pt x="502073" y="244837"/>
                  </a:cubicBezTo>
                  <a:lnTo>
                    <a:pt x="502073" y="471236"/>
                  </a:lnTo>
                  <a:lnTo>
                    <a:pt x="316133" y="471236"/>
                  </a:lnTo>
                  <a:lnTo>
                    <a:pt x="316133" y="343060"/>
                  </a:lnTo>
                  <a:cubicBezTo>
                    <a:pt x="343809" y="338880"/>
                    <a:pt x="360205" y="319259"/>
                    <a:pt x="362996" y="292671"/>
                  </a:cubicBezTo>
                  <a:close/>
                  <a:moveTo>
                    <a:pt x="134258" y="201905"/>
                  </a:moveTo>
                  <a:cubicBezTo>
                    <a:pt x="126816" y="201905"/>
                    <a:pt x="120770" y="207827"/>
                    <a:pt x="120770" y="215258"/>
                  </a:cubicBezTo>
                  <a:cubicBezTo>
                    <a:pt x="120770" y="222690"/>
                    <a:pt x="126816" y="228728"/>
                    <a:pt x="134258" y="228728"/>
                  </a:cubicBezTo>
                  <a:cubicBezTo>
                    <a:pt x="141583" y="228728"/>
                    <a:pt x="147629" y="222690"/>
                    <a:pt x="147629" y="215258"/>
                  </a:cubicBezTo>
                  <a:cubicBezTo>
                    <a:pt x="147629" y="207827"/>
                    <a:pt x="141583" y="201905"/>
                    <a:pt x="134258" y="201905"/>
                  </a:cubicBezTo>
                  <a:close/>
                  <a:moveTo>
                    <a:pt x="473779" y="174502"/>
                  </a:moveTo>
                  <a:cubicBezTo>
                    <a:pt x="466337" y="174502"/>
                    <a:pt x="460291" y="180540"/>
                    <a:pt x="460291" y="187971"/>
                  </a:cubicBezTo>
                  <a:cubicBezTo>
                    <a:pt x="460291" y="195287"/>
                    <a:pt x="466337" y="201325"/>
                    <a:pt x="473779" y="201325"/>
                  </a:cubicBezTo>
                  <a:cubicBezTo>
                    <a:pt x="481104" y="201325"/>
                    <a:pt x="487150" y="195287"/>
                    <a:pt x="487150" y="187971"/>
                  </a:cubicBezTo>
                  <a:cubicBezTo>
                    <a:pt x="487150" y="180540"/>
                    <a:pt x="481104" y="174502"/>
                    <a:pt x="473779" y="174502"/>
                  </a:cubicBezTo>
                  <a:close/>
                  <a:moveTo>
                    <a:pt x="473779" y="146635"/>
                  </a:moveTo>
                  <a:cubicBezTo>
                    <a:pt x="496568" y="146635"/>
                    <a:pt x="515056" y="165213"/>
                    <a:pt x="515056" y="187971"/>
                  </a:cubicBezTo>
                  <a:cubicBezTo>
                    <a:pt x="515056" y="210730"/>
                    <a:pt x="496568" y="229192"/>
                    <a:pt x="473779" y="229192"/>
                  </a:cubicBezTo>
                  <a:cubicBezTo>
                    <a:pt x="463081" y="229192"/>
                    <a:pt x="453431" y="225244"/>
                    <a:pt x="446105" y="218626"/>
                  </a:cubicBezTo>
                  <a:lnTo>
                    <a:pt x="347737" y="275987"/>
                  </a:lnTo>
                  <a:cubicBezTo>
                    <a:pt x="347737" y="276916"/>
                    <a:pt x="347854" y="277961"/>
                    <a:pt x="347854" y="278890"/>
                  </a:cubicBezTo>
                  <a:cubicBezTo>
                    <a:pt x="347854" y="301648"/>
                    <a:pt x="329250" y="320226"/>
                    <a:pt x="306460" y="320226"/>
                  </a:cubicBezTo>
                  <a:cubicBezTo>
                    <a:pt x="285531" y="320226"/>
                    <a:pt x="268089" y="304551"/>
                    <a:pt x="265531" y="284231"/>
                  </a:cubicBezTo>
                  <a:lnTo>
                    <a:pt x="163559" y="244403"/>
                  </a:lnTo>
                  <a:cubicBezTo>
                    <a:pt x="156001" y="251950"/>
                    <a:pt x="145653" y="256595"/>
                    <a:pt x="134258" y="256595"/>
                  </a:cubicBezTo>
                  <a:cubicBezTo>
                    <a:pt x="111468" y="256595"/>
                    <a:pt x="92864" y="238017"/>
                    <a:pt x="92864" y="215258"/>
                  </a:cubicBezTo>
                  <a:cubicBezTo>
                    <a:pt x="92864" y="192500"/>
                    <a:pt x="111468" y="174038"/>
                    <a:pt x="134258" y="174038"/>
                  </a:cubicBezTo>
                  <a:cubicBezTo>
                    <a:pt x="157047" y="174038"/>
                    <a:pt x="175535" y="192500"/>
                    <a:pt x="175535" y="215258"/>
                  </a:cubicBezTo>
                  <a:cubicBezTo>
                    <a:pt x="175535" y="216536"/>
                    <a:pt x="175535" y="217813"/>
                    <a:pt x="175419" y="219090"/>
                  </a:cubicBezTo>
                  <a:lnTo>
                    <a:pt x="271694" y="256711"/>
                  </a:lnTo>
                  <a:cubicBezTo>
                    <a:pt x="279019" y="245216"/>
                    <a:pt x="291926" y="237668"/>
                    <a:pt x="306460" y="237668"/>
                  </a:cubicBezTo>
                  <a:cubicBezTo>
                    <a:pt x="318204" y="237668"/>
                    <a:pt x="328785" y="242545"/>
                    <a:pt x="336342" y="250325"/>
                  </a:cubicBezTo>
                  <a:lnTo>
                    <a:pt x="432850" y="194126"/>
                  </a:lnTo>
                  <a:cubicBezTo>
                    <a:pt x="432501" y="192152"/>
                    <a:pt x="432385" y="190062"/>
                    <a:pt x="432385" y="187971"/>
                  </a:cubicBezTo>
                  <a:cubicBezTo>
                    <a:pt x="432385" y="165213"/>
                    <a:pt x="450989" y="146635"/>
                    <a:pt x="473779" y="146635"/>
                  </a:cubicBezTo>
                  <a:close/>
                  <a:moveTo>
                    <a:pt x="43835" y="130501"/>
                  </a:moveTo>
                  <a:lnTo>
                    <a:pt x="43835" y="507839"/>
                  </a:lnTo>
                  <a:lnTo>
                    <a:pt x="564156" y="507839"/>
                  </a:lnTo>
                  <a:lnTo>
                    <a:pt x="564156" y="130501"/>
                  </a:lnTo>
                  <a:close/>
                  <a:moveTo>
                    <a:pt x="537530" y="47835"/>
                  </a:moveTo>
                  <a:cubicBezTo>
                    <a:pt x="530088" y="47835"/>
                    <a:pt x="524042" y="53872"/>
                    <a:pt x="524042" y="61303"/>
                  </a:cubicBezTo>
                  <a:lnTo>
                    <a:pt x="524042" y="76628"/>
                  </a:lnTo>
                  <a:cubicBezTo>
                    <a:pt x="524042" y="84059"/>
                    <a:pt x="530088" y="90096"/>
                    <a:pt x="537530" y="90096"/>
                  </a:cubicBezTo>
                  <a:lnTo>
                    <a:pt x="551017" y="90096"/>
                  </a:lnTo>
                  <a:cubicBezTo>
                    <a:pt x="558459" y="90096"/>
                    <a:pt x="564505" y="84059"/>
                    <a:pt x="564505" y="76628"/>
                  </a:cubicBezTo>
                  <a:lnTo>
                    <a:pt x="564505" y="61303"/>
                  </a:lnTo>
                  <a:cubicBezTo>
                    <a:pt x="564505" y="53872"/>
                    <a:pt x="558459" y="47835"/>
                    <a:pt x="551017" y="47835"/>
                  </a:cubicBezTo>
                  <a:close/>
                  <a:moveTo>
                    <a:pt x="474742" y="47835"/>
                  </a:moveTo>
                  <a:cubicBezTo>
                    <a:pt x="467301" y="47835"/>
                    <a:pt x="461255" y="53872"/>
                    <a:pt x="461255" y="61303"/>
                  </a:cubicBezTo>
                  <a:lnTo>
                    <a:pt x="461255" y="76628"/>
                  </a:lnTo>
                  <a:cubicBezTo>
                    <a:pt x="461255" y="84059"/>
                    <a:pt x="467301" y="90096"/>
                    <a:pt x="474742" y="90096"/>
                  </a:cubicBezTo>
                  <a:lnTo>
                    <a:pt x="488346" y="90096"/>
                  </a:lnTo>
                  <a:cubicBezTo>
                    <a:pt x="495788" y="90096"/>
                    <a:pt x="501834" y="84059"/>
                    <a:pt x="501834" y="76628"/>
                  </a:cubicBezTo>
                  <a:lnTo>
                    <a:pt x="501834" y="61303"/>
                  </a:lnTo>
                  <a:cubicBezTo>
                    <a:pt x="501834" y="53872"/>
                    <a:pt x="495788" y="47835"/>
                    <a:pt x="488346" y="47835"/>
                  </a:cubicBezTo>
                  <a:close/>
                  <a:moveTo>
                    <a:pt x="412071" y="47835"/>
                  </a:moveTo>
                  <a:cubicBezTo>
                    <a:pt x="404630" y="47835"/>
                    <a:pt x="398584" y="53872"/>
                    <a:pt x="398584" y="61303"/>
                  </a:cubicBezTo>
                  <a:lnTo>
                    <a:pt x="398584" y="76628"/>
                  </a:lnTo>
                  <a:cubicBezTo>
                    <a:pt x="398584" y="84059"/>
                    <a:pt x="404630" y="90096"/>
                    <a:pt x="412071" y="90096"/>
                  </a:cubicBezTo>
                  <a:lnTo>
                    <a:pt x="425559" y="90096"/>
                  </a:lnTo>
                  <a:cubicBezTo>
                    <a:pt x="433000" y="90096"/>
                    <a:pt x="439046" y="84059"/>
                    <a:pt x="439046" y="76628"/>
                  </a:cubicBezTo>
                  <a:lnTo>
                    <a:pt x="439046" y="61303"/>
                  </a:lnTo>
                  <a:cubicBezTo>
                    <a:pt x="439046" y="53872"/>
                    <a:pt x="433000" y="47835"/>
                    <a:pt x="425559" y="47835"/>
                  </a:cubicBezTo>
                  <a:close/>
                  <a:moveTo>
                    <a:pt x="36510" y="0"/>
                  </a:moveTo>
                  <a:lnTo>
                    <a:pt x="571481" y="0"/>
                  </a:lnTo>
                  <a:cubicBezTo>
                    <a:pt x="591597" y="0"/>
                    <a:pt x="607991" y="16370"/>
                    <a:pt x="607991" y="36573"/>
                  </a:cubicBezTo>
                  <a:lnTo>
                    <a:pt x="607991" y="515154"/>
                  </a:lnTo>
                  <a:cubicBezTo>
                    <a:pt x="607991" y="535240"/>
                    <a:pt x="591597" y="551610"/>
                    <a:pt x="571481" y="551610"/>
                  </a:cubicBezTo>
                  <a:lnTo>
                    <a:pt x="36510" y="551610"/>
                  </a:lnTo>
                  <a:cubicBezTo>
                    <a:pt x="16394" y="551610"/>
                    <a:pt x="0" y="535240"/>
                    <a:pt x="0" y="515154"/>
                  </a:cubicBezTo>
                  <a:lnTo>
                    <a:pt x="0" y="36573"/>
                  </a:lnTo>
                  <a:cubicBezTo>
                    <a:pt x="0" y="16370"/>
                    <a:pt x="16394" y="0"/>
                    <a:pt x="365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48" name="ïṣ1îde">
              <a:extLst>
                <a:ext uri="{FF2B5EF4-FFF2-40B4-BE49-F238E27FC236}">
                  <a16:creationId xmlns:a16="http://schemas.microsoft.com/office/drawing/2014/main" id="{FC1CC2F0-7FFE-472E-86E5-7FB00BDE5629}"/>
                </a:ext>
              </a:extLst>
            </p:cNvPr>
            <p:cNvSpPr/>
            <p:nvPr/>
          </p:nvSpPr>
          <p:spPr bwMode="auto">
            <a:xfrm>
              <a:off x="5662930" y="4175611"/>
              <a:ext cx="581283" cy="633204"/>
            </a:xfrm>
            <a:custGeom>
              <a:avLst/>
              <a:gdLst>
                <a:gd name="T0" fmla="*/ 5001 w 6258"/>
                <a:gd name="T1" fmla="*/ 4265 h 6827"/>
                <a:gd name="T2" fmla="*/ 3981 w 6258"/>
                <a:gd name="T3" fmla="*/ 3440 h 6827"/>
                <a:gd name="T4" fmla="*/ 3981 w 6258"/>
                <a:gd name="T5" fmla="*/ 3127 h 6827"/>
                <a:gd name="T6" fmla="*/ 3981 w 6258"/>
                <a:gd name="T7" fmla="*/ 1990 h 6827"/>
                <a:gd name="T8" fmla="*/ 3981 w 6258"/>
                <a:gd name="T9" fmla="*/ 853 h 6827"/>
                <a:gd name="T10" fmla="*/ 1991 w 6258"/>
                <a:gd name="T11" fmla="*/ 0 h 6827"/>
                <a:gd name="T12" fmla="*/ 0 w 6258"/>
                <a:gd name="T13" fmla="*/ 853 h 6827"/>
                <a:gd name="T14" fmla="*/ 0 w 6258"/>
                <a:gd name="T15" fmla="*/ 1990 h 6827"/>
                <a:gd name="T16" fmla="*/ 0 w 6258"/>
                <a:gd name="T17" fmla="*/ 3127 h 6827"/>
                <a:gd name="T18" fmla="*/ 0 w 6258"/>
                <a:gd name="T19" fmla="*/ 4265 h 6827"/>
                <a:gd name="T20" fmla="*/ 1643 w 6258"/>
                <a:gd name="T21" fmla="*/ 5107 h 6827"/>
                <a:gd name="T22" fmla="*/ 1419 w 6258"/>
                <a:gd name="T23" fmla="*/ 5759 h 6827"/>
                <a:gd name="T24" fmla="*/ 2486 w 6258"/>
                <a:gd name="T25" fmla="*/ 6827 h 6827"/>
                <a:gd name="T26" fmla="*/ 4978 w 6258"/>
                <a:gd name="T27" fmla="*/ 6827 h 6827"/>
                <a:gd name="T28" fmla="*/ 6258 w 6258"/>
                <a:gd name="T29" fmla="*/ 5546 h 6827"/>
                <a:gd name="T30" fmla="*/ 5001 w 6258"/>
                <a:gd name="T31" fmla="*/ 4265 h 6827"/>
                <a:gd name="T32" fmla="*/ 1991 w 6258"/>
                <a:gd name="T33" fmla="*/ 569 h 6827"/>
                <a:gd name="T34" fmla="*/ 3386 w 6258"/>
                <a:gd name="T35" fmla="*/ 853 h 6827"/>
                <a:gd name="T36" fmla="*/ 1991 w 6258"/>
                <a:gd name="T37" fmla="*/ 1137 h 6827"/>
                <a:gd name="T38" fmla="*/ 595 w 6258"/>
                <a:gd name="T39" fmla="*/ 853 h 6827"/>
                <a:gd name="T40" fmla="*/ 1991 w 6258"/>
                <a:gd name="T41" fmla="*/ 569 h 6827"/>
                <a:gd name="T42" fmla="*/ 569 w 6258"/>
                <a:gd name="T43" fmla="*/ 1479 h 6827"/>
                <a:gd name="T44" fmla="*/ 1991 w 6258"/>
                <a:gd name="T45" fmla="*/ 1706 h 6827"/>
                <a:gd name="T46" fmla="*/ 3412 w 6258"/>
                <a:gd name="T47" fmla="*/ 1479 h 6827"/>
                <a:gd name="T48" fmla="*/ 3412 w 6258"/>
                <a:gd name="T49" fmla="*/ 1966 h 6827"/>
                <a:gd name="T50" fmla="*/ 1991 w 6258"/>
                <a:gd name="T51" fmla="*/ 2274 h 6827"/>
                <a:gd name="T52" fmla="*/ 569 w 6258"/>
                <a:gd name="T53" fmla="*/ 1966 h 6827"/>
                <a:gd name="T54" fmla="*/ 569 w 6258"/>
                <a:gd name="T55" fmla="*/ 1479 h 6827"/>
                <a:gd name="T56" fmla="*/ 569 w 6258"/>
                <a:gd name="T57" fmla="*/ 2616 h 6827"/>
                <a:gd name="T58" fmla="*/ 1991 w 6258"/>
                <a:gd name="T59" fmla="*/ 2843 h 6827"/>
                <a:gd name="T60" fmla="*/ 3412 w 6258"/>
                <a:gd name="T61" fmla="*/ 2616 h 6827"/>
                <a:gd name="T62" fmla="*/ 3412 w 6258"/>
                <a:gd name="T63" fmla="*/ 3103 h 6827"/>
                <a:gd name="T64" fmla="*/ 1991 w 6258"/>
                <a:gd name="T65" fmla="*/ 3412 h 6827"/>
                <a:gd name="T66" fmla="*/ 569 w 6258"/>
                <a:gd name="T67" fmla="*/ 3103 h 6827"/>
                <a:gd name="T68" fmla="*/ 569 w 6258"/>
                <a:gd name="T69" fmla="*/ 2616 h 6827"/>
                <a:gd name="T70" fmla="*/ 569 w 6258"/>
                <a:gd name="T71" fmla="*/ 4241 h 6827"/>
                <a:gd name="T72" fmla="*/ 569 w 6258"/>
                <a:gd name="T73" fmla="*/ 3753 h 6827"/>
                <a:gd name="T74" fmla="*/ 1991 w 6258"/>
                <a:gd name="T75" fmla="*/ 3980 h 6827"/>
                <a:gd name="T76" fmla="*/ 2585 w 6258"/>
                <a:gd name="T77" fmla="*/ 3947 h 6827"/>
                <a:gd name="T78" fmla="*/ 2305 w 6258"/>
                <a:gd name="T79" fmla="*/ 4538 h 6827"/>
                <a:gd name="T80" fmla="*/ 1991 w 6258"/>
                <a:gd name="T81" fmla="*/ 4549 h 6827"/>
                <a:gd name="T82" fmla="*/ 569 w 6258"/>
                <a:gd name="T83" fmla="*/ 4241 h 6827"/>
                <a:gd name="T84" fmla="*/ 4978 w 6258"/>
                <a:gd name="T85" fmla="*/ 6258 h 6827"/>
                <a:gd name="T86" fmla="*/ 2486 w 6258"/>
                <a:gd name="T87" fmla="*/ 6258 h 6827"/>
                <a:gd name="T88" fmla="*/ 1988 w 6258"/>
                <a:gd name="T89" fmla="*/ 5759 h 6827"/>
                <a:gd name="T90" fmla="*/ 2486 w 6258"/>
                <a:gd name="T91" fmla="*/ 5261 h 6827"/>
                <a:gd name="T92" fmla="*/ 2558 w 6258"/>
                <a:gd name="T93" fmla="*/ 5261 h 6827"/>
                <a:gd name="T94" fmla="*/ 2842 w 6258"/>
                <a:gd name="T95" fmla="*/ 4977 h 6827"/>
                <a:gd name="T96" fmla="*/ 2842 w 6258"/>
                <a:gd name="T97" fmla="*/ 4835 h 6827"/>
                <a:gd name="T98" fmla="*/ 3696 w 6258"/>
                <a:gd name="T99" fmla="*/ 3980 h 6827"/>
                <a:gd name="T100" fmla="*/ 4524 w 6258"/>
                <a:gd name="T101" fmla="*/ 4621 h 6827"/>
                <a:gd name="T102" fmla="*/ 4799 w 6258"/>
                <a:gd name="T103" fmla="*/ 4834 h 6827"/>
                <a:gd name="T104" fmla="*/ 4978 w 6258"/>
                <a:gd name="T105" fmla="*/ 4834 h 6827"/>
                <a:gd name="T106" fmla="*/ 5690 w 6258"/>
                <a:gd name="T107" fmla="*/ 5546 h 6827"/>
                <a:gd name="T108" fmla="*/ 4978 w 6258"/>
                <a:gd name="T109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58" h="6827">
                  <a:moveTo>
                    <a:pt x="5001" y="4265"/>
                  </a:moveTo>
                  <a:cubicBezTo>
                    <a:pt x="4816" y="3840"/>
                    <a:pt x="4433" y="3532"/>
                    <a:pt x="3981" y="3440"/>
                  </a:cubicBezTo>
                  <a:lnTo>
                    <a:pt x="3981" y="3127"/>
                  </a:lnTo>
                  <a:lnTo>
                    <a:pt x="3981" y="1990"/>
                  </a:lnTo>
                  <a:lnTo>
                    <a:pt x="3981" y="853"/>
                  </a:lnTo>
                  <a:cubicBezTo>
                    <a:pt x="3981" y="264"/>
                    <a:pt x="2981" y="0"/>
                    <a:pt x="1991" y="0"/>
                  </a:cubicBezTo>
                  <a:cubicBezTo>
                    <a:pt x="1000" y="0"/>
                    <a:pt x="0" y="264"/>
                    <a:pt x="0" y="853"/>
                  </a:cubicBezTo>
                  <a:lnTo>
                    <a:pt x="0" y="1990"/>
                  </a:lnTo>
                  <a:lnTo>
                    <a:pt x="0" y="3127"/>
                  </a:lnTo>
                  <a:lnTo>
                    <a:pt x="0" y="4265"/>
                  </a:lnTo>
                  <a:cubicBezTo>
                    <a:pt x="0" y="4785"/>
                    <a:pt x="779" y="5051"/>
                    <a:pt x="1643" y="5107"/>
                  </a:cubicBezTo>
                  <a:cubicBezTo>
                    <a:pt x="1503" y="5287"/>
                    <a:pt x="1419" y="5514"/>
                    <a:pt x="1419" y="5759"/>
                  </a:cubicBezTo>
                  <a:cubicBezTo>
                    <a:pt x="1419" y="6348"/>
                    <a:pt x="1898" y="6827"/>
                    <a:pt x="2486" y="6827"/>
                  </a:cubicBezTo>
                  <a:lnTo>
                    <a:pt x="4978" y="6827"/>
                  </a:lnTo>
                  <a:cubicBezTo>
                    <a:pt x="5684" y="6827"/>
                    <a:pt x="6258" y="6252"/>
                    <a:pt x="6258" y="5546"/>
                  </a:cubicBezTo>
                  <a:cubicBezTo>
                    <a:pt x="6258" y="4848"/>
                    <a:pt x="5696" y="4278"/>
                    <a:pt x="5001" y="4265"/>
                  </a:cubicBezTo>
                  <a:close/>
                  <a:moveTo>
                    <a:pt x="1991" y="569"/>
                  </a:moveTo>
                  <a:cubicBezTo>
                    <a:pt x="2776" y="569"/>
                    <a:pt x="3253" y="748"/>
                    <a:pt x="3386" y="853"/>
                  </a:cubicBezTo>
                  <a:cubicBezTo>
                    <a:pt x="3253" y="958"/>
                    <a:pt x="2776" y="1137"/>
                    <a:pt x="1991" y="1137"/>
                  </a:cubicBezTo>
                  <a:cubicBezTo>
                    <a:pt x="1205" y="1137"/>
                    <a:pt x="728" y="958"/>
                    <a:pt x="595" y="853"/>
                  </a:cubicBezTo>
                  <a:cubicBezTo>
                    <a:pt x="728" y="748"/>
                    <a:pt x="1205" y="569"/>
                    <a:pt x="1991" y="569"/>
                  </a:cubicBezTo>
                  <a:close/>
                  <a:moveTo>
                    <a:pt x="569" y="1479"/>
                  </a:moveTo>
                  <a:cubicBezTo>
                    <a:pt x="948" y="1633"/>
                    <a:pt x="1471" y="1706"/>
                    <a:pt x="1991" y="1706"/>
                  </a:cubicBezTo>
                  <a:cubicBezTo>
                    <a:pt x="2511" y="1706"/>
                    <a:pt x="3033" y="1633"/>
                    <a:pt x="3412" y="1479"/>
                  </a:cubicBezTo>
                  <a:lnTo>
                    <a:pt x="3412" y="1966"/>
                  </a:lnTo>
                  <a:cubicBezTo>
                    <a:pt x="3328" y="2065"/>
                    <a:pt x="2840" y="2274"/>
                    <a:pt x="1991" y="2274"/>
                  </a:cubicBezTo>
                  <a:cubicBezTo>
                    <a:pt x="1141" y="2274"/>
                    <a:pt x="653" y="2065"/>
                    <a:pt x="569" y="1966"/>
                  </a:cubicBezTo>
                  <a:lnTo>
                    <a:pt x="569" y="1479"/>
                  </a:lnTo>
                  <a:close/>
                  <a:moveTo>
                    <a:pt x="569" y="2616"/>
                  </a:moveTo>
                  <a:cubicBezTo>
                    <a:pt x="948" y="2770"/>
                    <a:pt x="1471" y="2843"/>
                    <a:pt x="1991" y="2843"/>
                  </a:cubicBezTo>
                  <a:cubicBezTo>
                    <a:pt x="2511" y="2843"/>
                    <a:pt x="3033" y="2770"/>
                    <a:pt x="3412" y="2616"/>
                  </a:cubicBezTo>
                  <a:lnTo>
                    <a:pt x="3412" y="3103"/>
                  </a:lnTo>
                  <a:cubicBezTo>
                    <a:pt x="3328" y="3202"/>
                    <a:pt x="2840" y="3412"/>
                    <a:pt x="1991" y="3412"/>
                  </a:cubicBezTo>
                  <a:cubicBezTo>
                    <a:pt x="1141" y="3412"/>
                    <a:pt x="653" y="3202"/>
                    <a:pt x="569" y="3103"/>
                  </a:cubicBezTo>
                  <a:lnTo>
                    <a:pt x="569" y="2616"/>
                  </a:lnTo>
                  <a:close/>
                  <a:moveTo>
                    <a:pt x="569" y="4241"/>
                  </a:moveTo>
                  <a:lnTo>
                    <a:pt x="569" y="3753"/>
                  </a:lnTo>
                  <a:cubicBezTo>
                    <a:pt x="948" y="3908"/>
                    <a:pt x="1471" y="3980"/>
                    <a:pt x="1991" y="3980"/>
                  </a:cubicBezTo>
                  <a:cubicBezTo>
                    <a:pt x="2191" y="3980"/>
                    <a:pt x="2392" y="3969"/>
                    <a:pt x="2585" y="3947"/>
                  </a:cubicBezTo>
                  <a:cubicBezTo>
                    <a:pt x="2449" y="4117"/>
                    <a:pt x="2352" y="4318"/>
                    <a:pt x="2305" y="4538"/>
                  </a:cubicBezTo>
                  <a:cubicBezTo>
                    <a:pt x="2202" y="4545"/>
                    <a:pt x="2097" y="4549"/>
                    <a:pt x="1991" y="4549"/>
                  </a:cubicBezTo>
                  <a:cubicBezTo>
                    <a:pt x="1141" y="4549"/>
                    <a:pt x="653" y="4339"/>
                    <a:pt x="569" y="4241"/>
                  </a:cubicBezTo>
                  <a:close/>
                  <a:moveTo>
                    <a:pt x="4978" y="6258"/>
                  </a:moveTo>
                  <a:lnTo>
                    <a:pt x="2486" y="6258"/>
                  </a:lnTo>
                  <a:cubicBezTo>
                    <a:pt x="2212" y="6258"/>
                    <a:pt x="1988" y="6034"/>
                    <a:pt x="1988" y="5759"/>
                  </a:cubicBezTo>
                  <a:cubicBezTo>
                    <a:pt x="1988" y="5485"/>
                    <a:pt x="2212" y="5261"/>
                    <a:pt x="2486" y="5261"/>
                  </a:cubicBezTo>
                  <a:lnTo>
                    <a:pt x="2558" y="5261"/>
                  </a:lnTo>
                  <a:cubicBezTo>
                    <a:pt x="2715" y="5261"/>
                    <a:pt x="2842" y="5134"/>
                    <a:pt x="2842" y="4977"/>
                  </a:cubicBezTo>
                  <a:lnTo>
                    <a:pt x="2842" y="4835"/>
                  </a:lnTo>
                  <a:cubicBezTo>
                    <a:pt x="2842" y="4364"/>
                    <a:pt x="3225" y="3980"/>
                    <a:pt x="3696" y="3980"/>
                  </a:cubicBezTo>
                  <a:cubicBezTo>
                    <a:pt x="4086" y="3980"/>
                    <a:pt x="4427" y="4244"/>
                    <a:pt x="4524" y="4621"/>
                  </a:cubicBezTo>
                  <a:cubicBezTo>
                    <a:pt x="4556" y="4746"/>
                    <a:pt x="4669" y="4834"/>
                    <a:pt x="4799" y="4834"/>
                  </a:cubicBezTo>
                  <a:lnTo>
                    <a:pt x="4978" y="4834"/>
                  </a:lnTo>
                  <a:cubicBezTo>
                    <a:pt x="5370" y="4834"/>
                    <a:pt x="5690" y="5153"/>
                    <a:pt x="5690" y="5546"/>
                  </a:cubicBezTo>
                  <a:cubicBezTo>
                    <a:pt x="5690" y="5939"/>
                    <a:pt x="5370" y="6258"/>
                    <a:pt x="4978" y="62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49" name="ïṧḻiḋè">
              <a:extLst>
                <a:ext uri="{FF2B5EF4-FFF2-40B4-BE49-F238E27FC236}">
                  <a16:creationId xmlns:a16="http://schemas.microsoft.com/office/drawing/2014/main" id="{03C53874-703E-49FB-9318-AADF87D0E4BE}"/>
                </a:ext>
              </a:extLst>
            </p:cNvPr>
            <p:cNvSpPr/>
            <p:nvPr/>
          </p:nvSpPr>
          <p:spPr bwMode="auto">
            <a:xfrm>
              <a:off x="5689286" y="2605724"/>
              <a:ext cx="537149" cy="633204"/>
            </a:xfrm>
            <a:custGeom>
              <a:avLst/>
              <a:gdLst>
                <a:gd name="connsiteX0" fmla="*/ 47545 w 511811"/>
                <a:gd name="connsiteY0" fmla="*/ 380841 h 603334"/>
                <a:gd name="connsiteX1" fmla="*/ 13984 w 511811"/>
                <a:gd name="connsiteY1" fmla="*/ 411552 h 603334"/>
                <a:gd name="connsiteX2" fmla="*/ 497827 w 511811"/>
                <a:gd name="connsiteY2" fmla="*/ 411552 h 603334"/>
                <a:gd name="connsiteX3" fmla="*/ 464266 w 511811"/>
                <a:gd name="connsiteY3" fmla="*/ 380841 h 603334"/>
                <a:gd name="connsiteX4" fmla="*/ 511811 w 511811"/>
                <a:gd name="connsiteY4" fmla="*/ 411552 h 603334"/>
                <a:gd name="connsiteX5" fmla="*/ 511811 w 511811"/>
                <a:gd name="connsiteY5" fmla="*/ 435176 h 603334"/>
                <a:gd name="connsiteX6" fmla="*/ 464266 w 511811"/>
                <a:gd name="connsiteY6" fmla="*/ 435176 h 603334"/>
                <a:gd name="connsiteX7" fmla="*/ 464266 w 511811"/>
                <a:gd name="connsiteY7" fmla="*/ 576919 h 603334"/>
                <a:gd name="connsiteX8" fmla="*/ 476098 w 511811"/>
                <a:gd name="connsiteY8" fmla="*/ 576919 h 603334"/>
                <a:gd name="connsiteX9" fmla="*/ 476098 w 511811"/>
                <a:gd name="connsiteY9" fmla="*/ 590234 h 603334"/>
                <a:gd name="connsiteX10" fmla="*/ 493740 w 511811"/>
                <a:gd name="connsiteY10" fmla="*/ 590234 h 603334"/>
                <a:gd name="connsiteX11" fmla="*/ 493740 w 511811"/>
                <a:gd name="connsiteY11" fmla="*/ 603334 h 603334"/>
                <a:gd name="connsiteX12" fmla="*/ 18071 w 511811"/>
                <a:gd name="connsiteY12" fmla="*/ 603334 h 603334"/>
                <a:gd name="connsiteX13" fmla="*/ 18071 w 511811"/>
                <a:gd name="connsiteY13" fmla="*/ 590234 h 603334"/>
                <a:gd name="connsiteX14" fmla="*/ 35712 w 511811"/>
                <a:gd name="connsiteY14" fmla="*/ 590234 h 603334"/>
                <a:gd name="connsiteX15" fmla="*/ 35712 w 511811"/>
                <a:gd name="connsiteY15" fmla="*/ 576919 h 603334"/>
                <a:gd name="connsiteX16" fmla="*/ 47545 w 511811"/>
                <a:gd name="connsiteY16" fmla="*/ 576919 h 603334"/>
                <a:gd name="connsiteX17" fmla="*/ 47545 w 511811"/>
                <a:gd name="connsiteY17" fmla="*/ 435176 h 603334"/>
                <a:gd name="connsiteX18" fmla="*/ 0 w 511811"/>
                <a:gd name="connsiteY18" fmla="*/ 435176 h 603334"/>
                <a:gd name="connsiteX19" fmla="*/ 0 w 511811"/>
                <a:gd name="connsiteY19" fmla="*/ 411552 h 603334"/>
                <a:gd name="connsiteX20" fmla="*/ 255798 w 511811"/>
                <a:gd name="connsiteY20" fmla="*/ 165829 h 603334"/>
                <a:gd name="connsiteX21" fmla="*/ 310004 w 511811"/>
                <a:gd name="connsiteY21" fmla="*/ 219961 h 603334"/>
                <a:gd name="connsiteX22" fmla="*/ 280104 w 511811"/>
                <a:gd name="connsiteY22" fmla="*/ 276455 h 603334"/>
                <a:gd name="connsiteX23" fmla="*/ 353885 w 511811"/>
                <a:gd name="connsiteY23" fmla="*/ 351209 h 603334"/>
                <a:gd name="connsiteX24" fmla="*/ 255798 w 511811"/>
                <a:gd name="connsiteY24" fmla="*/ 375267 h 603334"/>
                <a:gd name="connsiteX25" fmla="*/ 283331 w 511811"/>
                <a:gd name="connsiteY25" fmla="*/ 347987 h 603334"/>
                <a:gd name="connsiteX26" fmla="*/ 260315 w 511811"/>
                <a:gd name="connsiteY26" fmla="*/ 292136 h 603334"/>
                <a:gd name="connsiteX27" fmla="*/ 260530 w 511811"/>
                <a:gd name="connsiteY27" fmla="*/ 292136 h 603334"/>
                <a:gd name="connsiteX28" fmla="*/ 269349 w 511811"/>
                <a:gd name="connsiteY28" fmla="*/ 281826 h 603334"/>
                <a:gd name="connsiteX29" fmla="*/ 255798 w 511811"/>
                <a:gd name="connsiteY29" fmla="*/ 284403 h 603334"/>
                <a:gd name="connsiteX30" fmla="*/ 242246 w 511811"/>
                <a:gd name="connsiteY30" fmla="*/ 281826 h 603334"/>
                <a:gd name="connsiteX31" fmla="*/ 251281 w 511811"/>
                <a:gd name="connsiteY31" fmla="*/ 292136 h 603334"/>
                <a:gd name="connsiteX32" fmla="*/ 251496 w 511811"/>
                <a:gd name="connsiteY32" fmla="*/ 292136 h 603334"/>
                <a:gd name="connsiteX33" fmla="*/ 228479 w 511811"/>
                <a:gd name="connsiteY33" fmla="*/ 347987 h 603334"/>
                <a:gd name="connsiteX34" fmla="*/ 255798 w 511811"/>
                <a:gd name="connsiteY34" fmla="*/ 375267 h 603334"/>
                <a:gd name="connsiteX35" fmla="*/ 157925 w 511811"/>
                <a:gd name="connsiteY35" fmla="*/ 351209 h 603334"/>
                <a:gd name="connsiteX36" fmla="*/ 231706 w 511811"/>
                <a:gd name="connsiteY36" fmla="*/ 276455 h 603334"/>
                <a:gd name="connsiteX37" fmla="*/ 201807 w 511811"/>
                <a:gd name="connsiteY37" fmla="*/ 219961 h 603334"/>
                <a:gd name="connsiteX38" fmla="*/ 255798 w 511811"/>
                <a:gd name="connsiteY38" fmla="*/ 165829 h 603334"/>
                <a:gd name="connsiteX39" fmla="*/ 254294 w 511811"/>
                <a:gd name="connsiteY39" fmla="*/ 13104 h 603334"/>
                <a:gd name="connsiteX40" fmla="*/ 227416 w 511811"/>
                <a:gd name="connsiteY40" fmla="*/ 20622 h 603334"/>
                <a:gd name="connsiteX41" fmla="*/ 230211 w 511811"/>
                <a:gd name="connsiteY41" fmla="*/ 25348 h 603334"/>
                <a:gd name="connsiteX42" fmla="*/ 227416 w 511811"/>
                <a:gd name="connsiteY42" fmla="*/ 27067 h 603334"/>
                <a:gd name="connsiteX43" fmla="*/ 224621 w 511811"/>
                <a:gd name="connsiteY43" fmla="*/ 22126 h 603334"/>
                <a:gd name="connsiteX44" fmla="*/ 205054 w 511811"/>
                <a:gd name="connsiteY44" fmla="*/ 41674 h 603334"/>
                <a:gd name="connsiteX45" fmla="*/ 209999 w 511811"/>
                <a:gd name="connsiteY45" fmla="*/ 44467 h 603334"/>
                <a:gd name="connsiteX46" fmla="*/ 208279 w 511811"/>
                <a:gd name="connsiteY46" fmla="*/ 47259 h 603334"/>
                <a:gd name="connsiteX47" fmla="*/ 203333 w 511811"/>
                <a:gd name="connsiteY47" fmla="*/ 44467 h 603334"/>
                <a:gd name="connsiteX48" fmla="*/ 196023 w 511811"/>
                <a:gd name="connsiteY48" fmla="*/ 71319 h 603334"/>
                <a:gd name="connsiteX49" fmla="*/ 201828 w 511811"/>
                <a:gd name="connsiteY49" fmla="*/ 71319 h 603334"/>
                <a:gd name="connsiteX50" fmla="*/ 201828 w 511811"/>
                <a:gd name="connsiteY50" fmla="*/ 74541 h 603334"/>
                <a:gd name="connsiteX51" fmla="*/ 196023 w 511811"/>
                <a:gd name="connsiteY51" fmla="*/ 74541 h 603334"/>
                <a:gd name="connsiteX52" fmla="*/ 203333 w 511811"/>
                <a:gd name="connsiteY52" fmla="*/ 101393 h 603334"/>
                <a:gd name="connsiteX53" fmla="*/ 208279 w 511811"/>
                <a:gd name="connsiteY53" fmla="*/ 98600 h 603334"/>
                <a:gd name="connsiteX54" fmla="*/ 209999 w 511811"/>
                <a:gd name="connsiteY54" fmla="*/ 101393 h 603334"/>
                <a:gd name="connsiteX55" fmla="*/ 205054 w 511811"/>
                <a:gd name="connsiteY55" fmla="*/ 104185 h 603334"/>
                <a:gd name="connsiteX56" fmla="*/ 224621 w 511811"/>
                <a:gd name="connsiteY56" fmla="*/ 123733 h 603334"/>
                <a:gd name="connsiteX57" fmla="*/ 227416 w 511811"/>
                <a:gd name="connsiteY57" fmla="*/ 118793 h 603334"/>
                <a:gd name="connsiteX58" fmla="*/ 230211 w 511811"/>
                <a:gd name="connsiteY58" fmla="*/ 120511 h 603334"/>
                <a:gd name="connsiteX59" fmla="*/ 227416 w 511811"/>
                <a:gd name="connsiteY59" fmla="*/ 125452 h 603334"/>
                <a:gd name="connsiteX60" fmla="*/ 254294 w 511811"/>
                <a:gd name="connsiteY60" fmla="*/ 132756 h 603334"/>
                <a:gd name="connsiteX61" fmla="*/ 254294 w 511811"/>
                <a:gd name="connsiteY61" fmla="*/ 126956 h 603334"/>
                <a:gd name="connsiteX62" fmla="*/ 257519 w 511811"/>
                <a:gd name="connsiteY62" fmla="*/ 126956 h 603334"/>
                <a:gd name="connsiteX63" fmla="*/ 257519 w 511811"/>
                <a:gd name="connsiteY63" fmla="*/ 132756 h 603334"/>
                <a:gd name="connsiteX64" fmla="*/ 284182 w 511811"/>
                <a:gd name="connsiteY64" fmla="*/ 125452 h 603334"/>
                <a:gd name="connsiteX65" fmla="*/ 281386 w 511811"/>
                <a:gd name="connsiteY65" fmla="*/ 120511 h 603334"/>
                <a:gd name="connsiteX66" fmla="*/ 284182 w 511811"/>
                <a:gd name="connsiteY66" fmla="*/ 118793 h 603334"/>
                <a:gd name="connsiteX67" fmla="*/ 287192 w 511811"/>
                <a:gd name="connsiteY67" fmla="*/ 123733 h 603334"/>
                <a:gd name="connsiteX68" fmla="*/ 306759 w 511811"/>
                <a:gd name="connsiteY68" fmla="*/ 104185 h 603334"/>
                <a:gd name="connsiteX69" fmla="*/ 301813 w 511811"/>
                <a:gd name="connsiteY69" fmla="*/ 101393 h 603334"/>
                <a:gd name="connsiteX70" fmla="*/ 303534 w 511811"/>
                <a:gd name="connsiteY70" fmla="*/ 98600 h 603334"/>
                <a:gd name="connsiteX71" fmla="*/ 308264 w 511811"/>
                <a:gd name="connsiteY71" fmla="*/ 101393 h 603334"/>
                <a:gd name="connsiteX72" fmla="*/ 315575 w 511811"/>
                <a:gd name="connsiteY72" fmla="*/ 74541 h 603334"/>
                <a:gd name="connsiteX73" fmla="*/ 309769 w 511811"/>
                <a:gd name="connsiteY73" fmla="*/ 74541 h 603334"/>
                <a:gd name="connsiteX74" fmla="*/ 309769 w 511811"/>
                <a:gd name="connsiteY74" fmla="*/ 71319 h 603334"/>
                <a:gd name="connsiteX75" fmla="*/ 315575 w 511811"/>
                <a:gd name="connsiteY75" fmla="*/ 71319 h 603334"/>
                <a:gd name="connsiteX76" fmla="*/ 308264 w 511811"/>
                <a:gd name="connsiteY76" fmla="*/ 44467 h 603334"/>
                <a:gd name="connsiteX77" fmla="*/ 303534 w 511811"/>
                <a:gd name="connsiteY77" fmla="*/ 47474 h 603334"/>
                <a:gd name="connsiteX78" fmla="*/ 301813 w 511811"/>
                <a:gd name="connsiteY78" fmla="*/ 44467 h 603334"/>
                <a:gd name="connsiteX79" fmla="*/ 306759 w 511811"/>
                <a:gd name="connsiteY79" fmla="*/ 41674 h 603334"/>
                <a:gd name="connsiteX80" fmla="*/ 287192 w 511811"/>
                <a:gd name="connsiteY80" fmla="*/ 22126 h 603334"/>
                <a:gd name="connsiteX81" fmla="*/ 284397 w 511811"/>
                <a:gd name="connsiteY81" fmla="*/ 27067 h 603334"/>
                <a:gd name="connsiteX82" fmla="*/ 281386 w 511811"/>
                <a:gd name="connsiteY82" fmla="*/ 25348 h 603334"/>
                <a:gd name="connsiteX83" fmla="*/ 284397 w 511811"/>
                <a:gd name="connsiteY83" fmla="*/ 20408 h 603334"/>
                <a:gd name="connsiteX84" fmla="*/ 257519 w 511811"/>
                <a:gd name="connsiteY84" fmla="*/ 13104 h 603334"/>
                <a:gd name="connsiteX85" fmla="*/ 257519 w 511811"/>
                <a:gd name="connsiteY85" fmla="*/ 18904 h 603334"/>
                <a:gd name="connsiteX86" fmla="*/ 256229 w 511811"/>
                <a:gd name="connsiteY86" fmla="*/ 18904 h 603334"/>
                <a:gd name="connsiteX87" fmla="*/ 265045 w 511811"/>
                <a:gd name="connsiteY87" fmla="*/ 36519 h 603334"/>
                <a:gd name="connsiteX88" fmla="*/ 259024 w 511811"/>
                <a:gd name="connsiteY88" fmla="*/ 36519 h 603334"/>
                <a:gd name="connsiteX89" fmla="*/ 259024 w 511811"/>
                <a:gd name="connsiteY89" fmla="*/ 71963 h 603334"/>
                <a:gd name="connsiteX90" fmla="*/ 270635 w 511811"/>
                <a:gd name="connsiteY90" fmla="*/ 91941 h 603334"/>
                <a:gd name="connsiteX91" fmla="*/ 275796 w 511811"/>
                <a:gd name="connsiteY91" fmla="*/ 88933 h 603334"/>
                <a:gd name="connsiteX92" fmla="*/ 276871 w 511811"/>
                <a:gd name="connsiteY92" fmla="*/ 109341 h 603334"/>
                <a:gd name="connsiteX93" fmla="*/ 259884 w 511811"/>
                <a:gd name="connsiteY93" fmla="*/ 98170 h 603334"/>
                <a:gd name="connsiteX94" fmla="*/ 265045 w 511811"/>
                <a:gd name="connsiteY94" fmla="*/ 95163 h 603334"/>
                <a:gd name="connsiteX95" fmla="*/ 253218 w 511811"/>
                <a:gd name="connsiteY95" fmla="*/ 74541 h 603334"/>
                <a:gd name="connsiteX96" fmla="*/ 253003 w 511811"/>
                <a:gd name="connsiteY96" fmla="*/ 73682 h 603334"/>
                <a:gd name="connsiteX97" fmla="*/ 252788 w 511811"/>
                <a:gd name="connsiteY97" fmla="*/ 72822 h 603334"/>
                <a:gd name="connsiteX98" fmla="*/ 252788 w 511811"/>
                <a:gd name="connsiteY98" fmla="*/ 36734 h 603334"/>
                <a:gd name="connsiteX99" fmla="*/ 246768 w 511811"/>
                <a:gd name="connsiteY99" fmla="*/ 36734 h 603334"/>
                <a:gd name="connsiteX100" fmla="*/ 255584 w 511811"/>
                <a:gd name="connsiteY100" fmla="*/ 18904 h 603334"/>
                <a:gd name="connsiteX101" fmla="*/ 254294 w 511811"/>
                <a:gd name="connsiteY101" fmla="*/ 18904 h 603334"/>
                <a:gd name="connsiteX102" fmla="*/ 255799 w 511811"/>
                <a:gd name="connsiteY102" fmla="*/ 0 h 603334"/>
                <a:gd name="connsiteX103" fmla="*/ 328906 w 511811"/>
                <a:gd name="connsiteY103" fmla="*/ 72822 h 603334"/>
                <a:gd name="connsiteX104" fmla="*/ 255799 w 511811"/>
                <a:gd name="connsiteY104" fmla="*/ 145859 h 603334"/>
                <a:gd name="connsiteX105" fmla="*/ 182906 w 511811"/>
                <a:gd name="connsiteY105" fmla="*/ 72822 h 603334"/>
                <a:gd name="connsiteX106" fmla="*/ 255799 w 511811"/>
                <a:gd name="connsiteY106" fmla="*/ 0 h 60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511811" h="603334">
                  <a:moveTo>
                    <a:pt x="47545" y="380841"/>
                  </a:moveTo>
                  <a:lnTo>
                    <a:pt x="13984" y="411552"/>
                  </a:lnTo>
                  <a:lnTo>
                    <a:pt x="497827" y="411552"/>
                  </a:lnTo>
                  <a:lnTo>
                    <a:pt x="464266" y="380841"/>
                  </a:lnTo>
                  <a:lnTo>
                    <a:pt x="511811" y="411552"/>
                  </a:lnTo>
                  <a:lnTo>
                    <a:pt x="511811" y="435176"/>
                  </a:lnTo>
                  <a:lnTo>
                    <a:pt x="464266" y="435176"/>
                  </a:lnTo>
                  <a:lnTo>
                    <a:pt x="464266" y="576919"/>
                  </a:lnTo>
                  <a:lnTo>
                    <a:pt x="476098" y="576919"/>
                  </a:lnTo>
                  <a:lnTo>
                    <a:pt x="476098" y="590234"/>
                  </a:lnTo>
                  <a:lnTo>
                    <a:pt x="493740" y="590234"/>
                  </a:lnTo>
                  <a:lnTo>
                    <a:pt x="493740" y="603334"/>
                  </a:lnTo>
                  <a:lnTo>
                    <a:pt x="18071" y="603334"/>
                  </a:lnTo>
                  <a:lnTo>
                    <a:pt x="18071" y="590234"/>
                  </a:lnTo>
                  <a:lnTo>
                    <a:pt x="35712" y="590234"/>
                  </a:lnTo>
                  <a:lnTo>
                    <a:pt x="35712" y="576919"/>
                  </a:lnTo>
                  <a:lnTo>
                    <a:pt x="47545" y="576919"/>
                  </a:lnTo>
                  <a:lnTo>
                    <a:pt x="47545" y="435176"/>
                  </a:lnTo>
                  <a:lnTo>
                    <a:pt x="0" y="435176"/>
                  </a:lnTo>
                  <a:lnTo>
                    <a:pt x="0" y="411552"/>
                  </a:lnTo>
                  <a:close/>
                  <a:moveTo>
                    <a:pt x="255798" y="165829"/>
                  </a:moveTo>
                  <a:cubicBezTo>
                    <a:pt x="285697" y="165829"/>
                    <a:pt x="310004" y="190103"/>
                    <a:pt x="310004" y="219961"/>
                  </a:cubicBezTo>
                  <a:cubicBezTo>
                    <a:pt x="310004" y="241012"/>
                    <a:pt x="297743" y="264641"/>
                    <a:pt x="280104" y="276455"/>
                  </a:cubicBezTo>
                  <a:cubicBezTo>
                    <a:pt x="322480" y="287196"/>
                    <a:pt x="353885" y="323928"/>
                    <a:pt x="353885" y="351209"/>
                  </a:cubicBezTo>
                  <a:cubicBezTo>
                    <a:pt x="353885" y="367319"/>
                    <a:pt x="304841" y="375267"/>
                    <a:pt x="255798" y="375267"/>
                  </a:cubicBezTo>
                  <a:lnTo>
                    <a:pt x="283331" y="347987"/>
                  </a:lnTo>
                  <a:lnTo>
                    <a:pt x="260315" y="292136"/>
                  </a:lnTo>
                  <a:lnTo>
                    <a:pt x="260530" y="292136"/>
                  </a:lnTo>
                  <a:lnTo>
                    <a:pt x="269349" y="281826"/>
                  </a:lnTo>
                  <a:cubicBezTo>
                    <a:pt x="265047" y="283329"/>
                    <a:pt x="260530" y="284403"/>
                    <a:pt x="255798" y="284403"/>
                  </a:cubicBezTo>
                  <a:cubicBezTo>
                    <a:pt x="251281" y="284403"/>
                    <a:pt x="246548" y="283329"/>
                    <a:pt x="242246" y="281826"/>
                  </a:cubicBezTo>
                  <a:lnTo>
                    <a:pt x="251281" y="292136"/>
                  </a:lnTo>
                  <a:lnTo>
                    <a:pt x="251496" y="292136"/>
                  </a:lnTo>
                  <a:lnTo>
                    <a:pt x="228479" y="347987"/>
                  </a:lnTo>
                  <a:lnTo>
                    <a:pt x="255798" y="375267"/>
                  </a:lnTo>
                  <a:cubicBezTo>
                    <a:pt x="206754" y="375267"/>
                    <a:pt x="157925" y="367319"/>
                    <a:pt x="157925" y="351209"/>
                  </a:cubicBezTo>
                  <a:cubicBezTo>
                    <a:pt x="157925" y="323928"/>
                    <a:pt x="189330" y="287196"/>
                    <a:pt x="231706" y="276455"/>
                  </a:cubicBezTo>
                  <a:cubicBezTo>
                    <a:pt x="213852" y="264641"/>
                    <a:pt x="201807" y="241012"/>
                    <a:pt x="201807" y="219961"/>
                  </a:cubicBezTo>
                  <a:cubicBezTo>
                    <a:pt x="201807" y="190103"/>
                    <a:pt x="225898" y="165829"/>
                    <a:pt x="255798" y="165829"/>
                  </a:cubicBezTo>
                  <a:close/>
                  <a:moveTo>
                    <a:pt x="254294" y="13104"/>
                  </a:moveTo>
                  <a:cubicBezTo>
                    <a:pt x="244618" y="13534"/>
                    <a:pt x="235587" y="16111"/>
                    <a:pt x="227416" y="20622"/>
                  </a:cubicBezTo>
                  <a:lnTo>
                    <a:pt x="230211" y="25348"/>
                  </a:lnTo>
                  <a:lnTo>
                    <a:pt x="227416" y="27067"/>
                  </a:lnTo>
                  <a:lnTo>
                    <a:pt x="224621" y="22126"/>
                  </a:lnTo>
                  <a:cubicBezTo>
                    <a:pt x="216665" y="27067"/>
                    <a:pt x="209999" y="33726"/>
                    <a:pt x="205054" y="41674"/>
                  </a:cubicBezTo>
                  <a:lnTo>
                    <a:pt x="209999" y="44467"/>
                  </a:lnTo>
                  <a:lnTo>
                    <a:pt x="208279" y="47259"/>
                  </a:lnTo>
                  <a:lnTo>
                    <a:pt x="203333" y="44467"/>
                  </a:lnTo>
                  <a:cubicBezTo>
                    <a:pt x="199033" y="52630"/>
                    <a:pt x="196453" y="61652"/>
                    <a:pt x="196023" y="71319"/>
                  </a:cubicBezTo>
                  <a:lnTo>
                    <a:pt x="201828" y="71319"/>
                  </a:lnTo>
                  <a:lnTo>
                    <a:pt x="201828" y="74541"/>
                  </a:lnTo>
                  <a:lnTo>
                    <a:pt x="196023" y="74541"/>
                  </a:lnTo>
                  <a:cubicBezTo>
                    <a:pt x="196453" y="84208"/>
                    <a:pt x="199033" y="93230"/>
                    <a:pt x="203333" y="101393"/>
                  </a:cubicBezTo>
                  <a:lnTo>
                    <a:pt x="208279" y="98600"/>
                  </a:lnTo>
                  <a:lnTo>
                    <a:pt x="209999" y="101393"/>
                  </a:lnTo>
                  <a:lnTo>
                    <a:pt x="205054" y="104185"/>
                  </a:lnTo>
                  <a:cubicBezTo>
                    <a:pt x="209999" y="112133"/>
                    <a:pt x="216665" y="119007"/>
                    <a:pt x="224621" y="123733"/>
                  </a:cubicBezTo>
                  <a:lnTo>
                    <a:pt x="227416" y="118793"/>
                  </a:lnTo>
                  <a:lnTo>
                    <a:pt x="230211" y="120511"/>
                  </a:lnTo>
                  <a:lnTo>
                    <a:pt x="227416" y="125452"/>
                  </a:lnTo>
                  <a:cubicBezTo>
                    <a:pt x="235587" y="129748"/>
                    <a:pt x="244618" y="132541"/>
                    <a:pt x="254294" y="132756"/>
                  </a:cubicBezTo>
                  <a:lnTo>
                    <a:pt x="254294" y="126956"/>
                  </a:lnTo>
                  <a:lnTo>
                    <a:pt x="257519" y="126956"/>
                  </a:lnTo>
                  <a:lnTo>
                    <a:pt x="257519" y="132756"/>
                  </a:lnTo>
                  <a:cubicBezTo>
                    <a:pt x="267195" y="132326"/>
                    <a:pt x="276226" y="129748"/>
                    <a:pt x="284182" y="125452"/>
                  </a:cubicBezTo>
                  <a:lnTo>
                    <a:pt x="281386" y="120511"/>
                  </a:lnTo>
                  <a:lnTo>
                    <a:pt x="284182" y="118793"/>
                  </a:lnTo>
                  <a:lnTo>
                    <a:pt x="287192" y="123733"/>
                  </a:lnTo>
                  <a:cubicBezTo>
                    <a:pt x="295148" y="118793"/>
                    <a:pt x="301813" y="112133"/>
                    <a:pt x="306759" y="104185"/>
                  </a:cubicBezTo>
                  <a:lnTo>
                    <a:pt x="301813" y="101393"/>
                  </a:lnTo>
                  <a:lnTo>
                    <a:pt x="303534" y="98600"/>
                  </a:lnTo>
                  <a:lnTo>
                    <a:pt x="308264" y="101393"/>
                  </a:lnTo>
                  <a:cubicBezTo>
                    <a:pt x="312780" y="93230"/>
                    <a:pt x="315360" y="84208"/>
                    <a:pt x="315575" y="74541"/>
                  </a:cubicBezTo>
                  <a:lnTo>
                    <a:pt x="309769" y="74541"/>
                  </a:lnTo>
                  <a:lnTo>
                    <a:pt x="309769" y="71319"/>
                  </a:lnTo>
                  <a:lnTo>
                    <a:pt x="315575" y="71319"/>
                  </a:lnTo>
                  <a:cubicBezTo>
                    <a:pt x="315360" y="61652"/>
                    <a:pt x="312780" y="52630"/>
                    <a:pt x="308264" y="44467"/>
                  </a:cubicBezTo>
                  <a:lnTo>
                    <a:pt x="303534" y="47474"/>
                  </a:lnTo>
                  <a:lnTo>
                    <a:pt x="301813" y="44467"/>
                  </a:lnTo>
                  <a:lnTo>
                    <a:pt x="306759" y="41674"/>
                  </a:lnTo>
                  <a:cubicBezTo>
                    <a:pt x="301813" y="33726"/>
                    <a:pt x="295148" y="27067"/>
                    <a:pt x="287192" y="22126"/>
                  </a:cubicBezTo>
                  <a:lnTo>
                    <a:pt x="284397" y="27067"/>
                  </a:lnTo>
                  <a:lnTo>
                    <a:pt x="281386" y="25348"/>
                  </a:lnTo>
                  <a:lnTo>
                    <a:pt x="284397" y="20408"/>
                  </a:lnTo>
                  <a:cubicBezTo>
                    <a:pt x="276226" y="16111"/>
                    <a:pt x="267195" y="13534"/>
                    <a:pt x="257519" y="13104"/>
                  </a:cubicBezTo>
                  <a:lnTo>
                    <a:pt x="257519" y="18904"/>
                  </a:lnTo>
                  <a:lnTo>
                    <a:pt x="256229" y="18904"/>
                  </a:lnTo>
                  <a:lnTo>
                    <a:pt x="265045" y="36519"/>
                  </a:lnTo>
                  <a:lnTo>
                    <a:pt x="259024" y="36519"/>
                  </a:lnTo>
                  <a:lnTo>
                    <a:pt x="259024" y="71963"/>
                  </a:lnTo>
                  <a:lnTo>
                    <a:pt x="270635" y="91941"/>
                  </a:lnTo>
                  <a:lnTo>
                    <a:pt x="275796" y="88933"/>
                  </a:lnTo>
                  <a:lnTo>
                    <a:pt x="276871" y="109341"/>
                  </a:lnTo>
                  <a:lnTo>
                    <a:pt x="259884" y="98170"/>
                  </a:lnTo>
                  <a:lnTo>
                    <a:pt x="265045" y="95163"/>
                  </a:lnTo>
                  <a:lnTo>
                    <a:pt x="253218" y="74541"/>
                  </a:lnTo>
                  <a:cubicBezTo>
                    <a:pt x="253003" y="74111"/>
                    <a:pt x="253218" y="73896"/>
                    <a:pt x="253003" y="73682"/>
                  </a:cubicBezTo>
                  <a:cubicBezTo>
                    <a:pt x="253003" y="73467"/>
                    <a:pt x="252788" y="73252"/>
                    <a:pt x="252788" y="72822"/>
                  </a:cubicBezTo>
                  <a:lnTo>
                    <a:pt x="252788" y="36734"/>
                  </a:lnTo>
                  <a:lnTo>
                    <a:pt x="246768" y="36734"/>
                  </a:lnTo>
                  <a:lnTo>
                    <a:pt x="255584" y="18904"/>
                  </a:lnTo>
                  <a:lnTo>
                    <a:pt x="254294" y="18904"/>
                  </a:lnTo>
                  <a:close/>
                  <a:moveTo>
                    <a:pt x="255799" y="0"/>
                  </a:moveTo>
                  <a:cubicBezTo>
                    <a:pt x="296008" y="0"/>
                    <a:pt x="328906" y="32652"/>
                    <a:pt x="328906" y="72822"/>
                  </a:cubicBezTo>
                  <a:cubicBezTo>
                    <a:pt x="328906" y="113207"/>
                    <a:pt x="296223" y="145859"/>
                    <a:pt x="255799" y="145859"/>
                  </a:cubicBezTo>
                  <a:cubicBezTo>
                    <a:pt x="215590" y="145859"/>
                    <a:pt x="182906" y="113207"/>
                    <a:pt x="182906" y="72822"/>
                  </a:cubicBezTo>
                  <a:cubicBezTo>
                    <a:pt x="182906" y="32652"/>
                    <a:pt x="215590" y="0"/>
                    <a:pt x="2557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50" name="îṩľíḋé">
              <a:extLst>
                <a:ext uri="{FF2B5EF4-FFF2-40B4-BE49-F238E27FC236}">
                  <a16:creationId xmlns:a16="http://schemas.microsoft.com/office/drawing/2014/main" id="{DB091972-9BF3-4E3C-8087-998FA5937272}"/>
                </a:ext>
              </a:extLst>
            </p:cNvPr>
            <p:cNvSpPr/>
            <p:nvPr/>
          </p:nvSpPr>
          <p:spPr bwMode="auto">
            <a:xfrm>
              <a:off x="4494051" y="4635262"/>
              <a:ext cx="633204" cy="596817"/>
            </a:xfrm>
            <a:custGeom>
              <a:avLst/>
              <a:gdLst>
                <a:gd name="connsiteX0" fmla="*/ 284732 w 607601"/>
                <a:gd name="connsiteY0" fmla="*/ 384158 h 572686"/>
                <a:gd name="connsiteX1" fmla="*/ 312464 w 607601"/>
                <a:gd name="connsiteY1" fmla="*/ 406035 h 572686"/>
                <a:gd name="connsiteX2" fmla="*/ 285532 w 607601"/>
                <a:gd name="connsiteY2" fmla="*/ 387893 h 572686"/>
                <a:gd name="connsiteX3" fmla="*/ 115779 w 607601"/>
                <a:gd name="connsiteY3" fmla="*/ 251425 h 572686"/>
                <a:gd name="connsiteX4" fmla="*/ 267889 w 607601"/>
                <a:gd name="connsiteY4" fmla="*/ 371027 h 572686"/>
                <a:gd name="connsiteX5" fmla="*/ 275010 w 607601"/>
                <a:gd name="connsiteY5" fmla="*/ 387199 h 572686"/>
                <a:gd name="connsiteX6" fmla="*/ 277413 w 607601"/>
                <a:gd name="connsiteY6" fmla="*/ 397684 h 572686"/>
                <a:gd name="connsiteX7" fmla="*/ 281062 w 607601"/>
                <a:gd name="connsiteY7" fmla="*/ 504668 h 572686"/>
                <a:gd name="connsiteX8" fmla="*/ 247240 w 607601"/>
                <a:gd name="connsiteY8" fmla="*/ 532836 h 572686"/>
                <a:gd name="connsiteX9" fmla="*/ 235491 w 607601"/>
                <a:gd name="connsiteY9" fmla="*/ 565979 h 572686"/>
                <a:gd name="connsiteX10" fmla="*/ 225434 w 607601"/>
                <a:gd name="connsiteY10" fmla="*/ 545187 h 572686"/>
                <a:gd name="connsiteX11" fmla="*/ 220716 w 607601"/>
                <a:gd name="connsiteY11" fmla="*/ 405059 h 572686"/>
                <a:gd name="connsiteX12" fmla="*/ 182177 w 607601"/>
                <a:gd name="connsiteY12" fmla="*/ 317801 h 572686"/>
                <a:gd name="connsiteX13" fmla="*/ 155119 w 607601"/>
                <a:gd name="connsiteY13" fmla="*/ 302429 h 572686"/>
                <a:gd name="connsiteX14" fmla="*/ 141413 w 607601"/>
                <a:gd name="connsiteY14" fmla="*/ 402482 h 572686"/>
                <a:gd name="connsiteX15" fmla="*/ 137763 w 607601"/>
                <a:gd name="connsiteY15" fmla="*/ 412967 h 572686"/>
                <a:gd name="connsiteX16" fmla="*/ 53119 w 607601"/>
                <a:gd name="connsiteY16" fmla="*/ 558515 h 572686"/>
                <a:gd name="connsiteX17" fmla="*/ 14135 w 607601"/>
                <a:gd name="connsiteY17" fmla="*/ 568823 h 572686"/>
                <a:gd name="connsiteX18" fmla="*/ 3810 w 607601"/>
                <a:gd name="connsiteY18" fmla="*/ 529992 h 572686"/>
                <a:gd name="connsiteX19" fmla="*/ 85695 w 607601"/>
                <a:gd name="connsiteY19" fmla="*/ 389242 h 572686"/>
                <a:gd name="connsiteX20" fmla="*/ 98957 w 607601"/>
                <a:gd name="connsiteY20" fmla="*/ 293188 h 572686"/>
                <a:gd name="connsiteX21" fmla="*/ 115779 w 607601"/>
                <a:gd name="connsiteY21" fmla="*/ 251425 h 572686"/>
                <a:gd name="connsiteX22" fmla="*/ 114980 w 607601"/>
                <a:gd name="connsiteY22" fmla="*/ 190244 h 572686"/>
                <a:gd name="connsiteX23" fmla="*/ 411985 w 607601"/>
                <a:gd name="connsiteY23" fmla="*/ 423821 h 572686"/>
                <a:gd name="connsiteX24" fmla="*/ 423111 w 607601"/>
                <a:gd name="connsiteY24" fmla="*/ 414489 h 572686"/>
                <a:gd name="connsiteX25" fmla="*/ 494225 w 607601"/>
                <a:gd name="connsiteY25" fmla="*/ 420355 h 572686"/>
                <a:gd name="connsiteX26" fmla="*/ 604056 w 607601"/>
                <a:gd name="connsiteY26" fmla="*/ 548253 h 572686"/>
                <a:gd name="connsiteX27" fmla="*/ 593108 w 607601"/>
                <a:gd name="connsiteY27" fmla="*/ 572073 h 572686"/>
                <a:gd name="connsiteX28" fmla="*/ 269312 w 607601"/>
                <a:gd name="connsiteY28" fmla="*/ 572073 h 572686"/>
                <a:gd name="connsiteX29" fmla="*/ 261213 w 607601"/>
                <a:gd name="connsiteY29" fmla="*/ 549586 h 572686"/>
                <a:gd name="connsiteX30" fmla="*/ 390625 w 607601"/>
                <a:gd name="connsiteY30" fmla="*/ 441597 h 572686"/>
                <a:gd name="connsiteX31" fmla="*/ 94064 w 607601"/>
                <a:gd name="connsiteY31" fmla="*/ 208376 h 572686"/>
                <a:gd name="connsiteX32" fmla="*/ 21703 w 607601"/>
                <a:gd name="connsiteY32" fmla="*/ 121914 h 572686"/>
                <a:gd name="connsiteX33" fmla="*/ 31674 w 607601"/>
                <a:gd name="connsiteY33" fmla="*/ 124725 h 572686"/>
                <a:gd name="connsiteX34" fmla="*/ 38247 w 607601"/>
                <a:gd name="connsiteY34" fmla="*/ 129882 h 572686"/>
                <a:gd name="connsiteX35" fmla="*/ 18793 w 607601"/>
                <a:gd name="connsiteY35" fmla="*/ 149175 h 572686"/>
                <a:gd name="connsiteX36" fmla="*/ 14885 w 607601"/>
                <a:gd name="connsiteY36" fmla="*/ 146063 h 572686"/>
                <a:gd name="connsiteX37" fmla="*/ 12664 w 607601"/>
                <a:gd name="connsiteY37" fmla="*/ 127037 h 572686"/>
                <a:gd name="connsiteX38" fmla="*/ 21703 w 607601"/>
                <a:gd name="connsiteY38" fmla="*/ 121914 h 572686"/>
                <a:gd name="connsiteX39" fmla="*/ 139094 w 607601"/>
                <a:gd name="connsiteY39" fmla="*/ 88152 h 572686"/>
                <a:gd name="connsiteX40" fmla="*/ 238064 w 607601"/>
                <a:gd name="connsiteY40" fmla="*/ 115523 h 572686"/>
                <a:gd name="connsiteX41" fmla="*/ 207002 w 607601"/>
                <a:gd name="connsiteY41" fmla="*/ 98549 h 572686"/>
                <a:gd name="connsiteX42" fmla="*/ 245540 w 607601"/>
                <a:gd name="connsiteY42" fmla="*/ 97039 h 572686"/>
                <a:gd name="connsiteX43" fmla="*/ 302056 w 607601"/>
                <a:gd name="connsiteY43" fmla="*/ 129120 h 572686"/>
                <a:gd name="connsiteX44" fmla="*/ 315762 w 607601"/>
                <a:gd name="connsiteY44" fmla="*/ 178708 h 572686"/>
                <a:gd name="connsiteX45" fmla="*/ 294401 w 607601"/>
                <a:gd name="connsiteY45" fmla="*/ 216299 h 572686"/>
                <a:gd name="connsiteX46" fmla="*/ 319945 w 607601"/>
                <a:gd name="connsiteY46" fmla="*/ 325518 h 572686"/>
                <a:gd name="connsiteX47" fmla="*/ 264141 w 607601"/>
                <a:gd name="connsiteY47" fmla="*/ 281617 h 572686"/>
                <a:gd name="connsiteX48" fmla="*/ 257466 w 607601"/>
                <a:gd name="connsiteY48" fmla="*/ 251402 h 572686"/>
                <a:gd name="connsiteX49" fmla="*/ 250168 w 607601"/>
                <a:gd name="connsiteY49" fmla="*/ 270598 h 572686"/>
                <a:gd name="connsiteX50" fmla="*/ 149774 w 607601"/>
                <a:gd name="connsiteY50" fmla="*/ 191683 h 572686"/>
                <a:gd name="connsiteX51" fmla="*/ 166328 w 607601"/>
                <a:gd name="connsiteY51" fmla="*/ 162623 h 572686"/>
                <a:gd name="connsiteX52" fmla="*/ 228273 w 607601"/>
                <a:gd name="connsiteY52" fmla="*/ 163512 h 572686"/>
                <a:gd name="connsiteX53" fmla="*/ 138649 w 607601"/>
                <a:gd name="connsiteY53" fmla="*/ 138718 h 572686"/>
                <a:gd name="connsiteX54" fmla="*/ 74746 w 607601"/>
                <a:gd name="connsiteY54" fmla="*/ 194082 h 572686"/>
                <a:gd name="connsiteX55" fmla="*/ 40213 w 607601"/>
                <a:gd name="connsiteY55" fmla="*/ 191594 h 572686"/>
                <a:gd name="connsiteX56" fmla="*/ 42705 w 607601"/>
                <a:gd name="connsiteY56" fmla="*/ 157113 h 572686"/>
                <a:gd name="connsiteX57" fmla="*/ 116576 w 607601"/>
                <a:gd name="connsiteY57" fmla="*/ 93306 h 572686"/>
                <a:gd name="connsiteX58" fmla="*/ 139094 w 607601"/>
                <a:gd name="connsiteY58" fmla="*/ 88152 h 572686"/>
                <a:gd name="connsiteX59" fmla="*/ 318251 w 607601"/>
                <a:gd name="connsiteY59" fmla="*/ 0 h 572686"/>
                <a:gd name="connsiteX60" fmla="*/ 372234 w 607601"/>
                <a:gd name="connsiteY60" fmla="*/ 53877 h 572686"/>
                <a:gd name="connsiteX61" fmla="*/ 318251 w 607601"/>
                <a:gd name="connsiteY61" fmla="*/ 107754 h 572686"/>
                <a:gd name="connsiteX62" fmla="*/ 264268 w 607601"/>
                <a:gd name="connsiteY62" fmla="*/ 53877 h 572686"/>
                <a:gd name="connsiteX63" fmla="*/ 318251 w 607601"/>
                <a:gd name="connsiteY63" fmla="*/ 0 h 57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07601" h="572686">
                  <a:moveTo>
                    <a:pt x="284732" y="384158"/>
                  </a:moveTo>
                  <a:lnTo>
                    <a:pt x="312464" y="406035"/>
                  </a:lnTo>
                  <a:cubicBezTo>
                    <a:pt x="300109" y="408080"/>
                    <a:pt x="288376" y="400076"/>
                    <a:pt x="285532" y="387893"/>
                  </a:cubicBezTo>
                  <a:close/>
                  <a:moveTo>
                    <a:pt x="115779" y="251425"/>
                  </a:moveTo>
                  <a:cubicBezTo>
                    <a:pt x="136784" y="267864"/>
                    <a:pt x="265575" y="369161"/>
                    <a:pt x="267889" y="371027"/>
                  </a:cubicBezTo>
                  <a:lnTo>
                    <a:pt x="275010" y="387199"/>
                  </a:lnTo>
                  <a:cubicBezTo>
                    <a:pt x="276523" y="390486"/>
                    <a:pt x="277324" y="394130"/>
                    <a:pt x="277413" y="397684"/>
                  </a:cubicBezTo>
                  <a:lnTo>
                    <a:pt x="281062" y="504668"/>
                  </a:lnTo>
                  <a:lnTo>
                    <a:pt x="247240" y="532836"/>
                  </a:lnTo>
                  <a:cubicBezTo>
                    <a:pt x="237449" y="541010"/>
                    <a:pt x="233088" y="553806"/>
                    <a:pt x="235491" y="565979"/>
                  </a:cubicBezTo>
                  <a:cubicBezTo>
                    <a:pt x="229617" y="561003"/>
                    <a:pt x="225701" y="553628"/>
                    <a:pt x="225434" y="545187"/>
                  </a:cubicBezTo>
                  <a:lnTo>
                    <a:pt x="220716" y="405059"/>
                  </a:lnTo>
                  <a:lnTo>
                    <a:pt x="182177" y="317801"/>
                  </a:lnTo>
                  <a:lnTo>
                    <a:pt x="155119" y="302429"/>
                  </a:lnTo>
                  <a:lnTo>
                    <a:pt x="141413" y="402482"/>
                  </a:lnTo>
                  <a:cubicBezTo>
                    <a:pt x="140879" y="406214"/>
                    <a:pt x="139633" y="409768"/>
                    <a:pt x="137763" y="412967"/>
                  </a:cubicBezTo>
                  <a:lnTo>
                    <a:pt x="53119" y="558515"/>
                  </a:lnTo>
                  <a:cubicBezTo>
                    <a:pt x="45198" y="572110"/>
                    <a:pt x="27753" y="576731"/>
                    <a:pt x="14135" y="568823"/>
                  </a:cubicBezTo>
                  <a:cubicBezTo>
                    <a:pt x="606" y="561003"/>
                    <a:pt x="-4022" y="543587"/>
                    <a:pt x="3810" y="529992"/>
                  </a:cubicBezTo>
                  <a:lnTo>
                    <a:pt x="85695" y="389242"/>
                  </a:lnTo>
                  <a:lnTo>
                    <a:pt x="98957" y="293188"/>
                  </a:lnTo>
                  <a:cubicBezTo>
                    <a:pt x="101093" y="278082"/>
                    <a:pt x="106790" y="263687"/>
                    <a:pt x="115779" y="251425"/>
                  </a:cubicBezTo>
                  <a:close/>
                  <a:moveTo>
                    <a:pt x="114980" y="190244"/>
                  </a:moveTo>
                  <a:lnTo>
                    <a:pt x="411985" y="423821"/>
                  </a:lnTo>
                  <a:cubicBezTo>
                    <a:pt x="415635" y="420799"/>
                    <a:pt x="419373" y="417599"/>
                    <a:pt x="423111" y="414489"/>
                  </a:cubicBezTo>
                  <a:cubicBezTo>
                    <a:pt x="444383" y="396713"/>
                    <a:pt x="476068" y="399379"/>
                    <a:pt x="494225" y="420355"/>
                  </a:cubicBezTo>
                  <a:lnTo>
                    <a:pt x="604056" y="548253"/>
                  </a:lnTo>
                  <a:cubicBezTo>
                    <a:pt x="612155" y="557586"/>
                    <a:pt x="605480" y="572073"/>
                    <a:pt x="593108" y="572073"/>
                  </a:cubicBezTo>
                  <a:lnTo>
                    <a:pt x="269312" y="572073"/>
                  </a:lnTo>
                  <a:cubicBezTo>
                    <a:pt x="257386" y="572073"/>
                    <a:pt x="252135" y="557052"/>
                    <a:pt x="261213" y="549586"/>
                  </a:cubicBezTo>
                  <a:cubicBezTo>
                    <a:pt x="265841" y="545676"/>
                    <a:pt x="385907" y="445597"/>
                    <a:pt x="390625" y="441597"/>
                  </a:cubicBezTo>
                  <a:lnTo>
                    <a:pt x="94064" y="208376"/>
                  </a:lnTo>
                  <a:close/>
                  <a:moveTo>
                    <a:pt x="21703" y="121914"/>
                  </a:moveTo>
                  <a:cubicBezTo>
                    <a:pt x="25145" y="121502"/>
                    <a:pt x="28743" y="122414"/>
                    <a:pt x="31674" y="124725"/>
                  </a:cubicBezTo>
                  <a:lnTo>
                    <a:pt x="38247" y="129882"/>
                  </a:lnTo>
                  <a:lnTo>
                    <a:pt x="18793" y="149175"/>
                  </a:lnTo>
                  <a:lnTo>
                    <a:pt x="14885" y="146063"/>
                  </a:lnTo>
                  <a:cubicBezTo>
                    <a:pt x="9022" y="141440"/>
                    <a:pt x="8045" y="132905"/>
                    <a:pt x="12664" y="127037"/>
                  </a:cubicBezTo>
                  <a:cubicBezTo>
                    <a:pt x="14974" y="124059"/>
                    <a:pt x="18260" y="122325"/>
                    <a:pt x="21703" y="121914"/>
                  </a:cubicBezTo>
                  <a:close/>
                  <a:moveTo>
                    <a:pt x="139094" y="88152"/>
                  </a:moveTo>
                  <a:lnTo>
                    <a:pt x="238064" y="115523"/>
                  </a:lnTo>
                  <a:lnTo>
                    <a:pt x="207002" y="98549"/>
                  </a:lnTo>
                  <a:cubicBezTo>
                    <a:pt x="218127" y="90996"/>
                    <a:pt x="233079" y="89929"/>
                    <a:pt x="245540" y="97039"/>
                  </a:cubicBezTo>
                  <a:lnTo>
                    <a:pt x="302056" y="129120"/>
                  </a:lnTo>
                  <a:cubicBezTo>
                    <a:pt x="319589" y="138984"/>
                    <a:pt x="325730" y="161201"/>
                    <a:pt x="315762" y="178708"/>
                  </a:cubicBezTo>
                  <a:lnTo>
                    <a:pt x="294401" y="216299"/>
                  </a:lnTo>
                  <a:cubicBezTo>
                    <a:pt x="308820" y="277174"/>
                    <a:pt x="303035" y="252291"/>
                    <a:pt x="319945" y="325518"/>
                  </a:cubicBezTo>
                  <a:lnTo>
                    <a:pt x="264141" y="281617"/>
                  </a:lnTo>
                  <a:lnTo>
                    <a:pt x="257466" y="251402"/>
                  </a:lnTo>
                  <a:lnTo>
                    <a:pt x="250168" y="270598"/>
                  </a:lnTo>
                  <a:lnTo>
                    <a:pt x="149774" y="191683"/>
                  </a:lnTo>
                  <a:lnTo>
                    <a:pt x="166328" y="162623"/>
                  </a:lnTo>
                  <a:lnTo>
                    <a:pt x="228273" y="163512"/>
                  </a:lnTo>
                  <a:lnTo>
                    <a:pt x="138649" y="138718"/>
                  </a:lnTo>
                  <a:lnTo>
                    <a:pt x="74746" y="194082"/>
                  </a:lnTo>
                  <a:cubicBezTo>
                    <a:pt x="64511" y="202880"/>
                    <a:pt x="49024" y="201725"/>
                    <a:pt x="40213" y="191594"/>
                  </a:cubicBezTo>
                  <a:cubicBezTo>
                    <a:pt x="31402" y="181463"/>
                    <a:pt x="32470" y="166000"/>
                    <a:pt x="42705" y="157113"/>
                  </a:cubicBezTo>
                  <a:lnTo>
                    <a:pt x="116576" y="93306"/>
                  </a:lnTo>
                  <a:cubicBezTo>
                    <a:pt x="122718" y="87885"/>
                    <a:pt x="131262" y="86019"/>
                    <a:pt x="139094" y="88152"/>
                  </a:cubicBezTo>
                  <a:close/>
                  <a:moveTo>
                    <a:pt x="318251" y="0"/>
                  </a:moveTo>
                  <a:cubicBezTo>
                    <a:pt x="348065" y="0"/>
                    <a:pt x="372234" y="24122"/>
                    <a:pt x="372234" y="53877"/>
                  </a:cubicBezTo>
                  <a:cubicBezTo>
                    <a:pt x="372234" y="83632"/>
                    <a:pt x="348065" y="107754"/>
                    <a:pt x="318251" y="107754"/>
                  </a:cubicBezTo>
                  <a:cubicBezTo>
                    <a:pt x="288437" y="107754"/>
                    <a:pt x="264268" y="83632"/>
                    <a:pt x="264268" y="53877"/>
                  </a:cubicBezTo>
                  <a:cubicBezTo>
                    <a:pt x="264268" y="24122"/>
                    <a:pt x="288437" y="0"/>
                    <a:pt x="3182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51" name="îṡ1íḋè">
              <a:extLst>
                <a:ext uri="{FF2B5EF4-FFF2-40B4-BE49-F238E27FC236}">
                  <a16:creationId xmlns:a16="http://schemas.microsoft.com/office/drawing/2014/main" id="{8E885CA7-D4A6-4748-BD55-E3F332BF7393}"/>
                </a:ext>
              </a:extLst>
            </p:cNvPr>
            <p:cNvSpPr txBox="1"/>
            <p:nvPr/>
          </p:nvSpPr>
          <p:spPr bwMode="auto">
            <a:xfrm>
              <a:off x="7954235" y="1854000"/>
              <a:ext cx="2911889" cy="358973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defRPr/>
              </a:pPr>
              <a:r>
                <a:rPr lang="zh-CN" altLang="en-US" sz="1600" b="1" dirty="0"/>
                <a:t>数据库</a:t>
              </a:r>
            </a:p>
          </p:txBody>
        </p:sp>
        <p:sp>
          <p:nvSpPr>
            <p:cNvPr id="152" name="îṩḻíḍé">
              <a:extLst>
                <a:ext uri="{FF2B5EF4-FFF2-40B4-BE49-F238E27FC236}">
                  <a16:creationId xmlns:a16="http://schemas.microsoft.com/office/drawing/2014/main" id="{524A6FBB-E637-4BE0-BC66-509FC7D78CEC}"/>
                </a:ext>
              </a:extLst>
            </p:cNvPr>
            <p:cNvSpPr txBox="1"/>
            <p:nvPr/>
          </p:nvSpPr>
          <p:spPr bwMode="auto">
            <a:xfrm>
              <a:off x="7954235" y="2212973"/>
              <a:ext cx="2911889" cy="964042"/>
            </a:xfrm>
            <a:prstGeom prst="rect">
              <a:avLst/>
            </a:prstGeom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algn="r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/>
                <a:t>整个系统的核心</a:t>
              </a:r>
              <a:endParaRPr lang="en-US" altLang="zh-CN" sz="1050" dirty="0"/>
            </a:p>
            <a:p>
              <a:pPr marL="171450" indent="-171450" algn="r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/>
                <a:t>存储电影信息、用户信息</a:t>
              </a:r>
              <a:endParaRPr lang="en-US" altLang="zh-CN" sz="1050" dirty="0"/>
            </a:p>
            <a:p>
              <a:pPr marL="171450" indent="-171450" algn="r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/>
                <a:t>采用</a:t>
              </a:r>
              <a:r>
                <a:rPr lang="en-US" altLang="zh-CN" sz="1050" dirty="0"/>
                <a:t>MySQL</a:t>
              </a:r>
            </a:p>
          </p:txBody>
        </p:sp>
        <p:sp>
          <p:nvSpPr>
            <p:cNvPr id="153" name="išľïḋé">
              <a:extLst>
                <a:ext uri="{FF2B5EF4-FFF2-40B4-BE49-F238E27FC236}">
                  <a16:creationId xmlns:a16="http://schemas.microsoft.com/office/drawing/2014/main" id="{01DC826A-EF34-4245-B309-DCCD3D8290CE}"/>
                </a:ext>
              </a:extLst>
            </p:cNvPr>
            <p:cNvSpPr txBox="1"/>
            <p:nvPr/>
          </p:nvSpPr>
          <p:spPr bwMode="auto">
            <a:xfrm>
              <a:off x="1470923" y="2212973"/>
              <a:ext cx="2911889" cy="964042"/>
            </a:xfrm>
            <a:prstGeom prst="rect">
              <a:avLst/>
            </a:prstGeom>
          </p:spPr>
          <p:txBody>
            <a:bodyPr wrap="square" lIns="90000" tIns="46800" rIns="90000" bIns="46800" anchor="ctr" anchorCtr="0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/>
                <a:t>实际上是两部分（注册</a:t>
              </a:r>
              <a:r>
                <a:rPr lang="en-US" altLang="zh-CN" sz="1050" dirty="0"/>
                <a:t>/</a:t>
              </a:r>
              <a:r>
                <a:rPr lang="zh-CN" altLang="en-US" sz="1050" dirty="0"/>
                <a:t>登录系统和数据查询系统）</a:t>
              </a:r>
              <a:endParaRPr lang="en-US" altLang="zh-CN" sz="1050" dirty="0"/>
            </a:p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/>
                <a:t>拥有优化表</a:t>
              </a:r>
              <a:endParaRPr lang="en-US" altLang="zh-CN" sz="1050" dirty="0"/>
            </a:p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/>
                <a:t>连接数据库与用户的纽带</a:t>
              </a:r>
              <a:endParaRPr lang="en-US" altLang="zh-CN" sz="1050" dirty="0"/>
            </a:p>
          </p:txBody>
        </p:sp>
        <p:sp>
          <p:nvSpPr>
            <p:cNvPr id="154" name="iśľîḍe">
              <a:extLst>
                <a:ext uri="{FF2B5EF4-FFF2-40B4-BE49-F238E27FC236}">
                  <a16:creationId xmlns:a16="http://schemas.microsoft.com/office/drawing/2014/main" id="{151BFCE2-39AF-48AD-A0D9-93B2DB72F43E}"/>
                </a:ext>
              </a:extLst>
            </p:cNvPr>
            <p:cNvSpPr txBox="1"/>
            <p:nvPr/>
          </p:nvSpPr>
          <p:spPr bwMode="auto">
            <a:xfrm>
              <a:off x="1470923" y="1854001"/>
              <a:ext cx="2911889" cy="358972"/>
            </a:xfrm>
            <a:prstGeom prst="rect">
              <a:avLst/>
            </a:prstGeom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defRPr/>
              </a:pPr>
              <a:r>
                <a:rPr lang="zh-CN" altLang="en-US" sz="1600" b="1" dirty="0"/>
                <a:t>登录和查询服务</a:t>
              </a:r>
            </a:p>
          </p:txBody>
        </p:sp>
        <p:sp>
          <p:nvSpPr>
            <p:cNvPr id="155" name="isľïḍè">
              <a:extLst>
                <a:ext uri="{FF2B5EF4-FFF2-40B4-BE49-F238E27FC236}">
                  <a16:creationId xmlns:a16="http://schemas.microsoft.com/office/drawing/2014/main" id="{EA91945D-7B88-41AC-A32C-7483A7BCB418}"/>
                </a:ext>
              </a:extLst>
            </p:cNvPr>
            <p:cNvSpPr txBox="1"/>
            <p:nvPr/>
          </p:nvSpPr>
          <p:spPr bwMode="auto">
            <a:xfrm>
              <a:off x="7954235" y="3927257"/>
              <a:ext cx="2911889" cy="358973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defRPr/>
              </a:pPr>
              <a:r>
                <a:rPr lang="zh-CN" altLang="en-US" sz="1600" b="1" dirty="0"/>
                <a:t>前端</a:t>
              </a:r>
            </a:p>
          </p:txBody>
        </p:sp>
        <p:sp>
          <p:nvSpPr>
            <p:cNvPr id="156" name="i$ḻîďè">
              <a:extLst>
                <a:ext uri="{FF2B5EF4-FFF2-40B4-BE49-F238E27FC236}">
                  <a16:creationId xmlns:a16="http://schemas.microsoft.com/office/drawing/2014/main" id="{81E30343-5B8C-4961-8FDA-0A57F9D734EC}"/>
                </a:ext>
              </a:extLst>
            </p:cNvPr>
            <p:cNvSpPr txBox="1"/>
            <p:nvPr/>
          </p:nvSpPr>
          <p:spPr bwMode="auto">
            <a:xfrm>
              <a:off x="7954235" y="4286230"/>
              <a:ext cx="2911889" cy="964042"/>
            </a:xfrm>
            <a:prstGeom prst="rect">
              <a:avLst/>
            </a:prstGeom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algn="r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/>
                <a:t>包括可视化系统和报表生成系统</a:t>
              </a:r>
              <a:endParaRPr lang="en-US" altLang="zh-CN" sz="1050" dirty="0"/>
            </a:p>
            <a:p>
              <a:pPr marL="171450" indent="-171450" algn="r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/>
                <a:t>直接与用户交互的部分</a:t>
              </a:r>
              <a:endParaRPr lang="en-US" altLang="zh-CN" sz="1050" dirty="0"/>
            </a:p>
          </p:txBody>
        </p:sp>
        <p:sp>
          <p:nvSpPr>
            <p:cNvPr id="157" name="íṥľîdé">
              <a:extLst>
                <a:ext uri="{FF2B5EF4-FFF2-40B4-BE49-F238E27FC236}">
                  <a16:creationId xmlns:a16="http://schemas.microsoft.com/office/drawing/2014/main" id="{E72995A0-2C0D-4AA2-9673-8D0F229B41B0}"/>
                </a:ext>
              </a:extLst>
            </p:cNvPr>
            <p:cNvSpPr txBox="1"/>
            <p:nvPr/>
          </p:nvSpPr>
          <p:spPr bwMode="auto">
            <a:xfrm>
              <a:off x="1470923" y="4286230"/>
              <a:ext cx="2911889" cy="964042"/>
            </a:xfrm>
            <a:prstGeom prst="rect">
              <a:avLst/>
            </a:prstGeom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/>
                <a:t>爬取来自</a:t>
              </a:r>
              <a:r>
                <a:rPr lang="en-US" altLang="zh-CN" sz="1050" dirty="0"/>
                <a:t>58921</a:t>
              </a:r>
              <a:r>
                <a:rPr lang="zh-CN" altLang="en-US" sz="1050" dirty="0"/>
                <a:t>的电影元信息</a:t>
              </a:r>
              <a:endParaRPr lang="en-US" altLang="zh-CN" sz="1050" dirty="0"/>
            </a:p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/>
                <a:t>部分实现增量更新和在线更新</a:t>
              </a:r>
              <a:endParaRPr lang="en-US" altLang="zh-CN" sz="1050" dirty="0"/>
            </a:p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/>
                <a:t>爬取来自猫眼专业版的每日票房</a:t>
              </a:r>
              <a:endParaRPr lang="en-US" altLang="zh-CN" sz="1050" dirty="0"/>
            </a:p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endParaRPr lang="en-US" altLang="zh-CN" sz="1050" dirty="0"/>
            </a:p>
          </p:txBody>
        </p:sp>
        <p:sp>
          <p:nvSpPr>
            <p:cNvPr id="158" name="íṥľídè">
              <a:extLst>
                <a:ext uri="{FF2B5EF4-FFF2-40B4-BE49-F238E27FC236}">
                  <a16:creationId xmlns:a16="http://schemas.microsoft.com/office/drawing/2014/main" id="{0E2D15A0-4965-4D79-8328-A3A82B019C44}"/>
                </a:ext>
              </a:extLst>
            </p:cNvPr>
            <p:cNvSpPr txBox="1"/>
            <p:nvPr/>
          </p:nvSpPr>
          <p:spPr bwMode="auto">
            <a:xfrm>
              <a:off x="1470923" y="3927258"/>
              <a:ext cx="2911889" cy="358972"/>
            </a:xfrm>
            <a:prstGeom prst="rect">
              <a:avLst/>
            </a:prstGeom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defRPr/>
              </a:pPr>
              <a:r>
                <a:rPr lang="zh-CN" altLang="en-US" sz="1600" b="1" dirty="0"/>
                <a:t>爬虫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060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692CD2-C93E-4415-B50A-680E8028E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系统结构</a:t>
            </a:r>
            <a:r>
              <a:rPr lang="en-US" altLang="zh-CN" dirty="0"/>
              <a:t>:</a:t>
            </a:r>
            <a:r>
              <a:rPr lang="zh-CN" altLang="en-US" dirty="0"/>
              <a:t>各部分间的关系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8C05E4-1F73-49DB-9FFF-9E881CF7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92D7F88A-C546-44EA-BE9D-7D8F5D12F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45" y="1606857"/>
            <a:ext cx="11226110" cy="410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0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732400" y="3658087"/>
            <a:ext cx="4631151" cy="656792"/>
          </a:xfrm>
        </p:spPr>
        <p:txBody>
          <a:bodyPr anchor="b"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各部分实现细节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6877547" y="2409197"/>
            <a:ext cx="1436393" cy="124889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17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225bf695-daa2-4759-97b7-6398e4bba18c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df32e21-69e6-401c-bee9-1b474985f95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fbb72a8-5dff-466b-9c6a-8e58da74647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624472e-6115-407c-86a2-7ead7c81611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d8de0ab-3dad-4098-896f-7ce913f98de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24af4d3-2ce9-43ee-b8d4-1a224eca20f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04f7908-7dde-4e8d-b08e-39051e89657f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e7d6a2a-6b39-48c2-bebb-d7b41482bc5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624472e-6115-407c-86a2-7ead7c81611a"/>
</p:tagLst>
</file>

<file path=ppt/theme/theme1.xml><?xml version="1.0" encoding="utf-8"?>
<a:theme xmlns:a="http://schemas.openxmlformats.org/drawingml/2006/main" name="主题5">
  <a:themeElements>
    <a:clrScheme name="自定义 40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44695E"/>
      </a:accent1>
      <a:accent2>
        <a:srgbClr val="247B95"/>
      </a:accent2>
      <a:accent3>
        <a:srgbClr val="E7B457"/>
      </a:accent3>
      <a:accent4>
        <a:srgbClr val="247B95"/>
      </a:accent4>
      <a:accent5>
        <a:srgbClr val="334E46"/>
      </a:accent5>
      <a:accent6>
        <a:srgbClr val="7F7F7F"/>
      </a:accent6>
      <a:hlink>
        <a:srgbClr val="004986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447</TotalTime>
  <Words>1338</Words>
  <Application>Microsoft Office PowerPoint</Application>
  <PresentationFormat>宽屏</PresentationFormat>
  <Paragraphs>336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59" baseType="lpstr">
      <vt:lpstr>等线</vt:lpstr>
      <vt:lpstr>微软雅黑</vt:lpstr>
      <vt:lpstr>Arial</vt:lpstr>
      <vt:lpstr>Calibri</vt:lpstr>
      <vt:lpstr>Impact</vt:lpstr>
      <vt:lpstr>Segoe UI Light</vt:lpstr>
      <vt:lpstr>Wingdings</vt:lpstr>
      <vt:lpstr>主题5</vt:lpstr>
      <vt:lpstr>OfficePLUS</vt:lpstr>
      <vt:lpstr>皮划艇电影</vt:lpstr>
      <vt:lpstr>PowerPoint 演示文稿</vt:lpstr>
      <vt:lpstr>产品目标</vt:lpstr>
      <vt:lpstr>功能需求</vt:lpstr>
      <vt:lpstr>非功能需求</vt:lpstr>
      <vt:lpstr>技术方案</vt:lpstr>
      <vt:lpstr>系统结构:系统组成部分</vt:lpstr>
      <vt:lpstr>系统结构:各部分间的关系</vt:lpstr>
      <vt:lpstr>各部分实现细节</vt:lpstr>
      <vt:lpstr>可视化系统&amp;前端&amp;Web服务器</vt:lpstr>
      <vt:lpstr>实现介绍</vt:lpstr>
      <vt:lpstr>单页式应用（SPA）：自适应显示</vt:lpstr>
      <vt:lpstr>单页式应用（SPA）：操作逻辑设计</vt:lpstr>
      <vt:lpstr>交互式图表</vt:lpstr>
      <vt:lpstr>获得数据</vt:lpstr>
      <vt:lpstr>获得数据</vt:lpstr>
      <vt:lpstr>爬虫 作者：刘颂唐</vt:lpstr>
      <vt:lpstr>爬取电影信息和总票房</vt:lpstr>
      <vt:lpstr>爬取电影每日票房</vt:lpstr>
      <vt:lpstr>登录系统</vt:lpstr>
      <vt:lpstr>实现介绍</vt:lpstr>
      <vt:lpstr>登录图示.</vt:lpstr>
      <vt:lpstr>登录图示.</vt:lpstr>
      <vt:lpstr>登录图示.</vt:lpstr>
      <vt:lpstr>登录图示.</vt:lpstr>
      <vt:lpstr>登录图示.</vt:lpstr>
      <vt:lpstr>登录图示.</vt:lpstr>
      <vt:lpstr>登录图示.</vt:lpstr>
      <vt:lpstr>登录图示.</vt:lpstr>
      <vt:lpstr>安全性补充说明</vt:lpstr>
      <vt:lpstr>生成报表 作者：廖儒</vt:lpstr>
      <vt:lpstr>生成报表流程</vt:lpstr>
      <vt:lpstr>生成报表内容</vt:lpstr>
      <vt:lpstr>PowerPoint 演示文稿</vt:lpstr>
      <vt:lpstr>具体操作</vt:lpstr>
      <vt:lpstr>查询系统 作者：周瑞</vt:lpstr>
      <vt:lpstr>优化表：Boxing_genre的实现：</vt:lpstr>
      <vt:lpstr>优化表：Boxing_month的实现：</vt:lpstr>
      <vt:lpstr>查询逻辑举例：求2015年每月票房：</vt:lpstr>
      <vt:lpstr>查询逻辑举例：求2015年3季度各类题材票房：</vt:lpstr>
      <vt:lpstr>查询逻辑举例：求2015年top20的电影：</vt:lpstr>
      <vt:lpstr>查询逻辑举例：2015年劳模演员：</vt:lpstr>
      <vt:lpstr>测试方法</vt:lpstr>
      <vt:lpstr>测试方法</vt:lpstr>
      <vt:lpstr>未来方向</vt:lpstr>
      <vt:lpstr>不足</vt:lpstr>
      <vt:lpstr>未来方向</vt:lpstr>
      <vt:lpstr>开发总结</vt:lpstr>
      <vt:lpstr>开发总结</vt:lpstr>
      <vt:lpstr>以及 2019新年快乐！ 皮划艇项目组    致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Hanlin Long</cp:lastModifiedBy>
  <cp:revision>120</cp:revision>
  <cp:lastPrinted>2017-11-14T16:00:00Z</cp:lastPrinted>
  <dcterms:created xsi:type="dcterms:W3CDTF">2017-11-14T16:00:00Z</dcterms:created>
  <dcterms:modified xsi:type="dcterms:W3CDTF">2018-12-27T07:34:29Z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2018-11-07T08:15:11.7361435Z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